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58" r:id="rId3"/>
    <p:sldMasterId id="2147483666" r:id="rId4"/>
  </p:sldMasterIdLst>
  <p:notesMasterIdLst>
    <p:notesMasterId r:id="rId16"/>
  </p:notesMasterIdLst>
  <p:sldIdLst>
    <p:sldId id="261" r:id="rId5"/>
    <p:sldId id="418" r:id="rId6"/>
    <p:sldId id="342" r:id="rId7"/>
    <p:sldId id="318" r:id="rId8"/>
    <p:sldId id="419" r:id="rId9"/>
    <p:sldId id="305" r:id="rId10"/>
    <p:sldId id="416" r:id="rId11"/>
    <p:sldId id="315" r:id="rId12"/>
    <p:sldId id="417" r:id="rId13"/>
    <p:sldId id="408" r:id="rId14"/>
    <p:sldId id="32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5C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5" autoAdjust="0"/>
    <p:restoredTop sz="94660"/>
  </p:normalViewPr>
  <p:slideViewPr>
    <p:cSldViewPr snapToGrid="0">
      <p:cViewPr varScale="1">
        <p:scale>
          <a:sx n="63" d="100"/>
          <a:sy n="63" d="100"/>
        </p:scale>
        <p:origin x="-74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C195E6-549E-4527-A036-5251006E1F42}" type="datetimeFigureOut">
              <a:rPr lang="en-GB" smtClean="0"/>
              <a:t>21/05/2018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EBEB7-6BFE-419E-BDAC-22B359F3E6BE}" type="slidenum">
              <a:rPr lang="en-GB" smtClean="0"/>
              <a:t>‹#›</a:t>
            </a:fld>
            <a:endParaRPr lang="en-GB"/>
          </a:p>
        </p:txBody>
      </p:sp>
    </p:spTree>
    <p:extLst>
      <p:ext uri="{BB962C8B-B14F-4D97-AF65-F5344CB8AC3E}">
        <p14:creationId xmlns:p14="http://schemas.microsoft.com/office/powerpoint/2010/main" val="3066553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xmlns="" id="{65845D20-49BD-43CD-ABB4-0CA0E998A84D}"/>
              </a:ext>
            </a:extLst>
          </p:cNvPr>
          <p:cNvSpPr>
            <a:spLocks noGrp="1" noRot="1" noChangeAspect="1" noChangeArrowheads="1" noTextEdit="1"/>
          </p:cNvSpPr>
          <p:nvPr>
            <p:ph type="sldImg"/>
          </p:nvPr>
        </p:nvSpPr>
        <p:spPr>
          <a:ln/>
        </p:spPr>
      </p:sp>
      <p:sp>
        <p:nvSpPr>
          <p:cNvPr id="119811" name="Rectangle 3">
            <a:extLst>
              <a:ext uri="{FF2B5EF4-FFF2-40B4-BE49-F238E27FC236}">
                <a16:creationId xmlns:a16="http://schemas.microsoft.com/office/drawing/2014/main" xmlns="" id="{6CFC44E1-EB57-402E-B88A-A02C15BB7CF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3648433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latin typeface="Arial" charset="0"/>
              <a:cs typeface="Arial" charset="0"/>
            </a:endParaRPr>
          </a:p>
        </p:txBody>
      </p:sp>
    </p:spTree>
    <p:extLst>
      <p:ext uri="{BB962C8B-B14F-4D97-AF65-F5344CB8AC3E}">
        <p14:creationId xmlns:p14="http://schemas.microsoft.com/office/powerpoint/2010/main" val="4073251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xmlns="" id="{E02B2AE1-AFF0-4466-BC02-5FC6FCC9E09B}"/>
              </a:ext>
            </a:extLst>
          </p:cNvPr>
          <p:cNvSpPr>
            <a:spLocks noGrp="1" noRot="1" noChangeAspect="1" noChangeArrowheads="1" noTextEdit="1"/>
          </p:cNvSpPr>
          <p:nvPr>
            <p:ph type="sldImg"/>
          </p:nvPr>
        </p:nvSpPr>
        <p:spPr>
          <a:ln/>
        </p:spPr>
      </p:sp>
      <p:sp>
        <p:nvSpPr>
          <p:cNvPr id="132099" name="Rectangle 3">
            <a:extLst>
              <a:ext uri="{FF2B5EF4-FFF2-40B4-BE49-F238E27FC236}">
                <a16:creationId xmlns:a16="http://schemas.microsoft.com/office/drawing/2014/main" xmlns="" id="{04B4FCDA-CC65-4B25-BB10-D6CEF1E432A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2779004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xmlns="" id="{65845D20-49BD-43CD-ABB4-0CA0E998A84D}"/>
              </a:ext>
            </a:extLst>
          </p:cNvPr>
          <p:cNvSpPr>
            <a:spLocks noGrp="1" noRot="1" noChangeAspect="1" noChangeArrowheads="1" noTextEdit="1"/>
          </p:cNvSpPr>
          <p:nvPr>
            <p:ph type="sldImg"/>
          </p:nvPr>
        </p:nvSpPr>
        <p:spPr>
          <a:ln/>
        </p:spPr>
      </p:sp>
      <p:sp>
        <p:nvSpPr>
          <p:cNvPr id="119811" name="Rectangle 3">
            <a:extLst>
              <a:ext uri="{FF2B5EF4-FFF2-40B4-BE49-F238E27FC236}">
                <a16:creationId xmlns:a16="http://schemas.microsoft.com/office/drawing/2014/main" xmlns="" id="{6CFC44E1-EB57-402E-B88A-A02C15BB7CF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1076108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xmlns="" id="{65845D20-49BD-43CD-ABB4-0CA0E998A84D}"/>
              </a:ext>
            </a:extLst>
          </p:cNvPr>
          <p:cNvSpPr>
            <a:spLocks noGrp="1" noRot="1" noChangeAspect="1" noChangeArrowheads="1" noTextEdit="1"/>
          </p:cNvSpPr>
          <p:nvPr>
            <p:ph type="sldImg"/>
          </p:nvPr>
        </p:nvSpPr>
        <p:spPr>
          <a:ln/>
        </p:spPr>
      </p:sp>
      <p:sp>
        <p:nvSpPr>
          <p:cNvPr id="119811" name="Rectangle 3">
            <a:extLst>
              <a:ext uri="{FF2B5EF4-FFF2-40B4-BE49-F238E27FC236}">
                <a16:creationId xmlns:a16="http://schemas.microsoft.com/office/drawing/2014/main" xmlns="" id="{6CFC44E1-EB57-402E-B88A-A02C15BB7CF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701125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xmlns="" id="{10AB31D0-C32C-4122-BFE5-C5F14261DDD9}"/>
              </a:ext>
            </a:extLst>
          </p:cNvPr>
          <p:cNvSpPr>
            <a:spLocks noGrp="1" noRot="1" noChangeAspect="1" noChangeArrowheads="1" noTextEdit="1"/>
          </p:cNvSpPr>
          <p:nvPr>
            <p:ph type="sldImg"/>
          </p:nvPr>
        </p:nvSpPr>
        <p:spPr>
          <a:ln/>
        </p:spPr>
      </p:sp>
      <p:sp>
        <p:nvSpPr>
          <p:cNvPr id="129027" name="Rectangle 3">
            <a:extLst>
              <a:ext uri="{FF2B5EF4-FFF2-40B4-BE49-F238E27FC236}">
                <a16:creationId xmlns:a16="http://schemas.microsoft.com/office/drawing/2014/main" xmlns="" id="{AFE22E46-CE99-4D53-B682-1C3D75119B3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a:p>
        </p:txBody>
      </p:sp>
    </p:spTree>
    <p:extLst>
      <p:ext uri="{BB962C8B-B14F-4D97-AF65-F5344CB8AC3E}">
        <p14:creationId xmlns:p14="http://schemas.microsoft.com/office/powerpoint/2010/main" val="21081795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F5B6BFD3-F28B-460F-ABA6-53915097904D}"/>
              </a:ext>
            </a:extLst>
          </p:cNvPr>
          <p:cNvSpPr>
            <a:spLocks noGrp="1"/>
          </p:cNvSpPr>
          <p:nvPr>
            <p:ph type="dt" sz="half" idx="10"/>
          </p:nvPr>
        </p:nvSpPr>
        <p:spPr/>
        <p:txBody>
          <a:bodyPr/>
          <a:lstStyle/>
          <a:p>
            <a:fld id="{6499C2FE-E5F3-4774-ABC6-84FED6BB68B7}" type="datetime1">
              <a:rPr lang="en-GB" smtClean="0"/>
              <a:t>21/05/2018</a:t>
            </a:fld>
            <a:endParaRPr lang="en-GB"/>
          </a:p>
        </p:txBody>
      </p:sp>
      <p:sp>
        <p:nvSpPr>
          <p:cNvPr id="4" name="Slide Number Placeholder 3">
            <a:extLst>
              <a:ext uri="{FF2B5EF4-FFF2-40B4-BE49-F238E27FC236}">
                <a16:creationId xmlns:a16="http://schemas.microsoft.com/office/drawing/2014/main" xmlns="" id="{F76E399D-889E-4CA1-BCFE-EF87DCC55C65}"/>
              </a:ext>
            </a:extLst>
          </p:cNvPr>
          <p:cNvSpPr>
            <a:spLocks noGrp="1"/>
          </p:cNvSpPr>
          <p:nvPr>
            <p:ph type="sldNum" sz="quarter" idx="11"/>
          </p:nvPr>
        </p:nvSpPr>
        <p:spPr/>
        <p:txBody>
          <a:bodyPr/>
          <a:lstStyle/>
          <a:p>
            <a:fld id="{F6AAE2AD-B814-42DE-89D2-0BE8A8EBB563}" type="slidenum">
              <a:rPr lang="en-GB" smtClean="0"/>
              <a:pPr/>
              <a:t>‹#›</a:t>
            </a:fld>
            <a:endParaRPr lang="en-GB"/>
          </a:p>
        </p:txBody>
      </p:sp>
      <p:pic>
        <p:nvPicPr>
          <p:cNvPr id="6" name="Picture 5" descr="A picture containing clipart&#10;&#10;Description generated with high confidence">
            <a:extLst>
              <a:ext uri="{FF2B5EF4-FFF2-40B4-BE49-F238E27FC236}">
                <a16:creationId xmlns:a16="http://schemas.microsoft.com/office/drawing/2014/main" xmlns="" id="{FA49A8D1-8865-45C3-AD95-150458E73D0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36486" y="1766564"/>
            <a:ext cx="4919027" cy="1852717"/>
          </a:xfrm>
          <a:prstGeom prst="rect">
            <a:avLst/>
          </a:prstGeom>
        </p:spPr>
      </p:pic>
      <p:sp>
        <p:nvSpPr>
          <p:cNvPr id="7" name="Title 1">
            <a:extLst>
              <a:ext uri="{FF2B5EF4-FFF2-40B4-BE49-F238E27FC236}">
                <a16:creationId xmlns:a16="http://schemas.microsoft.com/office/drawing/2014/main" xmlns="" id="{71FA65FA-4A1C-440E-B9BA-89035BA0332C}"/>
              </a:ext>
            </a:extLst>
          </p:cNvPr>
          <p:cNvSpPr>
            <a:spLocks noGrp="1"/>
          </p:cNvSpPr>
          <p:nvPr>
            <p:ph type="ctrTitle" hasCustomPrompt="1"/>
          </p:nvPr>
        </p:nvSpPr>
        <p:spPr>
          <a:xfrm>
            <a:off x="5194406" y="3980985"/>
            <a:ext cx="6845060" cy="732257"/>
          </a:xfrm>
          <a:prstGeom prst="rect">
            <a:avLst/>
          </a:prstGeom>
        </p:spPr>
        <p:txBody>
          <a:bodyPr anchor="b"/>
          <a:lstStyle>
            <a:lvl1pPr algn="ctr">
              <a:defRPr sz="4000">
                <a:latin typeface="Eras Medium ITC" panose="020B0602030504020804" pitchFamily="34" charset="0"/>
              </a:defRPr>
            </a:lvl1pPr>
          </a:lstStyle>
          <a:p>
            <a:r>
              <a:rPr lang="en-GB" dirty="0"/>
              <a:t>Click to add presentation title</a:t>
            </a:r>
          </a:p>
        </p:txBody>
      </p:sp>
      <p:sp>
        <p:nvSpPr>
          <p:cNvPr id="8" name="Subtitle 2">
            <a:extLst>
              <a:ext uri="{FF2B5EF4-FFF2-40B4-BE49-F238E27FC236}">
                <a16:creationId xmlns:a16="http://schemas.microsoft.com/office/drawing/2014/main" xmlns="" id="{646FDE52-9D4A-40A3-946B-36D5C1629E55}"/>
              </a:ext>
            </a:extLst>
          </p:cNvPr>
          <p:cNvSpPr>
            <a:spLocks noGrp="1"/>
          </p:cNvSpPr>
          <p:nvPr>
            <p:ph type="subTitle" idx="1" hasCustomPrompt="1"/>
          </p:nvPr>
        </p:nvSpPr>
        <p:spPr>
          <a:xfrm>
            <a:off x="7407442" y="5342022"/>
            <a:ext cx="4632024" cy="489024"/>
          </a:xfrm>
          <a:prstGeom prst="rect">
            <a:avLst/>
          </a:prstGeo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latin typeface="Eras Medium ITC" panose="020B06020305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presenters name</a:t>
            </a:r>
            <a:endParaRPr lang="en-GB" dirty="0"/>
          </a:p>
          <a:p>
            <a:endParaRPr lang="en-GB" dirty="0"/>
          </a:p>
        </p:txBody>
      </p:sp>
      <p:sp>
        <p:nvSpPr>
          <p:cNvPr id="22" name="Text Placeholder 21">
            <a:extLst>
              <a:ext uri="{FF2B5EF4-FFF2-40B4-BE49-F238E27FC236}">
                <a16:creationId xmlns:a16="http://schemas.microsoft.com/office/drawing/2014/main" xmlns="" id="{0892930E-1B7C-4728-9B73-42F60142F878}"/>
              </a:ext>
            </a:extLst>
          </p:cNvPr>
          <p:cNvSpPr>
            <a:spLocks noGrp="1"/>
          </p:cNvSpPr>
          <p:nvPr>
            <p:ph type="body" sz="quarter" idx="13" hasCustomPrompt="1"/>
          </p:nvPr>
        </p:nvSpPr>
        <p:spPr>
          <a:xfrm>
            <a:off x="7579894" y="4713159"/>
            <a:ext cx="4459572" cy="584146"/>
          </a:xfrm>
          <a:prstGeom prst="rect">
            <a:avLst/>
          </a:prstGeom>
        </p:spPr>
        <p:txBody>
          <a:bodyPr/>
          <a:lstStyle>
            <a:lvl1pPr marL="0" indent="0" algn="ctr">
              <a:buNone/>
              <a:defRPr sz="2800">
                <a:latin typeface="Eras Medium ITC" panose="020B0602030504020804" pitchFamily="34" charset="0"/>
              </a:defRPr>
            </a:lvl1pPr>
          </a:lstStyle>
          <a:p>
            <a:pPr lvl="0"/>
            <a:r>
              <a:rPr lang="en-GB" dirty="0"/>
              <a:t>Venue and time</a:t>
            </a:r>
          </a:p>
        </p:txBody>
      </p:sp>
      <p:sp>
        <p:nvSpPr>
          <p:cNvPr id="24" name="Footer Placeholder 4">
            <a:extLst>
              <a:ext uri="{FF2B5EF4-FFF2-40B4-BE49-F238E27FC236}">
                <a16:creationId xmlns:a16="http://schemas.microsoft.com/office/drawing/2014/main" xmlns="" id="{4C22A265-FD9D-4C43-9022-314C43DCA4DB}"/>
              </a:ext>
            </a:extLst>
          </p:cNvPr>
          <p:cNvSpPr>
            <a:spLocks noGrp="1"/>
          </p:cNvSpPr>
          <p:nvPr>
            <p:ph type="ftr" sz="quarter" idx="3"/>
          </p:nvPr>
        </p:nvSpPr>
        <p:spPr>
          <a:xfrm>
            <a:off x="0" y="6497052"/>
            <a:ext cx="4114800" cy="231729"/>
          </a:xfrm>
          <a:prstGeom prst="rect">
            <a:avLst/>
          </a:prstGeom>
        </p:spPr>
        <p:txBody>
          <a:bodyPr/>
          <a:lstStyle>
            <a:lvl1pPr>
              <a:defRPr sz="900"/>
            </a:lvl1pPr>
          </a:lstStyle>
          <a:p>
            <a:r>
              <a:rPr lang="en-GB">
                <a:solidFill>
                  <a:schemeClr val="tx1"/>
                </a:solidFill>
                <a:latin typeface="Eras Light ITC" pitchFamily="34" charset="0"/>
                <a:cs typeface="Cordia New" pitchFamily="34" charset="-34"/>
              </a:rPr>
              <a:t>Copyright © 2018 Innovative Technology and Science Ltd. All rights reserved</a:t>
            </a:r>
            <a:endParaRPr lang="en-GB" dirty="0"/>
          </a:p>
        </p:txBody>
      </p:sp>
    </p:spTree>
    <p:extLst>
      <p:ext uri="{BB962C8B-B14F-4D97-AF65-F5344CB8AC3E}">
        <p14:creationId xmlns:p14="http://schemas.microsoft.com/office/powerpoint/2010/main" val="3981225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1747B506-589C-44CD-81A4-8EFA5211B990}"/>
              </a:ext>
            </a:extLst>
          </p:cNvPr>
          <p:cNvSpPr/>
          <p:nvPr userDrawn="1"/>
        </p:nvSpPr>
        <p:spPr>
          <a:xfrm>
            <a:off x="0" y="6010507"/>
            <a:ext cx="12192000" cy="847493"/>
          </a:xfrm>
          <a:prstGeom prst="rect">
            <a:avLst/>
          </a:prstGeom>
          <a:solidFill>
            <a:srgbClr val="165C7D"/>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3" name="Footer Placeholder 2">
            <a:extLst>
              <a:ext uri="{FF2B5EF4-FFF2-40B4-BE49-F238E27FC236}">
                <a16:creationId xmlns:a16="http://schemas.microsoft.com/office/drawing/2014/main" xmlns="" id="{4643C4F1-B55C-4711-8327-BBEA6EA2DCBC}"/>
              </a:ext>
            </a:extLst>
          </p:cNvPr>
          <p:cNvSpPr>
            <a:spLocks noGrp="1"/>
          </p:cNvSpPr>
          <p:nvPr>
            <p:ph type="ftr" sz="quarter" idx="10"/>
          </p:nvPr>
        </p:nvSpPr>
        <p:spPr/>
        <p:txBody>
          <a:bodyPr/>
          <a:lstStyle/>
          <a:p>
            <a:r>
              <a:rPr lang="en-GB">
                <a:latin typeface="Eras Light ITC" pitchFamily="34" charset="0"/>
                <a:cs typeface="Cordia New" pitchFamily="34" charset="-34"/>
              </a:rPr>
              <a:t>Copyright © 2018 Innovative Technology and Science Ltd. All rights reserved</a:t>
            </a:r>
            <a:endParaRPr lang="en-GB" dirty="0"/>
          </a:p>
        </p:txBody>
      </p:sp>
      <p:pic>
        <p:nvPicPr>
          <p:cNvPr id="4" name="Picture 3" descr="A picture containing clipart&#10;&#10;Description generated with high confidence">
            <a:extLst>
              <a:ext uri="{FF2B5EF4-FFF2-40B4-BE49-F238E27FC236}">
                <a16:creationId xmlns:a16="http://schemas.microsoft.com/office/drawing/2014/main" xmlns="" id="{B47D27EA-7AB1-4897-B5EB-6D3FBB5440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57400" y="2899106"/>
            <a:ext cx="3535340" cy="1331561"/>
          </a:xfrm>
          <a:prstGeom prst="rect">
            <a:avLst/>
          </a:prstGeom>
        </p:spPr>
      </p:pic>
      <p:sp>
        <p:nvSpPr>
          <p:cNvPr id="5" name="Title 9">
            <a:extLst>
              <a:ext uri="{FF2B5EF4-FFF2-40B4-BE49-F238E27FC236}">
                <a16:creationId xmlns:a16="http://schemas.microsoft.com/office/drawing/2014/main" xmlns="" id="{2F45112D-5E47-4241-9D38-26D6F707143E}"/>
              </a:ext>
            </a:extLst>
          </p:cNvPr>
          <p:cNvSpPr txBox="1">
            <a:spLocks/>
          </p:cNvSpPr>
          <p:nvPr userDrawn="1"/>
        </p:nvSpPr>
        <p:spPr>
          <a:xfrm>
            <a:off x="2908831" y="1703373"/>
            <a:ext cx="6699069" cy="747456"/>
          </a:xfrm>
          <a:prstGeom prst="rect">
            <a:avLst/>
          </a:prstGeom>
          <a:ln>
            <a:noFill/>
          </a:ln>
        </p:spPr>
        <p:txBody>
          <a:bodyPr/>
          <a:lstStyle>
            <a:lvl1pPr algn="l" defTabSz="914400" rtl="0" eaLnBrk="1" latinLnBrk="0" hangingPunct="1">
              <a:lnSpc>
                <a:spcPct val="90000"/>
              </a:lnSpc>
              <a:spcBef>
                <a:spcPct val="0"/>
              </a:spcBef>
              <a:buNone/>
              <a:defRPr sz="4400" b="1" kern="1200">
                <a:ln>
                  <a:noFill/>
                </a:ln>
                <a:solidFill>
                  <a:schemeClr val="tx1"/>
                </a:solidFill>
                <a:latin typeface="Eras Medium ITC" panose="020B0602030504020804" pitchFamily="34" charset="0"/>
                <a:ea typeface="+mj-ea"/>
                <a:cs typeface="+mj-cs"/>
              </a:defRPr>
            </a:lvl1pPr>
          </a:lstStyle>
          <a:p>
            <a:r>
              <a:rPr lang="en-GB" dirty="0"/>
              <a:t>Thanks for your attention!</a:t>
            </a:r>
          </a:p>
        </p:txBody>
      </p:sp>
    </p:spTree>
    <p:extLst>
      <p:ext uri="{BB962C8B-B14F-4D97-AF65-F5344CB8AC3E}">
        <p14:creationId xmlns:p14="http://schemas.microsoft.com/office/powerpoint/2010/main" val="204137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9D0A5997-F4C9-42CA-86F4-4639365A7CDB}"/>
              </a:ext>
            </a:extLst>
          </p:cNvPr>
          <p:cNvSpPr>
            <a:spLocks noGrp="1"/>
          </p:cNvSpPr>
          <p:nvPr>
            <p:ph type="dt" sz="half" idx="10"/>
          </p:nvPr>
        </p:nvSpPr>
        <p:spPr/>
        <p:txBody>
          <a:bodyPr/>
          <a:lstStyle/>
          <a:p>
            <a:fld id="{0770BB16-00CB-4AA5-8006-5E0182767B7C}" type="datetime1">
              <a:rPr lang="en-GB" smtClean="0"/>
              <a:t>21/05/2018</a:t>
            </a:fld>
            <a:endParaRPr lang="en-GB"/>
          </a:p>
        </p:txBody>
      </p:sp>
      <p:sp>
        <p:nvSpPr>
          <p:cNvPr id="4" name="Slide Number Placeholder 3">
            <a:extLst>
              <a:ext uri="{FF2B5EF4-FFF2-40B4-BE49-F238E27FC236}">
                <a16:creationId xmlns:a16="http://schemas.microsoft.com/office/drawing/2014/main" xmlns="" id="{D2737D5E-DBA7-4253-ADF8-ACED07C64DBF}"/>
              </a:ext>
            </a:extLst>
          </p:cNvPr>
          <p:cNvSpPr>
            <a:spLocks noGrp="1"/>
          </p:cNvSpPr>
          <p:nvPr>
            <p:ph type="sldNum" sz="quarter" idx="11"/>
          </p:nvPr>
        </p:nvSpPr>
        <p:spPr/>
        <p:txBody>
          <a:bodyPr/>
          <a:lstStyle/>
          <a:p>
            <a:fld id="{F6AAE2AD-B814-42DE-89D2-0BE8A8EBB563}" type="slidenum">
              <a:rPr lang="en-GB" smtClean="0"/>
              <a:pPr/>
              <a:t>‹#›</a:t>
            </a:fld>
            <a:endParaRPr lang="en-GB"/>
          </a:p>
        </p:txBody>
      </p:sp>
      <p:sp>
        <p:nvSpPr>
          <p:cNvPr id="5" name="Footer Placeholder 4">
            <a:extLst>
              <a:ext uri="{FF2B5EF4-FFF2-40B4-BE49-F238E27FC236}">
                <a16:creationId xmlns:a16="http://schemas.microsoft.com/office/drawing/2014/main" xmlns="" id="{7B9C313F-F888-4973-8CC0-671F320E3763}"/>
              </a:ext>
            </a:extLst>
          </p:cNvPr>
          <p:cNvSpPr>
            <a:spLocks noGrp="1"/>
          </p:cNvSpPr>
          <p:nvPr>
            <p:ph type="ftr" sz="quarter" idx="12"/>
          </p:nvPr>
        </p:nvSpPr>
        <p:spPr>
          <a:xfrm>
            <a:off x="204537" y="6538911"/>
            <a:ext cx="4114800" cy="231729"/>
          </a:xfrm>
        </p:spPr>
        <p:txBody>
          <a:bodyPr/>
          <a:lstStyle/>
          <a:p>
            <a:r>
              <a:rPr lang="en-GB" dirty="0">
                <a:solidFill>
                  <a:schemeClr val="tx1"/>
                </a:solidFill>
                <a:latin typeface="Eras Light ITC" pitchFamily="34" charset="0"/>
                <a:cs typeface="Cordia New" pitchFamily="34" charset="-34"/>
              </a:rPr>
              <a:t>Copyright © 2018 Innovative Technology and Science Ltd. All rights reserved</a:t>
            </a:r>
            <a:endParaRPr lang="en-GB" dirty="0"/>
          </a:p>
        </p:txBody>
      </p:sp>
    </p:spTree>
    <p:extLst>
      <p:ext uri="{BB962C8B-B14F-4D97-AF65-F5344CB8AC3E}">
        <p14:creationId xmlns:p14="http://schemas.microsoft.com/office/powerpoint/2010/main" val="2364085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a:extLst>
              <a:ext uri="{FF2B5EF4-FFF2-40B4-BE49-F238E27FC236}">
                <a16:creationId xmlns:a16="http://schemas.microsoft.com/office/drawing/2014/main" xmlns="" id="{F3FB07CF-AF65-499D-8FAA-31658C5C2F63}"/>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a:extLst>
              <a:ext uri="{FF2B5EF4-FFF2-40B4-BE49-F238E27FC236}">
                <a16:creationId xmlns:a16="http://schemas.microsoft.com/office/drawing/2014/main" xmlns="" id="{4CE6ED9E-B024-4331-ADA6-ACA34D102342}"/>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a:extLst>
              <a:ext uri="{FF2B5EF4-FFF2-40B4-BE49-F238E27FC236}">
                <a16:creationId xmlns:a16="http://schemas.microsoft.com/office/drawing/2014/main" xmlns="" id="{B4EB3F9D-64BC-49D4-A701-DDC0D6BB2622}"/>
              </a:ext>
            </a:extLst>
          </p:cNvPr>
          <p:cNvSpPr>
            <a:spLocks noGrp="1" noChangeArrowheads="1"/>
          </p:cNvSpPr>
          <p:nvPr>
            <p:ph type="sldNum" sz="quarter" idx="12"/>
          </p:nvPr>
        </p:nvSpPr>
        <p:spPr>
          <a:ln/>
        </p:spPr>
        <p:txBody>
          <a:bodyPr/>
          <a:lstStyle>
            <a:lvl1pPr>
              <a:defRPr/>
            </a:lvl1pPr>
          </a:lstStyle>
          <a:p>
            <a:pPr>
              <a:defRPr/>
            </a:pPr>
            <a:fld id="{AE0CFDB4-BE00-4275-B0BB-1A99DFCD436A}" type="slidenum">
              <a:rPr lang="it-IT" altLang="it-IT"/>
              <a:pPr>
                <a:defRPr/>
              </a:pPr>
              <a:t>‹#›</a:t>
            </a:fld>
            <a:endParaRPr lang="it-IT" altLang="it-IT"/>
          </a:p>
        </p:txBody>
      </p:sp>
    </p:spTree>
    <p:extLst>
      <p:ext uri="{BB962C8B-B14F-4D97-AF65-F5344CB8AC3E}">
        <p14:creationId xmlns:p14="http://schemas.microsoft.com/office/powerpoint/2010/main" val="912652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DE9B2E-F898-42E4-80A2-035FED33602D}"/>
              </a:ext>
            </a:extLst>
          </p:cNvPr>
          <p:cNvSpPr>
            <a:spLocks noGrp="1"/>
          </p:cNvSpPr>
          <p:nvPr>
            <p:ph type="title"/>
          </p:nvPr>
        </p:nvSpPr>
        <p:spPr>
          <a:xfrm>
            <a:off x="833089" y="182562"/>
            <a:ext cx="7336353" cy="482368"/>
          </a:xfrm>
          <a:prstGeom prst="rect">
            <a:avLst/>
          </a:prstGeom>
        </p:spPr>
        <p:txBody>
          <a:body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xmlns="" id="{93CA32B1-BFF1-4ED1-8595-DAC14C653FA3}"/>
              </a:ext>
            </a:extLst>
          </p:cNvPr>
          <p:cNvSpPr>
            <a:spLocks noGrp="1"/>
          </p:cNvSpPr>
          <p:nvPr>
            <p:ph type="dt" sz="half" idx="10"/>
          </p:nvPr>
        </p:nvSpPr>
        <p:spPr/>
        <p:txBody>
          <a:bodyPr/>
          <a:lstStyle/>
          <a:p>
            <a:fld id="{FAE04F34-B9DA-4332-9845-FA4F51E15E08}" type="datetime1">
              <a:rPr lang="en-GB" smtClean="0"/>
              <a:t>21/05/2018</a:t>
            </a:fld>
            <a:endParaRPr lang="en-GB"/>
          </a:p>
        </p:txBody>
      </p:sp>
      <p:sp>
        <p:nvSpPr>
          <p:cNvPr id="4" name="Slide Number Placeholder 3">
            <a:extLst>
              <a:ext uri="{FF2B5EF4-FFF2-40B4-BE49-F238E27FC236}">
                <a16:creationId xmlns:a16="http://schemas.microsoft.com/office/drawing/2014/main" xmlns="" id="{0B44ED72-9742-4EC8-A3A0-EB165C77890A}"/>
              </a:ext>
            </a:extLst>
          </p:cNvPr>
          <p:cNvSpPr>
            <a:spLocks noGrp="1"/>
          </p:cNvSpPr>
          <p:nvPr>
            <p:ph type="sldNum" sz="quarter" idx="11"/>
          </p:nvPr>
        </p:nvSpPr>
        <p:spPr/>
        <p:txBody>
          <a:bodyPr/>
          <a:lstStyle/>
          <a:p>
            <a:fld id="{8A519045-BFF6-4EC1-B924-DDF9E574DB3D}" type="slidenum">
              <a:rPr lang="en-GB" smtClean="0"/>
              <a:t>‹#›</a:t>
            </a:fld>
            <a:endParaRPr lang="en-GB"/>
          </a:p>
        </p:txBody>
      </p:sp>
      <p:sp>
        <p:nvSpPr>
          <p:cNvPr id="5" name="Footer Placeholder 4">
            <a:extLst>
              <a:ext uri="{FF2B5EF4-FFF2-40B4-BE49-F238E27FC236}">
                <a16:creationId xmlns:a16="http://schemas.microsoft.com/office/drawing/2014/main" xmlns="" id="{8C27CD81-A7E6-49C6-9191-0296A443F45C}"/>
              </a:ext>
            </a:extLst>
          </p:cNvPr>
          <p:cNvSpPr>
            <a:spLocks noGrp="1"/>
          </p:cNvSpPr>
          <p:nvPr>
            <p:ph type="ftr" sz="quarter" idx="12"/>
          </p:nvPr>
        </p:nvSpPr>
        <p:spPr/>
        <p:txBody>
          <a:bodyPr/>
          <a:lstStyle/>
          <a:p>
            <a:r>
              <a:rPr lang="en-GB">
                <a:solidFill>
                  <a:schemeClr val="tx1"/>
                </a:solidFill>
                <a:latin typeface="Eras Light ITC" pitchFamily="34" charset="0"/>
                <a:cs typeface="Cordia New" pitchFamily="34" charset="-34"/>
              </a:rPr>
              <a:t>Copyright © 2018 Innovative Technology and Science Ltd. All rights reserved</a:t>
            </a:r>
            <a:endParaRPr lang="en-GB" dirty="0"/>
          </a:p>
        </p:txBody>
      </p:sp>
      <p:sp>
        <p:nvSpPr>
          <p:cNvPr id="7" name="Content Placeholder 6">
            <a:extLst>
              <a:ext uri="{FF2B5EF4-FFF2-40B4-BE49-F238E27FC236}">
                <a16:creationId xmlns:a16="http://schemas.microsoft.com/office/drawing/2014/main" xmlns="" id="{DEB1B433-594C-4C97-A932-D7FCFB88647A}"/>
              </a:ext>
            </a:extLst>
          </p:cNvPr>
          <p:cNvSpPr>
            <a:spLocks noGrp="1"/>
          </p:cNvSpPr>
          <p:nvPr>
            <p:ph sz="quarter" idx="13"/>
          </p:nvPr>
        </p:nvSpPr>
        <p:spPr>
          <a:xfrm>
            <a:off x="1889125" y="1697038"/>
            <a:ext cx="9300243" cy="334486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754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61FE22-F53A-4552-986F-8549604F2800}"/>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xmlns="" id="{5C727622-BC69-432B-9D32-4D73A5CDD241}"/>
              </a:ext>
            </a:extLst>
          </p:cNvPr>
          <p:cNvSpPr>
            <a:spLocks noGrp="1"/>
          </p:cNvSpPr>
          <p:nvPr>
            <p:ph type="dt" sz="half" idx="10"/>
          </p:nvPr>
        </p:nvSpPr>
        <p:spPr/>
        <p:txBody>
          <a:bodyPr/>
          <a:lstStyle/>
          <a:p>
            <a:fld id="{B4E0FCD4-4405-4D79-9FD0-54A1845FDA72}" type="datetime1">
              <a:rPr lang="en-GB" smtClean="0"/>
              <a:t>21/05/2018</a:t>
            </a:fld>
            <a:endParaRPr lang="en-GB"/>
          </a:p>
        </p:txBody>
      </p:sp>
      <p:sp>
        <p:nvSpPr>
          <p:cNvPr id="4" name="Slide Number Placeholder 3">
            <a:extLst>
              <a:ext uri="{FF2B5EF4-FFF2-40B4-BE49-F238E27FC236}">
                <a16:creationId xmlns:a16="http://schemas.microsoft.com/office/drawing/2014/main" xmlns="" id="{27E19842-773D-4762-89B5-46EF5018B197}"/>
              </a:ext>
            </a:extLst>
          </p:cNvPr>
          <p:cNvSpPr>
            <a:spLocks noGrp="1"/>
          </p:cNvSpPr>
          <p:nvPr>
            <p:ph type="sldNum" sz="quarter" idx="11"/>
          </p:nvPr>
        </p:nvSpPr>
        <p:spPr/>
        <p:txBody>
          <a:bodyPr/>
          <a:lstStyle/>
          <a:p>
            <a:fld id="{8A519045-BFF6-4EC1-B924-DDF9E574DB3D}" type="slidenum">
              <a:rPr lang="en-GB" smtClean="0"/>
              <a:t>‹#›</a:t>
            </a:fld>
            <a:endParaRPr lang="en-GB"/>
          </a:p>
        </p:txBody>
      </p:sp>
      <p:sp>
        <p:nvSpPr>
          <p:cNvPr id="5" name="Footer Placeholder 4">
            <a:extLst>
              <a:ext uri="{FF2B5EF4-FFF2-40B4-BE49-F238E27FC236}">
                <a16:creationId xmlns:a16="http://schemas.microsoft.com/office/drawing/2014/main" xmlns="" id="{9459E9A5-762B-46CA-BBEC-F917F0C582B4}"/>
              </a:ext>
            </a:extLst>
          </p:cNvPr>
          <p:cNvSpPr>
            <a:spLocks noGrp="1"/>
          </p:cNvSpPr>
          <p:nvPr>
            <p:ph type="ftr" sz="quarter" idx="12"/>
          </p:nvPr>
        </p:nvSpPr>
        <p:spPr/>
        <p:txBody>
          <a:bodyPr/>
          <a:lstStyle/>
          <a:p>
            <a:r>
              <a:rPr lang="en-GB">
                <a:solidFill>
                  <a:schemeClr val="tx1"/>
                </a:solidFill>
                <a:latin typeface="Eras Light ITC" pitchFamily="34" charset="0"/>
                <a:cs typeface="Cordia New" pitchFamily="34" charset="-34"/>
              </a:rPr>
              <a:t>Copyright © 2018 Innovative Technology and Science Ltd. All rights reserved</a:t>
            </a:r>
            <a:endParaRPr lang="en-GB" dirty="0"/>
          </a:p>
        </p:txBody>
      </p:sp>
      <p:sp>
        <p:nvSpPr>
          <p:cNvPr id="7" name="Content Placeholder 6">
            <a:extLst>
              <a:ext uri="{FF2B5EF4-FFF2-40B4-BE49-F238E27FC236}">
                <a16:creationId xmlns:a16="http://schemas.microsoft.com/office/drawing/2014/main" xmlns="" id="{587045D4-E246-4448-9775-BCB572787471}"/>
              </a:ext>
            </a:extLst>
          </p:cNvPr>
          <p:cNvSpPr>
            <a:spLocks noGrp="1"/>
          </p:cNvSpPr>
          <p:nvPr>
            <p:ph sz="quarter" idx="13"/>
          </p:nvPr>
        </p:nvSpPr>
        <p:spPr>
          <a:xfrm>
            <a:off x="441158" y="2069766"/>
            <a:ext cx="5057274" cy="32004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8">
            <a:extLst>
              <a:ext uri="{FF2B5EF4-FFF2-40B4-BE49-F238E27FC236}">
                <a16:creationId xmlns:a16="http://schemas.microsoft.com/office/drawing/2014/main" xmlns="" id="{A36B85AC-B9B6-43E1-A6F0-3B94B318D10C}"/>
              </a:ext>
            </a:extLst>
          </p:cNvPr>
          <p:cNvSpPr>
            <a:spLocks noGrp="1"/>
          </p:cNvSpPr>
          <p:nvPr>
            <p:ph sz="quarter" idx="14"/>
          </p:nvPr>
        </p:nvSpPr>
        <p:spPr>
          <a:xfrm>
            <a:off x="6071184" y="2105483"/>
            <a:ext cx="5282616" cy="32004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44356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0F313959-5C55-4F1D-B224-90AFFA9AF692}"/>
              </a:ext>
            </a:extLst>
          </p:cNvPr>
          <p:cNvSpPr>
            <a:spLocks noGrp="1"/>
          </p:cNvSpPr>
          <p:nvPr>
            <p:ph type="dt" sz="half" idx="10"/>
          </p:nvPr>
        </p:nvSpPr>
        <p:spPr/>
        <p:txBody>
          <a:bodyPr/>
          <a:lstStyle/>
          <a:p>
            <a:fld id="{0281A10B-5297-473E-A185-5EFD09113D21}" type="datetime1">
              <a:rPr lang="en-GB" smtClean="0"/>
              <a:t>21/05/2018</a:t>
            </a:fld>
            <a:endParaRPr lang="en-GB"/>
          </a:p>
        </p:txBody>
      </p:sp>
      <p:sp>
        <p:nvSpPr>
          <p:cNvPr id="4" name="Slide Number Placeholder 3">
            <a:extLst>
              <a:ext uri="{FF2B5EF4-FFF2-40B4-BE49-F238E27FC236}">
                <a16:creationId xmlns:a16="http://schemas.microsoft.com/office/drawing/2014/main" xmlns="" id="{83B4BDDE-A47D-49B1-9C0B-93326B990DE9}"/>
              </a:ext>
            </a:extLst>
          </p:cNvPr>
          <p:cNvSpPr>
            <a:spLocks noGrp="1"/>
          </p:cNvSpPr>
          <p:nvPr>
            <p:ph type="sldNum" sz="quarter" idx="11"/>
          </p:nvPr>
        </p:nvSpPr>
        <p:spPr/>
        <p:txBody>
          <a:bodyPr/>
          <a:lstStyle/>
          <a:p>
            <a:fld id="{8A519045-BFF6-4EC1-B924-DDF9E574DB3D}" type="slidenum">
              <a:rPr lang="en-GB" smtClean="0"/>
              <a:t>‹#›</a:t>
            </a:fld>
            <a:endParaRPr lang="en-GB"/>
          </a:p>
        </p:txBody>
      </p:sp>
      <p:sp>
        <p:nvSpPr>
          <p:cNvPr id="5" name="Footer Placeholder 4">
            <a:extLst>
              <a:ext uri="{FF2B5EF4-FFF2-40B4-BE49-F238E27FC236}">
                <a16:creationId xmlns:a16="http://schemas.microsoft.com/office/drawing/2014/main" xmlns="" id="{9FC34ED0-65EB-4945-AAA4-D497C3F63E22}"/>
              </a:ext>
            </a:extLst>
          </p:cNvPr>
          <p:cNvSpPr>
            <a:spLocks noGrp="1"/>
          </p:cNvSpPr>
          <p:nvPr>
            <p:ph type="ftr" sz="quarter" idx="12"/>
          </p:nvPr>
        </p:nvSpPr>
        <p:spPr/>
        <p:txBody>
          <a:bodyPr/>
          <a:lstStyle/>
          <a:p>
            <a:r>
              <a:rPr lang="en-GB">
                <a:solidFill>
                  <a:schemeClr val="tx1"/>
                </a:solidFill>
                <a:latin typeface="Eras Light ITC" pitchFamily="34" charset="0"/>
                <a:cs typeface="Cordia New" pitchFamily="34" charset="-34"/>
              </a:rPr>
              <a:t>Copyright © 2018 Innovative Technology and Science Ltd. All rights reserved</a:t>
            </a:r>
            <a:endParaRPr lang="en-GB" dirty="0"/>
          </a:p>
        </p:txBody>
      </p:sp>
      <p:sp>
        <p:nvSpPr>
          <p:cNvPr id="7" name="Content Placeholder 6">
            <a:extLst>
              <a:ext uri="{FF2B5EF4-FFF2-40B4-BE49-F238E27FC236}">
                <a16:creationId xmlns:a16="http://schemas.microsoft.com/office/drawing/2014/main" xmlns="" id="{75C42239-06A3-4F93-80FA-41CBAD433D43}"/>
              </a:ext>
            </a:extLst>
          </p:cNvPr>
          <p:cNvSpPr>
            <a:spLocks noGrp="1"/>
          </p:cNvSpPr>
          <p:nvPr>
            <p:ph sz="quarter" idx="13"/>
          </p:nvPr>
        </p:nvSpPr>
        <p:spPr>
          <a:xfrm>
            <a:off x="1660525" y="1804988"/>
            <a:ext cx="4764088" cy="29718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Placeholder 8">
            <a:extLst>
              <a:ext uri="{FF2B5EF4-FFF2-40B4-BE49-F238E27FC236}">
                <a16:creationId xmlns:a16="http://schemas.microsoft.com/office/drawing/2014/main" xmlns="" id="{C1FDEA84-43AE-40A3-8BD7-030C9CB660DE}"/>
              </a:ext>
            </a:extLst>
          </p:cNvPr>
          <p:cNvSpPr>
            <a:spLocks noGrp="1"/>
          </p:cNvSpPr>
          <p:nvPr>
            <p:ph sz="quarter" idx="14"/>
          </p:nvPr>
        </p:nvSpPr>
        <p:spPr>
          <a:xfrm>
            <a:off x="7026275" y="1804988"/>
            <a:ext cx="4764088" cy="29718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42820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D8EF8510-A4F9-47B1-B42E-C55410C9ECE1}"/>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a:extLst>
              <a:ext uri="{FF2B5EF4-FFF2-40B4-BE49-F238E27FC236}">
                <a16:creationId xmlns:a16="http://schemas.microsoft.com/office/drawing/2014/main" xmlns="" id="{715A0B5C-F4E4-49AE-985A-BCDF2E565CAA}"/>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4" name="Rectangle 6">
            <a:extLst>
              <a:ext uri="{FF2B5EF4-FFF2-40B4-BE49-F238E27FC236}">
                <a16:creationId xmlns:a16="http://schemas.microsoft.com/office/drawing/2014/main" xmlns="" id="{F82618B8-54C3-4936-BD1B-FEC7243DBCC9}"/>
              </a:ext>
            </a:extLst>
          </p:cNvPr>
          <p:cNvSpPr>
            <a:spLocks noGrp="1" noChangeArrowheads="1"/>
          </p:cNvSpPr>
          <p:nvPr>
            <p:ph type="sldNum" sz="quarter" idx="12"/>
          </p:nvPr>
        </p:nvSpPr>
        <p:spPr>
          <a:ln/>
        </p:spPr>
        <p:txBody>
          <a:bodyPr/>
          <a:lstStyle>
            <a:lvl1pPr>
              <a:defRPr/>
            </a:lvl1pPr>
          </a:lstStyle>
          <a:p>
            <a:pPr>
              <a:defRPr/>
            </a:pPr>
            <a:fld id="{5953460F-4842-4D3E-9A90-DC68674D7543}" type="slidenum">
              <a:rPr lang="it-IT" altLang="it-IT"/>
              <a:pPr>
                <a:defRPr/>
              </a:pPr>
              <a:t>‹#›</a:t>
            </a:fld>
            <a:endParaRPr lang="it-IT" altLang="it-IT"/>
          </a:p>
        </p:txBody>
      </p:sp>
    </p:spTree>
    <p:extLst>
      <p:ext uri="{BB962C8B-B14F-4D97-AF65-F5344CB8AC3E}">
        <p14:creationId xmlns:p14="http://schemas.microsoft.com/office/powerpoint/2010/main" val="2922284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a:extLst>
              <a:ext uri="{FF2B5EF4-FFF2-40B4-BE49-F238E27FC236}">
                <a16:creationId xmlns:a16="http://schemas.microsoft.com/office/drawing/2014/main" xmlns="" id="{F3FB07CF-AF65-499D-8FAA-31658C5C2F63}"/>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a:extLst>
              <a:ext uri="{FF2B5EF4-FFF2-40B4-BE49-F238E27FC236}">
                <a16:creationId xmlns:a16="http://schemas.microsoft.com/office/drawing/2014/main" xmlns="" id="{4CE6ED9E-B024-4331-ADA6-ACA34D102342}"/>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a:extLst>
              <a:ext uri="{FF2B5EF4-FFF2-40B4-BE49-F238E27FC236}">
                <a16:creationId xmlns:a16="http://schemas.microsoft.com/office/drawing/2014/main" xmlns="" id="{B4EB3F9D-64BC-49D4-A701-DDC0D6BB2622}"/>
              </a:ext>
            </a:extLst>
          </p:cNvPr>
          <p:cNvSpPr>
            <a:spLocks noGrp="1" noChangeArrowheads="1"/>
          </p:cNvSpPr>
          <p:nvPr>
            <p:ph type="sldNum" sz="quarter" idx="12"/>
          </p:nvPr>
        </p:nvSpPr>
        <p:spPr>
          <a:ln/>
        </p:spPr>
        <p:txBody>
          <a:bodyPr/>
          <a:lstStyle>
            <a:lvl1pPr>
              <a:defRPr/>
            </a:lvl1pPr>
          </a:lstStyle>
          <a:p>
            <a:pPr>
              <a:defRPr/>
            </a:pPr>
            <a:fld id="{AE0CFDB4-BE00-4275-B0BB-1A99DFCD436A}" type="slidenum">
              <a:rPr lang="it-IT" altLang="it-IT"/>
              <a:pPr>
                <a:defRPr/>
              </a:pPr>
              <a:t>‹#›</a:t>
            </a:fld>
            <a:endParaRPr lang="it-IT" altLang="it-IT"/>
          </a:p>
        </p:txBody>
      </p:sp>
    </p:spTree>
    <p:extLst>
      <p:ext uri="{BB962C8B-B14F-4D97-AF65-F5344CB8AC3E}">
        <p14:creationId xmlns:p14="http://schemas.microsoft.com/office/powerpoint/2010/main" val="4032993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1747B506-589C-44CD-81A4-8EFA5211B990}"/>
              </a:ext>
            </a:extLst>
          </p:cNvPr>
          <p:cNvSpPr/>
          <p:nvPr userDrawn="1"/>
        </p:nvSpPr>
        <p:spPr>
          <a:xfrm>
            <a:off x="0" y="6010507"/>
            <a:ext cx="12192000" cy="847493"/>
          </a:xfrm>
          <a:prstGeom prst="rect">
            <a:avLst/>
          </a:prstGeom>
          <a:solidFill>
            <a:srgbClr val="165C7D"/>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3" name="Footer Placeholder 2">
            <a:extLst>
              <a:ext uri="{FF2B5EF4-FFF2-40B4-BE49-F238E27FC236}">
                <a16:creationId xmlns:a16="http://schemas.microsoft.com/office/drawing/2014/main" xmlns="" id="{4643C4F1-B55C-4711-8327-BBEA6EA2DCBC}"/>
              </a:ext>
            </a:extLst>
          </p:cNvPr>
          <p:cNvSpPr>
            <a:spLocks noGrp="1"/>
          </p:cNvSpPr>
          <p:nvPr>
            <p:ph type="ftr" sz="quarter" idx="10"/>
          </p:nvPr>
        </p:nvSpPr>
        <p:spPr/>
        <p:txBody>
          <a:bodyPr/>
          <a:lstStyle/>
          <a:p>
            <a:r>
              <a:rPr lang="en-GB">
                <a:latin typeface="Eras Light ITC" pitchFamily="34" charset="0"/>
                <a:cs typeface="Cordia New" pitchFamily="34" charset="-34"/>
              </a:rPr>
              <a:t>Copyright © 2018 Innovative Technology and Science Ltd. All rights reserved</a:t>
            </a:r>
            <a:endParaRPr lang="en-GB" dirty="0"/>
          </a:p>
        </p:txBody>
      </p:sp>
      <p:pic>
        <p:nvPicPr>
          <p:cNvPr id="4" name="Picture 3" descr="A picture containing clipart&#10;&#10;Description generated with high confidence">
            <a:extLst>
              <a:ext uri="{FF2B5EF4-FFF2-40B4-BE49-F238E27FC236}">
                <a16:creationId xmlns:a16="http://schemas.microsoft.com/office/drawing/2014/main" xmlns="" id="{B47D27EA-7AB1-4897-B5EB-6D3FBB5440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77456" y="2763219"/>
            <a:ext cx="3535340" cy="1331561"/>
          </a:xfrm>
          <a:prstGeom prst="rect">
            <a:avLst/>
          </a:prstGeom>
        </p:spPr>
      </p:pic>
      <p:sp>
        <p:nvSpPr>
          <p:cNvPr id="5" name="Title 9">
            <a:extLst>
              <a:ext uri="{FF2B5EF4-FFF2-40B4-BE49-F238E27FC236}">
                <a16:creationId xmlns:a16="http://schemas.microsoft.com/office/drawing/2014/main" xmlns="" id="{2F45112D-5E47-4241-9D38-26D6F707143E}"/>
              </a:ext>
            </a:extLst>
          </p:cNvPr>
          <p:cNvSpPr txBox="1">
            <a:spLocks/>
          </p:cNvSpPr>
          <p:nvPr userDrawn="1"/>
        </p:nvSpPr>
        <p:spPr>
          <a:xfrm>
            <a:off x="2908831" y="1703373"/>
            <a:ext cx="6699069" cy="747456"/>
          </a:xfrm>
          <a:prstGeom prst="rect">
            <a:avLst/>
          </a:prstGeom>
          <a:ln>
            <a:noFill/>
          </a:ln>
        </p:spPr>
        <p:txBody>
          <a:bodyPr/>
          <a:lstStyle>
            <a:lvl1pPr algn="l" defTabSz="914400" rtl="0" eaLnBrk="1" latinLnBrk="0" hangingPunct="1">
              <a:lnSpc>
                <a:spcPct val="90000"/>
              </a:lnSpc>
              <a:spcBef>
                <a:spcPct val="0"/>
              </a:spcBef>
              <a:buNone/>
              <a:defRPr sz="4400" b="1" kern="1200">
                <a:ln>
                  <a:noFill/>
                </a:ln>
                <a:solidFill>
                  <a:schemeClr val="tx1"/>
                </a:solidFill>
                <a:latin typeface="Eras Medium ITC" panose="020B0602030504020804" pitchFamily="34" charset="0"/>
                <a:ea typeface="+mj-ea"/>
                <a:cs typeface="+mj-cs"/>
              </a:defRPr>
            </a:lvl1pPr>
          </a:lstStyle>
          <a:p>
            <a:r>
              <a:rPr lang="en-GB" dirty="0"/>
              <a:t>Thanks for your attention!</a:t>
            </a:r>
          </a:p>
        </p:txBody>
      </p:sp>
    </p:spTree>
    <p:extLst>
      <p:ext uri="{BB962C8B-B14F-4D97-AF65-F5344CB8AC3E}">
        <p14:creationId xmlns:p14="http://schemas.microsoft.com/office/powerpoint/2010/main" val="30690792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1.jp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hyperlink" Target="mailto:katia.insogna@innotecuk.com" TargetMode="External"/><Relationship Id="rId2" Type="http://schemas.openxmlformats.org/officeDocument/2006/relationships/theme" Target="../theme/theme4.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2DC815E5-4349-4415-B6BC-14514B9DB50A}"/>
              </a:ext>
            </a:extLst>
          </p:cNvPr>
          <p:cNvSpPr>
            <a:spLocks noGrp="1"/>
          </p:cNvSpPr>
          <p:nvPr>
            <p:ph type="dt" sz="half" idx="2"/>
          </p:nvPr>
        </p:nvSpPr>
        <p:spPr>
          <a:xfrm>
            <a:off x="4928286" y="6356349"/>
            <a:ext cx="2743200" cy="365125"/>
          </a:xfrm>
          <a:prstGeom prst="rect">
            <a:avLst/>
          </a:prstGeom>
        </p:spPr>
        <p:txBody>
          <a:bodyPr vert="horz" lIns="91440" tIns="45720" rIns="91440" bIns="45720" rtlCol="0" anchor="ctr"/>
          <a:lstStyle>
            <a:lvl1pPr algn="ctr">
              <a:defRPr sz="1200">
                <a:solidFill>
                  <a:schemeClr val="tx1">
                    <a:tint val="75000"/>
                  </a:schemeClr>
                </a:solidFill>
                <a:latin typeface="Eras Medium ITC" panose="020B0602030504020804" pitchFamily="34" charset="0"/>
              </a:defRPr>
            </a:lvl1pPr>
          </a:lstStyle>
          <a:p>
            <a:fld id="{A9A9B2F0-A306-4106-AF62-F88E31BAC60C}" type="datetime1">
              <a:rPr lang="en-GB" smtClean="0"/>
              <a:t>21/05/2018</a:t>
            </a:fld>
            <a:endParaRPr lang="en-GB"/>
          </a:p>
        </p:txBody>
      </p:sp>
      <p:sp>
        <p:nvSpPr>
          <p:cNvPr id="6" name="Slide Number Placeholder 5">
            <a:extLst>
              <a:ext uri="{FF2B5EF4-FFF2-40B4-BE49-F238E27FC236}">
                <a16:creationId xmlns:a16="http://schemas.microsoft.com/office/drawing/2014/main" xmlns="" id="{93CFC462-0FB4-42E3-9ED1-36C40908FF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Eras Medium ITC" panose="020B0602030504020804" pitchFamily="34" charset="0"/>
              </a:defRPr>
            </a:lvl1pPr>
          </a:lstStyle>
          <a:p>
            <a:fld id="{F6AAE2AD-B814-42DE-89D2-0BE8A8EBB563}" type="slidenum">
              <a:rPr lang="en-GB" smtClean="0"/>
              <a:pPr/>
              <a:t>‹#›</a:t>
            </a:fld>
            <a:endParaRPr lang="en-GB"/>
          </a:p>
        </p:txBody>
      </p:sp>
      <p:sp>
        <p:nvSpPr>
          <p:cNvPr id="8" name="Footer Placeholder 4">
            <a:extLst>
              <a:ext uri="{FF2B5EF4-FFF2-40B4-BE49-F238E27FC236}">
                <a16:creationId xmlns:a16="http://schemas.microsoft.com/office/drawing/2014/main" xmlns="" id="{62F7EE0C-650D-418A-B4FC-99231AFAB940}"/>
              </a:ext>
            </a:extLst>
          </p:cNvPr>
          <p:cNvSpPr>
            <a:spLocks noGrp="1"/>
          </p:cNvSpPr>
          <p:nvPr>
            <p:ph type="ftr" sz="quarter" idx="3"/>
          </p:nvPr>
        </p:nvSpPr>
        <p:spPr>
          <a:xfrm>
            <a:off x="0" y="6497052"/>
            <a:ext cx="4114800" cy="231729"/>
          </a:xfrm>
          <a:prstGeom prst="rect">
            <a:avLst/>
          </a:prstGeom>
        </p:spPr>
        <p:txBody>
          <a:bodyPr/>
          <a:lstStyle>
            <a:lvl1pPr>
              <a:defRPr sz="900"/>
            </a:lvl1pPr>
          </a:lstStyle>
          <a:p>
            <a:r>
              <a:rPr lang="en-GB">
                <a:solidFill>
                  <a:schemeClr val="tx1"/>
                </a:solidFill>
                <a:latin typeface="Eras Light ITC" pitchFamily="34" charset="0"/>
                <a:cs typeface="Cordia New" pitchFamily="34" charset="-34"/>
              </a:rPr>
              <a:t>Copyright © 2018 Innovative Technology and Science Ltd. All rights reserved</a:t>
            </a:r>
            <a:endParaRPr lang="en-GB" dirty="0"/>
          </a:p>
        </p:txBody>
      </p:sp>
      <p:sp>
        <p:nvSpPr>
          <p:cNvPr id="9" name="Rectangle 8">
            <a:extLst>
              <a:ext uri="{FF2B5EF4-FFF2-40B4-BE49-F238E27FC236}">
                <a16:creationId xmlns:a16="http://schemas.microsoft.com/office/drawing/2014/main" xmlns="" id="{854EA681-6F28-421F-92A6-C58863B16957}"/>
              </a:ext>
            </a:extLst>
          </p:cNvPr>
          <p:cNvSpPr/>
          <p:nvPr userDrawn="1"/>
        </p:nvSpPr>
        <p:spPr>
          <a:xfrm>
            <a:off x="-5111" y="0"/>
            <a:ext cx="12192000" cy="847493"/>
          </a:xfrm>
          <a:prstGeom prst="rect">
            <a:avLst/>
          </a:prstGeom>
          <a:solidFill>
            <a:srgbClr val="165C7D"/>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0" name="Rectangle 10">
            <a:extLst>
              <a:ext uri="{FF2B5EF4-FFF2-40B4-BE49-F238E27FC236}">
                <a16:creationId xmlns:a16="http://schemas.microsoft.com/office/drawing/2014/main" xmlns="" id="{003D2811-B0E9-482D-A24B-8CD087CA5D86}"/>
              </a:ext>
            </a:extLst>
          </p:cNvPr>
          <p:cNvSpPr/>
          <p:nvPr userDrawn="1"/>
        </p:nvSpPr>
        <p:spPr>
          <a:xfrm rot="21302953">
            <a:off x="-90458" y="-616889"/>
            <a:ext cx="12271169" cy="1507306"/>
          </a:xfrm>
          <a:custGeom>
            <a:avLst/>
            <a:gdLst>
              <a:gd name="connsiteX0" fmla="*/ 0 w 12192000"/>
              <a:gd name="connsiteY0" fmla="*/ 0 h 847493"/>
              <a:gd name="connsiteX1" fmla="*/ 12192000 w 12192000"/>
              <a:gd name="connsiteY1" fmla="*/ 0 h 847493"/>
              <a:gd name="connsiteX2" fmla="*/ 12192000 w 12192000"/>
              <a:gd name="connsiteY2" fmla="*/ 847493 h 847493"/>
              <a:gd name="connsiteX3" fmla="*/ 0 w 12192000"/>
              <a:gd name="connsiteY3" fmla="*/ 847493 h 847493"/>
              <a:gd name="connsiteX4" fmla="*/ 0 w 12192000"/>
              <a:gd name="connsiteY4" fmla="*/ 0 h 847493"/>
              <a:gd name="connsiteX0" fmla="*/ 198670 w 12192000"/>
              <a:gd name="connsiteY0" fmla="*/ 0 h 1848845"/>
              <a:gd name="connsiteX1" fmla="*/ 12192000 w 12192000"/>
              <a:gd name="connsiteY1" fmla="*/ 1001352 h 1848845"/>
              <a:gd name="connsiteX2" fmla="*/ 12192000 w 12192000"/>
              <a:gd name="connsiteY2" fmla="*/ 1848845 h 1848845"/>
              <a:gd name="connsiteX3" fmla="*/ 0 w 12192000"/>
              <a:gd name="connsiteY3" fmla="*/ 1848845 h 1848845"/>
              <a:gd name="connsiteX4" fmla="*/ 198670 w 12192000"/>
              <a:gd name="connsiteY4" fmla="*/ 0 h 1848845"/>
              <a:gd name="connsiteX0" fmla="*/ 187561 w 12192000"/>
              <a:gd name="connsiteY0" fmla="*/ 0 h 1849807"/>
              <a:gd name="connsiteX1" fmla="*/ 12192000 w 12192000"/>
              <a:gd name="connsiteY1" fmla="*/ 1002314 h 1849807"/>
              <a:gd name="connsiteX2" fmla="*/ 12192000 w 12192000"/>
              <a:gd name="connsiteY2" fmla="*/ 1849807 h 1849807"/>
              <a:gd name="connsiteX3" fmla="*/ 0 w 12192000"/>
              <a:gd name="connsiteY3" fmla="*/ 1849807 h 1849807"/>
              <a:gd name="connsiteX4" fmla="*/ 187561 w 12192000"/>
              <a:gd name="connsiteY4" fmla="*/ 0 h 1849807"/>
              <a:gd name="connsiteX0" fmla="*/ 163418 w 12167857"/>
              <a:gd name="connsiteY0" fmla="*/ 0 h 1849807"/>
              <a:gd name="connsiteX1" fmla="*/ 12167857 w 12167857"/>
              <a:gd name="connsiteY1" fmla="*/ 1002314 h 1849807"/>
              <a:gd name="connsiteX2" fmla="*/ 12167857 w 12167857"/>
              <a:gd name="connsiteY2" fmla="*/ 1849807 h 1849807"/>
              <a:gd name="connsiteX3" fmla="*/ 0 w 12167857"/>
              <a:gd name="connsiteY3" fmla="*/ 1829512 h 1849807"/>
              <a:gd name="connsiteX4" fmla="*/ 163418 w 12167857"/>
              <a:gd name="connsiteY4" fmla="*/ 0 h 1849807"/>
              <a:gd name="connsiteX0" fmla="*/ 163418 w 12167857"/>
              <a:gd name="connsiteY0" fmla="*/ 0 h 1849807"/>
              <a:gd name="connsiteX1" fmla="*/ 12167857 w 12167857"/>
              <a:gd name="connsiteY1" fmla="*/ 1002314 h 1849807"/>
              <a:gd name="connsiteX2" fmla="*/ 12167857 w 12167857"/>
              <a:gd name="connsiteY2" fmla="*/ 1849807 h 1849807"/>
              <a:gd name="connsiteX3" fmla="*/ 0 w 12167857"/>
              <a:gd name="connsiteY3" fmla="*/ 1829512 h 1849807"/>
              <a:gd name="connsiteX4" fmla="*/ 163418 w 12167857"/>
              <a:gd name="connsiteY4" fmla="*/ 0 h 1849807"/>
              <a:gd name="connsiteX0" fmla="*/ 163418 w 12167857"/>
              <a:gd name="connsiteY0" fmla="*/ 0 h 1849807"/>
              <a:gd name="connsiteX1" fmla="*/ 12167857 w 12167857"/>
              <a:gd name="connsiteY1" fmla="*/ 1002314 h 1849807"/>
              <a:gd name="connsiteX2" fmla="*/ 12167857 w 12167857"/>
              <a:gd name="connsiteY2" fmla="*/ 1849807 h 1849807"/>
              <a:gd name="connsiteX3" fmla="*/ 0 w 12167857"/>
              <a:gd name="connsiteY3" fmla="*/ 1829512 h 1849807"/>
              <a:gd name="connsiteX4" fmla="*/ 163418 w 12167857"/>
              <a:gd name="connsiteY4" fmla="*/ 0 h 1849807"/>
              <a:gd name="connsiteX0" fmla="*/ 168271 w 12172710"/>
              <a:gd name="connsiteY0" fmla="*/ 0 h 1849807"/>
              <a:gd name="connsiteX1" fmla="*/ 12172710 w 12172710"/>
              <a:gd name="connsiteY1" fmla="*/ 1002314 h 1849807"/>
              <a:gd name="connsiteX2" fmla="*/ 12172710 w 12172710"/>
              <a:gd name="connsiteY2" fmla="*/ 1849807 h 1849807"/>
              <a:gd name="connsiteX3" fmla="*/ 4853 w 12172710"/>
              <a:gd name="connsiteY3" fmla="*/ 1829512 h 1849807"/>
              <a:gd name="connsiteX4" fmla="*/ 168271 w 12172710"/>
              <a:gd name="connsiteY4" fmla="*/ 0 h 1849807"/>
              <a:gd name="connsiteX0" fmla="*/ 168271 w 12172710"/>
              <a:gd name="connsiteY0" fmla="*/ 0 h 1849807"/>
              <a:gd name="connsiteX1" fmla="*/ 12172710 w 12172710"/>
              <a:gd name="connsiteY1" fmla="*/ 1002314 h 1849807"/>
              <a:gd name="connsiteX2" fmla="*/ 12172710 w 12172710"/>
              <a:gd name="connsiteY2" fmla="*/ 1849807 h 1849807"/>
              <a:gd name="connsiteX3" fmla="*/ 4853 w 12172710"/>
              <a:gd name="connsiteY3" fmla="*/ 1829512 h 1849807"/>
              <a:gd name="connsiteX4" fmla="*/ 168271 w 12172710"/>
              <a:gd name="connsiteY4" fmla="*/ 0 h 1849807"/>
              <a:gd name="connsiteX0" fmla="*/ 170676 w 12175115"/>
              <a:gd name="connsiteY0" fmla="*/ 0 h 1849807"/>
              <a:gd name="connsiteX1" fmla="*/ 12175115 w 12175115"/>
              <a:gd name="connsiteY1" fmla="*/ 1002314 h 1849807"/>
              <a:gd name="connsiteX2" fmla="*/ 12175115 w 12175115"/>
              <a:gd name="connsiteY2" fmla="*/ 1849807 h 1849807"/>
              <a:gd name="connsiteX3" fmla="*/ 7258 w 12175115"/>
              <a:gd name="connsiteY3" fmla="*/ 1829512 h 1849807"/>
              <a:gd name="connsiteX4" fmla="*/ 170676 w 12175115"/>
              <a:gd name="connsiteY4" fmla="*/ 0 h 1849807"/>
              <a:gd name="connsiteX0" fmla="*/ 120877 w 12125316"/>
              <a:gd name="connsiteY0" fmla="*/ 0 h 1849807"/>
              <a:gd name="connsiteX1" fmla="*/ 12125316 w 12125316"/>
              <a:gd name="connsiteY1" fmla="*/ 1002314 h 1849807"/>
              <a:gd name="connsiteX2" fmla="*/ 12125316 w 12125316"/>
              <a:gd name="connsiteY2" fmla="*/ 1849807 h 1849807"/>
              <a:gd name="connsiteX3" fmla="*/ 13007 w 12125316"/>
              <a:gd name="connsiteY3" fmla="*/ 1834324 h 1849807"/>
              <a:gd name="connsiteX4" fmla="*/ 120877 w 12125316"/>
              <a:gd name="connsiteY4" fmla="*/ 0 h 1849807"/>
              <a:gd name="connsiteX0" fmla="*/ 113378 w 12127002"/>
              <a:gd name="connsiteY0" fmla="*/ 0 h 1872988"/>
              <a:gd name="connsiteX1" fmla="*/ 12127002 w 12127002"/>
              <a:gd name="connsiteY1" fmla="*/ 1025495 h 1872988"/>
              <a:gd name="connsiteX2" fmla="*/ 12127002 w 12127002"/>
              <a:gd name="connsiteY2" fmla="*/ 1872988 h 1872988"/>
              <a:gd name="connsiteX3" fmla="*/ 14693 w 12127002"/>
              <a:gd name="connsiteY3" fmla="*/ 1857505 h 1872988"/>
              <a:gd name="connsiteX4" fmla="*/ 113378 w 12127002"/>
              <a:gd name="connsiteY4" fmla="*/ 0 h 1872988"/>
              <a:gd name="connsiteX0" fmla="*/ 120876 w 12134500"/>
              <a:gd name="connsiteY0" fmla="*/ 0 h 1872988"/>
              <a:gd name="connsiteX1" fmla="*/ 12134500 w 12134500"/>
              <a:gd name="connsiteY1" fmla="*/ 1025495 h 1872988"/>
              <a:gd name="connsiteX2" fmla="*/ 12134500 w 12134500"/>
              <a:gd name="connsiteY2" fmla="*/ 1872988 h 1872988"/>
              <a:gd name="connsiteX3" fmla="*/ 13006 w 12134500"/>
              <a:gd name="connsiteY3" fmla="*/ 1834324 h 1872988"/>
              <a:gd name="connsiteX4" fmla="*/ 120876 w 12134500"/>
              <a:gd name="connsiteY4" fmla="*/ 0 h 1872988"/>
              <a:gd name="connsiteX0" fmla="*/ 120876 w 12298257"/>
              <a:gd name="connsiteY0" fmla="*/ 0 h 1872988"/>
              <a:gd name="connsiteX1" fmla="*/ 12298257 w 12298257"/>
              <a:gd name="connsiteY1" fmla="*/ 1073259 h 1872988"/>
              <a:gd name="connsiteX2" fmla="*/ 12134500 w 12298257"/>
              <a:gd name="connsiteY2" fmla="*/ 1872988 h 1872988"/>
              <a:gd name="connsiteX3" fmla="*/ 13006 w 12298257"/>
              <a:gd name="connsiteY3" fmla="*/ 1834324 h 1872988"/>
              <a:gd name="connsiteX4" fmla="*/ 120876 w 12298257"/>
              <a:gd name="connsiteY4" fmla="*/ 0 h 1872988"/>
              <a:gd name="connsiteX0" fmla="*/ 120876 w 12298257"/>
              <a:gd name="connsiteY0" fmla="*/ 0 h 1868616"/>
              <a:gd name="connsiteX1" fmla="*/ 12298257 w 12298257"/>
              <a:gd name="connsiteY1" fmla="*/ 1073259 h 1868616"/>
              <a:gd name="connsiteX2" fmla="*/ 12213230 w 12298257"/>
              <a:gd name="connsiteY2" fmla="*/ 1868616 h 1868616"/>
              <a:gd name="connsiteX3" fmla="*/ 13006 w 12298257"/>
              <a:gd name="connsiteY3" fmla="*/ 1834324 h 1868616"/>
              <a:gd name="connsiteX4" fmla="*/ 120876 w 12298257"/>
              <a:gd name="connsiteY4" fmla="*/ 0 h 1868616"/>
              <a:gd name="connsiteX0" fmla="*/ 120876 w 12298257"/>
              <a:gd name="connsiteY0" fmla="*/ 0 h 1868616"/>
              <a:gd name="connsiteX1" fmla="*/ 12298257 w 12298257"/>
              <a:gd name="connsiteY1" fmla="*/ 1073259 h 1868616"/>
              <a:gd name="connsiteX2" fmla="*/ 12213230 w 12298257"/>
              <a:gd name="connsiteY2" fmla="*/ 1868616 h 1868616"/>
              <a:gd name="connsiteX3" fmla="*/ 13006 w 12298257"/>
              <a:gd name="connsiteY3" fmla="*/ 1834324 h 1868616"/>
              <a:gd name="connsiteX4" fmla="*/ 120876 w 12298257"/>
              <a:gd name="connsiteY4" fmla="*/ 0 h 1868616"/>
              <a:gd name="connsiteX0" fmla="*/ 111849 w 12289230"/>
              <a:gd name="connsiteY0" fmla="*/ 0 h 1868616"/>
              <a:gd name="connsiteX1" fmla="*/ 12289230 w 12289230"/>
              <a:gd name="connsiteY1" fmla="*/ 1073259 h 1868616"/>
              <a:gd name="connsiteX2" fmla="*/ 12204203 w 12289230"/>
              <a:gd name="connsiteY2" fmla="*/ 1868616 h 1868616"/>
              <a:gd name="connsiteX3" fmla="*/ 15088 w 12289230"/>
              <a:gd name="connsiteY3" fmla="*/ 1835286 h 1868616"/>
              <a:gd name="connsiteX4" fmla="*/ 111849 w 12289230"/>
              <a:gd name="connsiteY4" fmla="*/ 0 h 1868616"/>
              <a:gd name="connsiteX0" fmla="*/ 111849 w 12289230"/>
              <a:gd name="connsiteY0" fmla="*/ 0 h 1868616"/>
              <a:gd name="connsiteX1" fmla="*/ 12289230 w 12289230"/>
              <a:gd name="connsiteY1" fmla="*/ 1073259 h 1868616"/>
              <a:gd name="connsiteX2" fmla="*/ 12204203 w 12289230"/>
              <a:gd name="connsiteY2" fmla="*/ 1868616 h 1868616"/>
              <a:gd name="connsiteX3" fmla="*/ 15088 w 12289230"/>
              <a:gd name="connsiteY3" fmla="*/ 1835286 h 1868616"/>
              <a:gd name="connsiteX4" fmla="*/ 111849 w 12289230"/>
              <a:gd name="connsiteY4" fmla="*/ 0 h 1868616"/>
              <a:gd name="connsiteX0" fmla="*/ 111849 w 12289230"/>
              <a:gd name="connsiteY0" fmla="*/ 0 h 1868616"/>
              <a:gd name="connsiteX1" fmla="*/ 12289230 w 12289230"/>
              <a:gd name="connsiteY1" fmla="*/ 1073259 h 1868616"/>
              <a:gd name="connsiteX2" fmla="*/ 12204203 w 12289230"/>
              <a:gd name="connsiteY2" fmla="*/ 1868616 h 1868616"/>
              <a:gd name="connsiteX3" fmla="*/ 15088 w 12289230"/>
              <a:gd name="connsiteY3" fmla="*/ 1835286 h 1868616"/>
              <a:gd name="connsiteX4" fmla="*/ 111849 w 12289230"/>
              <a:gd name="connsiteY4" fmla="*/ 0 h 1868616"/>
              <a:gd name="connsiteX0" fmla="*/ 111849 w 12289230"/>
              <a:gd name="connsiteY0" fmla="*/ 0 h 1868616"/>
              <a:gd name="connsiteX1" fmla="*/ 12289230 w 12289230"/>
              <a:gd name="connsiteY1" fmla="*/ 1073259 h 1868616"/>
              <a:gd name="connsiteX2" fmla="*/ 12204203 w 12289230"/>
              <a:gd name="connsiteY2" fmla="*/ 1868616 h 1868616"/>
              <a:gd name="connsiteX3" fmla="*/ 15088 w 12289230"/>
              <a:gd name="connsiteY3" fmla="*/ 1835286 h 1868616"/>
              <a:gd name="connsiteX4" fmla="*/ 111849 w 12289230"/>
              <a:gd name="connsiteY4" fmla="*/ 0 h 1868616"/>
              <a:gd name="connsiteX0" fmla="*/ 90963 w 12268344"/>
              <a:gd name="connsiteY0" fmla="*/ 0 h 1868616"/>
              <a:gd name="connsiteX1" fmla="*/ 12268344 w 12268344"/>
              <a:gd name="connsiteY1" fmla="*/ 1073259 h 1868616"/>
              <a:gd name="connsiteX2" fmla="*/ 12183317 w 12268344"/>
              <a:gd name="connsiteY2" fmla="*/ 1868616 h 1868616"/>
              <a:gd name="connsiteX3" fmla="*/ 23073 w 12268344"/>
              <a:gd name="connsiteY3" fmla="*/ 1501997 h 1868616"/>
              <a:gd name="connsiteX4" fmla="*/ 90963 w 12268344"/>
              <a:gd name="connsiteY4" fmla="*/ 0 h 1868616"/>
              <a:gd name="connsiteX0" fmla="*/ 90963 w 12268344"/>
              <a:gd name="connsiteY0" fmla="*/ 0 h 1872226"/>
              <a:gd name="connsiteX1" fmla="*/ 12268344 w 12268344"/>
              <a:gd name="connsiteY1" fmla="*/ 1073259 h 1872226"/>
              <a:gd name="connsiteX2" fmla="*/ 12183317 w 12268344"/>
              <a:gd name="connsiteY2" fmla="*/ 1868616 h 1872226"/>
              <a:gd name="connsiteX3" fmla="*/ 23073 w 12268344"/>
              <a:gd name="connsiteY3" fmla="*/ 1501997 h 1872226"/>
              <a:gd name="connsiteX4" fmla="*/ 90963 w 12268344"/>
              <a:gd name="connsiteY4" fmla="*/ 0 h 1872226"/>
              <a:gd name="connsiteX0" fmla="*/ 90963 w 12268344"/>
              <a:gd name="connsiteY0" fmla="*/ 0 h 1597265"/>
              <a:gd name="connsiteX1" fmla="*/ 12268344 w 12268344"/>
              <a:gd name="connsiteY1" fmla="*/ 1073259 h 1597265"/>
              <a:gd name="connsiteX2" fmla="*/ 12218485 w 12268344"/>
              <a:gd name="connsiteY2" fmla="*/ 1591838 h 1597265"/>
              <a:gd name="connsiteX3" fmla="*/ 23073 w 12268344"/>
              <a:gd name="connsiteY3" fmla="*/ 1501997 h 1597265"/>
              <a:gd name="connsiteX4" fmla="*/ 90963 w 12268344"/>
              <a:gd name="connsiteY4" fmla="*/ 0 h 1597265"/>
              <a:gd name="connsiteX0" fmla="*/ 90963 w 12268344"/>
              <a:gd name="connsiteY0" fmla="*/ 0 h 1526374"/>
              <a:gd name="connsiteX1" fmla="*/ 12268344 w 12268344"/>
              <a:gd name="connsiteY1" fmla="*/ 1073259 h 1526374"/>
              <a:gd name="connsiteX2" fmla="*/ 12250767 w 12268344"/>
              <a:gd name="connsiteY2" fmla="*/ 1348389 h 1526374"/>
              <a:gd name="connsiteX3" fmla="*/ 23073 w 12268344"/>
              <a:gd name="connsiteY3" fmla="*/ 1501997 h 1526374"/>
              <a:gd name="connsiteX4" fmla="*/ 90963 w 12268344"/>
              <a:gd name="connsiteY4" fmla="*/ 0 h 1526374"/>
              <a:gd name="connsiteX0" fmla="*/ 90963 w 12268344"/>
              <a:gd name="connsiteY0" fmla="*/ 0 h 1526374"/>
              <a:gd name="connsiteX1" fmla="*/ 12268344 w 12268344"/>
              <a:gd name="connsiteY1" fmla="*/ 1073259 h 1526374"/>
              <a:gd name="connsiteX2" fmla="*/ 12250767 w 12268344"/>
              <a:gd name="connsiteY2" fmla="*/ 1348389 h 1526374"/>
              <a:gd name="connsiteX3" fmla="*/ 23073 w 12268344"/>
              <a:gd name="connsiteY3" fmla="*/ 1501997 h 1526374"/>
              <a:gd name="connsiteX4" fmla="*/ 90963 w 12268344"/>
              <a:gd name="connsiteY4" fmla="*/ 0 h 1526374"/>
              <a:gd name="connsiteX0" fmla="*/ 90963 w 12268344"/>
              <a:gd name="connsiteY0" fmla="*/ 0 h 1526374"/>
              <a:gd name="connsiteX1" fmla="*/ 12268344 w 12268344"/>
              <a:gd name="connsiteY1" fmla="*/ 1073259 h 1526374"/>
              <a:gd name="connsiteX2" fmla="*/ 12250767 w 12268344"/>
              <a:gd name="connsiteY2" fmla="*/ 1348389 h 1526374"/>
              <a:gd name="connsiteX3" fmla="*/ 23073 w 12268344"/>
              <a:gd name="connsiteY3" fmla="*/ 1501997 h 1526374"/>
              <a:gd name="connsiteX4" fmla="*/ 90963 w 12268344"/>
              <a:gd name="connsiteY4" fmla="*/ 0 h 1526374"/>
              <a:gd name="connsiteX0" fmla="*/ 98503 w 12264774"/>
              <a:gd name="connsiteY0" fmla="*/ 0 h 1525572"/>
              <a:gd name="connsiteX1" fmla="*/ 12264774 w 12264774"/>
              <a:gd name="connsiteY1" fmla="*/ 1072297 h 1525572"/>
              <a:gd name="connsiteX2" fmla="*/ 12247197 w 12264774"/>
              <a:gd name="connsiteY2" fmla="*/ 1347427 h 1525572"/>
              <a:gd name="connsiteX3" fmla="*/ 19503 w 12264774"/>
              <a:gd name="connsiteY3" fmla="*/ 1501035 h 1525572"/>
              <a:gd name="connsiteX4" fmla="*/ 98503 w 12264774"/>
              <a:gd name="connsiteY4" fmla="*/ 0 h 1525572"/>
              <a:gd name="connsiteX0" fmla="*/ 98503 w 12264774"/>
              <a:gd name="connsiteY0" fmla="*/ 0 h 1525572"/>
              <a:gd name="connsiteX1" fmla="*/ 12264774 w 12264774"/>
              <a:gd name="connsiteY1" fmla="*/ 1072297 h 1525572"/>
              <a:gd name="connsiteX2" fmla="*/ 12247197 w 12264774"/>
              <a:gd name="connsiteY2" fmla="*/ 1347427 h 1525572"/>
              <a:gd name="connsiteX3" fmla="*/ 19503 w 12264774"/>
              <a:gd name="connsiteY3" fmla="*/ 1501035 h 1525572"/>
              <a:gd name="connsiteX4" fmla="*/ 98503 w 12264774"/>
              <a:gd name="connsiteY4" fmla="*/ 0 h 1525572"/>
              <a:gd name="connsiteX0" fmla="*/ 104898 w 12271169"/>
              <a:gd name="connsiteY0" fmla="*/ 0 h 1507306"/>
              <a:gd name="connsiteX1" fmla="*/ 12271169 w 12271169"/>
              <a:gd name="connsiteY1" fmla="*/ 1072297 h 1507306"/>
              <a:gd name="connsiteX2" fmla="*/ 12253592 w 12271169"/>
              <a:gd name="connsiteY2" fmla="*/ 1347427 h 1507306"/>
              <a:gd name="connsiteX3" fmla="*/ 17140 w 12271169"/>
              <a:gd name="connsiteY3" fmla="*/ 1478932 h 1507306"/>
              <a:gd name="connsiteX4" fmla="*/ 104898 w 12271169"/>
              <a:gd name="connsiteY4" fmla="*/ 0 h 1507306"/>
              <a:gd name="connsiteX0" fmla="*/ 104898 w 12271169"/>
              <a:gd name="connsiteY0" fmla="*/ 0 h 1507306"/>
              <a:gd name="connsiteX1" fmla="*/ 12271169 w 12271169"/>
              <a:gd name="connsiteY1" fmla="*/ 1072297 h 1507306"/>
              <a:gd name="connsiteX2" fmla="*/ 12253592 w 12271169"/>
              <a:gd name="connsiteY2" fmla="*/ 1347427 h 1507306"/>
              <a:gd name="connsiteX3" fmla="*/ 17140 w 12271169"/>
              <a:gd name="connsiteY3" fmla="*/ 1478932 h 1507306"/>
              <a:gd name="connsiteX4" fmla="*/ 104898 w 12271169"/>
              <a:gd name="connsiteY4" fmla="*/ 0 h 1507306"/>
              <a:gd name="connsiteX0" fmla="*/ 104898 w 12271169"/>
              <a:gd name="connsiteY0" fmla="*/ 0 h 1507306"/>
              <a:gd name="connsiteX1" fmla="*/ 12271169 w 12271169"/>
              <a:gd name="connsiteY1" fmla="*/ 1072297 h 1507306"/>
              <a:gd name="connsiteX2" fmla="*/ 12253592 w 12271169"/>
              <a:gd name="connsiteY2" fmla="*/ 1347427 h 1507306"/>
              <a:gd name="connsiteX3" fmla="*/ 17140 w 12271169"/>
              <a:gd name="connsiteY3" fmla="*/ 1478932 h 1507306"/>
              <a:gd name="connsiteX4" fmla="*/ 104898 w 12271169"/>
              <a:gd name="connsiteY4" fmla="*/ 0 h 1507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71169" h="1507306">
                <a:moveTo>
                  <a:pt x="104898" y="0"/>
                </a:moveTo>
                <a:lnTo>
                  <a:pt x="12271169" y="1072297"/>
                </a:lnTo>
                <a:lnTo>
                  <a:pt x="12253592" y="1347427"/>
                </a:lnTo>
                <a:cubicBezTo>
                  <a:pt x="12280732" y="1410797"/>
                  <a:pt x="6097526" y="1405791"/>
                  <a:pt x="17140" y="1478932"/>
                </a:cubicBezTo>
                <a:cubicBezTo>
                  <a:pt x="-15607" y="1488348"/>
                  <a:pt x="-9070" y="1813525"/>
                  <a:pt x="104898" y="0"/>
                </a:cubicBezTo>
                <a:close/>
              </a:path>
            </a:pathLst>
          </a:custGeom>
          <a:solidFill>
            <a:schemeClr val="accent1">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sp>
        <p:nvSpPr>
          <p:cNvPr id="12" name="Rectangle 11">
            <a:extLst>
              <a:ext uri="{FF2B5EF4-FFF2-40B4-BE49-F238E27FC236}">
                <a16:creationId xmlns:a16="http://schemas.microsoft.com/office/drawing/2014/main" xmlns="" id="{2E046F37-27FB-4A13-B77F-84C309E1ED5A}"/>
              </a:ext>
            </a:extLst>
          </p:cNvPr>
          <p:cNvSpPr/>
          <p:nvPr userDrawn="1"/>
        </p:nvSpPr>
        <p:spPr>
          <a:xfrm>
            <a:off x="-5111" y="6007877"/>
            <a:ext cx="12192000" cy="129615"/>
          </a:xfrm>
          <a:prstGeom prst="rect">
            <a:avLst/>
          </a:prstGeom>
          <a:solidFill>
            <a:srgbClr val="165C7D"/>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solidFill>
                <a:schemeClr val="bg1"/>
              </a:solidFill>
            </a:endParaRPr>
          </a:p>
        </p:txBody>
      </p:sp>
    </p:spTree>
    <p:extLst>
      <p:ext uri="{BB962C8B-B14F-4D97-AF65-F5344CB8AC3E}">
        <p14:creationId xmlns:p14="http://schemas.microsoft.com/office/powerpoint/2010/main" val="498883425"/>
      </p:ext>
    </p:extLst>
  </p:cSld>
  <p:clrMap bg1="lt1" tx1="dk1" bg2="lt2" tx2="dk2" accent1="accent1" accent2="accent2" accent3="accent3" accent4="accent4" accent5="accent5" accent6="accent6" hlink="hlink" folHlink="folHlink"/>
  <p:sldLayoutIdLst>
    <p:sldLayoutId id="2147483656" r:id="rId1"/>
    <p:sldLayoutId id="2147483664" r:id="rId2"/>
    <p:sldLayoutId id="2147483670" r:id="rId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DFB8202C-2962-428F-B65E-D2ECBD8DF7B4}"/>
              </a:ext>
            </a:extLst>
          </p:cNvPr>
          <p:cNvSpPr/>
          <p:nvPr userDrawn="1"/>
        </p:nvSpPr>
        <p:spPr>
          <a:xfrm>
            <a:off x="-5111" y="0"/>
            <a:ext cx="12192000" cy="847493"/>
          </a:xfrm>
          <a:prstGeom prst="rect">
            <a:avLst/>
          </a:prstGeom>
          <a:solidFill>
            <a:srgbClr val="165C7D"/>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9" name="Rectangle 10">
            <a:extLst>
              <a:ext uri="{FF2B5EF4-FFF2-40B4-BE49-F238E27FC236}">
                <a16:creationId xmlns:a16="http://schemas.microsoft.com/office/drawing/2014/main" xmlns="" id="{4F8E2895-5B37-4D34-A8EA-0C8AE142530B}"/>
              </a:ext>
            </a:extLst>
          </p:cNvPr>
          <p:cNvSpPr/>
          <p:nvPr userDrawn="1"/>
        </p:nvSpPr>
        <p:spPr>
          <a:xfrm rot="21302953">
            <a:off x="-90458" y="-616889"/>
            <a:ext cx="12271169" cy="1507306"/>
          </a:xfrm>
          <a:custGeom>
            <a:avLst/>
            <a:gdLst>
              <a:gd name="connsiteX0" fmla="*/ 0 w 12192000"/>
              <a:gd name="connsiteY0" fmla="*/ 0 h 847493"/>
              <a:gd name="connsiteX1" fmla="*/ 12192000 w 12192000"/>
              <a:gd name="connsiteY1" fmla="*/ 0 h 847493"/>
              <a:gd name="connsiteX2" fmla="*/ 12192000 w 12192000"/>
              <a:gd name="connsiteY2" fmla="*/ 847493 h 847493"/>
              <a:gd name="connsiteX3" fmla="*/ 0 w 12192000"/>
              <a:gd name="connsiteY3" fmla="*/ 847493 h 847493"/>
              <a:gd name="connsiteX4" fmla="*/ 0 w 12192000"/>
              <a:gd name="connsiteY4" fmla="*/ 0 h 847493"/>
              <a:gd name="connsiteX0" fmla="*/ 198670 w 12192000"/>
              <a:gd name="connsiteY0" fmla="*/ 0 h 1848845"/>
              <a:gd name="connsiteX1" fmla="*/ 12192000 w 12192000"/>
              <a:gd name="connsiteY1" fmla="*/ 1001352 h 1848845"/>
              <a:gd name="connsiteX2" fmla="*/ 12192000 w 12192000"/>
              <a:gd name="connsiteY2" fmla="*/ 1848845 h 1848845"/>
              <a:gd name="connsiteX3" fmla="*/ 0 w 12192000"/>
              <a:gd name="connsiteY3" fmla="*/ 1848845 h 1848845"/>
              <a:gd name="connsiteX4" fmla="*/ 198670 w 12192000"/>
              <a:gd name="connsiteY4" fmla="*/ 0 h 1848845"/>
              <a:gd name="connsiteX0" fmla="*/ 187561 w 12192000"/>
              <a:gd name="connsiteY0" fmla="*/ 0 h 1849807"/>
              <a:gd name="connsiteX1" fmla="*/ 12192000 w 12192000"/>
              <a:gd name="connsiteY1" fmla="*/ 1002314 h 1849807"/>
              <a:gd name="connsiteX2" fmla="*/ 12192000 w 12192000"/>
              <a:gd name="connsiteY2" fmla="*/ 1849807 h 1849807"/>
              <a:gd name="connsiteX3" fmla="*/ 0 w 12192000"/>
              <a:gd name="connsiteY3" fmla="*/ 1849807 h 1849807"/>
              <a:gd name="connsiteX4" fmla="*/ 187561 w 12192000"/>
              <a:gd name="connsiteY4" fmla="*/ 0 h 1849807"/>
              <a:gd name="connsiteX0" fmla="*/ 163418 w 12167857"/>
              <a:gd name="connsiteY0" fmla="*/ 0 h 1849807"/>
              <a:gd name="connsiteX1" fmla="*/ 12167857 w 12167857"/>
              <a:gd name="connsiteY1" fmla="*/ 1002314 h 1849807"/>
              <a:gd name="connsiteX2" fmla="*/ 12167857 w 12167857"/>
              <a:gd name="connsiteY2" fmla="*/ 1849807 h 1849807"/>
              <a:gd name="connsiteX3" fmla="*/ 0 w 12167857"/>
              <a:gd name="connsiteY3" fmla="*/ 1829512 h 1849807"/>
              <a:gd name="connsiteX4" fmla="*/ 163418 w 12167857"/>
              <a:gd name="connsiteY4" fmla="*/ 0 h 1849807"/>
              <a:gd name="connsiteX0" fmla="*/ 163418 w 12167857"/>
              <a:gd name="connsiteY0" fmla="*/ 0 h 1849807"/>
              <a:gd name="connsiteX1" fmla="*/ 12167857 w 12167857"/>
              <a:gd name="connsiteY1" fmla="*/ 1002314 h 1849807"/>
              <a:gd name="connsiteX2" fmla="*/ 12167857 w 12167857"/>
              <a:gd name="connsiteY2" fmla="*/ 1849807 h 1849807"/>
              <a:gd name="connsiteX3" fmla="*/ 0 w 12167857"/>
              <a:gd name="connsiteY3" fmla="*/ 1829512 h 1849807"/>
              <a:gd name="connsiteX4" fmla="*/ 163418 w 12167857"/>
              <a:gd name="connsiteY4" fmla="*/ 0 h 1849807"/>
              <a:gd name="connsiteX0" fmla="*/ 163418 w 12167857"/>
              <a:gd name="connsiteY0" fmla="*/ 0 h 1849807"/>
              <a:gd name="connsiteX1" fmla="*/ 12167857 w 12167857"/>
              <a:gd name="connsiteY1" fmla="*/ 1002314 h 1849807"/>
              <a:gd name="connsiteX2" fmla="*/ 12167857 w 12167857"/>
              <a:gd name="connsiteY2" fmla="*/ 1849807 h 1849807"/>
              <a:gd name="connsiteX3" fmla="*/ 0 w 12167857"/>
              <a:gd name="connsiteY3" fmla="*/ 1829512 h 1849807"/>
              <a:gd name="connsiteX4" fmla="*/ 163418 w 12167857"/>
              <a:gd name="connsiteY4" fmla="*/ 0 h 1849807"/>
              <a:gd name="connsiteX0" fmla="*/ 168271 w 12172710"/>
              <a:gd name="connsiteY0" fmla="*/ 0 h 1849807"/>
              <a:gd name="connsiteX1" fmla="*/ 12172710 w 12172710"/>
              <a:gd name="connsiteY1" fmla="*/ 1002314 h 1849807"/>
              <a:gd name="connsiteX2" fmla="*/ 12172710 w 12172710"/>
              <a:gd name="connsiteY2" fmla="*/ 1849807 h 1849807"/>
              <a:gd name="connsiteX3" fmla="*/ 4853 w 12172710"/>
              <a:gd name="connsiteY3" fmla="*/ 1829512 h 1849807"/>
              <a:gd name="connsiteX4" fmla="*/ 168271 w 12172710"/>
              <a:gd name="connsiteY4" fmla="*/ 0 h 1849807"/>
              <a:gd name="connsiteX0" fmla="*/ 168271 w 12172710"/>
              <a:gd name="connsiteY0" fmla="*/ 0 h 1849807"/>
              <a:gd name="connsiteX1" fmla="*/ 12172710 w 12172710"/>
              <a:gd name="connsiteY1" fmla="*/ 1002314 h 1849807"/>
              <a:gd name="connsiteX2" fmla="*/ 12172710 w 12172710"/>
              <a:gd name="connsiteY2" fmla="*/ 1849807 h 1849807"/>
              <a:gd name="connsiteX3" fmla="*/ 4853 w 12172710"/>
              <a:gd name="connsiteY3" fmla="*/ 1829512 h 1849807"/>
              <a:gd name="connsiteX4" fmla="*/ 168271 w 12172710"/>
              <a:gd name="connsiteY4" fmla="*/ 0 h 1849807"/>
              <a:gd name="connsiteX0" fmla="*/ 170676 w 12175115"/>
              <a:gd name="connsiteY0" fmla="*/ 0 h 1849807"/>
              <a:gd name="connsiteX1" fmla="*/ 12175115 w 12175115"/>
              <a:gd name="connsiteY1" fmla="*/ 1002314 h 1849807"/>
              <a:gd name="connsiteX2" fmla="*/ 12175115 w 12175115"/>
              <a:gd name="connsiteY2" fmla="*/ 1849807 h 1849807"/>
              <a:gd name="connsiteX3" fmla="*/ 7258 w 12175115"/>
              <a:gd name="connsiteY3" fmla="*/ 1829512 h 1849807"/>
              <a:gd name="connsiteX4" fmla="*/ 170676 w 12175115"/>
              <a:gd name="connsiteY4" fmla="*/ 0 h 1849807"/>
              <a:gd name="connsiteX0" fmla="*/ 120877 w 12125316"/>
              <a:gd name="connsiteY0" fmla="*/ 0 h 1849807"/>
              <a:gd name="connsiteX1" fmla="*/ 12125316 w 12125316"/>
              <a:gd name="connsiteY1" fmla="*/ 1002314 h 1849807"/>
              <a:gd name="connsiteX2" fmla="*/ 12125316 w 12125316"/>
              <a:gd name="connsiteY2" fmla="*/ 1849807 h 1849807"/>
              <a:gd name="connsiteX3" fmla="*/ 13007 w 12125316"/>
              <a:gd name="connsiteY3" fmla="*/ 1834324 h 1849807"/>
              <a:gd name="connsiteX4" fmla="*/ 120877 w 12125316"/>
              <a:gd name="connsiteY4" fmla="*/ 0 h 1849807"/>
              <a:gd name="connsiteX0" fmla="*/ 113378 w 12127002"/>
              <a:gd name="connsiteY0" fmla="*/ 0 h 1872988"/>
              <a:gd name="connsiteX1" fmla="*/ 12127002 w 12127002"/>
              <a:gd name="connsiteY1" fmla="*/ 1025495 h 1872988"/>
              <a:gd name="connsiteX2" fmla="*/ 12127002 w 12127002"/>
              <a:gd name="connsiteY2" fmla="*/ 1872988 h 1872988"/>
              <a:gd name="connsiteX3" fmla="*/ 14693 w 12127002"/>
              <a:gd name="connsiteY3" fmla="*/ 1857505 h 1872988"/>
              <a:gd name="connsiteX4" fmla="*/ 113378 w 12127002"/>
              <a:gd name="connsiteY4" fmla="*/ 0 h 1872988"/>
              <a:gd name="connsiteX0" fmla="*/ 120876 w 12134500"/>
              <a:gd name="connsiteY0" fmla="*/ 0 h 1872988"/>
              <a:gd name="connsiteX1" fmla="*/ 12134500 w 12134500"/>
              <a:gd name="connsiteY1" fmla="*/ 1025495 h 1872988"/>
              <a:gd name="connsiteX2" fmla="*/ 12134500 w 12134500"/>
              <a:gd name="connsiteY2" fmla="*/ 1872988 h 1872988"/>
              <a:gd name="connsiteX3" fmla="*/ 13006 w 12134500"/>
              <a:gd name="connsiteY3" fmla="*/ 1834324 h 1872988"/>
              <a:gd name="connsiteX4" fmla="*/ 120876 w 12134500"/>
              <a:gd name="connsiteY4" fmla="*/ 0 h 1872988"/>
              <a:gd name="connsiteX0" fmla="*/ 120876 w 12298257"/>
              <a:gd name="connsiteY0" fmla="*/ 0 h 1872988"/>
              <a:gd name="connsiteX1" fmla="*/ 12298257 w 12298257"/>
              <a:gd name="connsiteY1" fmla="*/ 1073259 h 1872988"/>
              <a:gd name="connsiteX2" fmla="*/ 12134500 w 12298257"/>
              <a:gd name="connsiteY2" fmla="*/ 1872988 h 1872988"/>
              <a:gd name="connsiteX3" fmla="*/ 13006 w 12298257"/>
              <a:gd name="connsiteY3" fmla="*/ 1834324 h 1872988"/>
              <a:gd name="connsiteX4" fmla="*/ 120876 w 12298257"/>
              <a:gd name="connsiteY4" fmla="*/ 0 h 1872988"/>
              <a:gd name="connsiteX0" fmla="*/ 120876 w 12298257"/>
              <a:gd name="connsiteY0" fmla="*/ 0 h 1868616"/>
              <a:gd name="connsiteX1" fmla="*/ 12298257 w 12298257"/>
              <a:gd name="connsiteY1" fmla="*/ 1073259 h 1868616"/>
              <a:gd name="connsiteX2" fmla="*/ 12213230 w 12298257"/>
              <a:gd name="connsiteY2" fmla="*/ 1868616 h 1868616"/>
              <a:gd name="connsiteX3" fmla="*/ 13006 w 12298257"/>
              <a:gd name="connsiteY3" fmla="*/ 1834324 h 1868616"/>
              <a:gd name="connsiteX4" fmla="*/ 120876 w 12298257"/>
              <a:gd name="connsiteY4" fmla="*/ 0 h 1868616"/>
              <a:gd name="connsiteX0" fmla="*/ 120876 w 12298257"/>
              <a:gd name="connsiteY0" fmla="*/ 0 h 1868616"/>
              <a:gd name="connsiteX1" fmla="*/ 12298257 w 12298257"/>
              <a:gd name="connsiteY1" fmla="*/ 1073259 h 1868616"/>
              <a:gd name="connsiteX2" fmla="*/ 12213230 w 12298257"/>
              <a:gd name="connsiteY2" fmla="*/ 1868616 h 1868616"/>
              <a:gd name="connsiteX3" fmla="*/ 13006 w 12298257"/>
              <a:gd name="connsiteY3" fmla="*/ 1834324 h 1868616"/>
              <a:gd name="connsiteX4" fmla="*/ 120876 w 12298257"/>
              <a:gd name="connsiteY4" fmla="*/ 0 h 1868616"/>
              <a:gd name="connsiteX0" fmla="*/ 111849 w 12289230"/>
              <a:gd name="connsiteY0" fmla="*/ 0 h 1868616"/>
              <a:gd name="connsiteX1" fmla="*/ 12289230 w 12289230"/>
              <a:gd name="connsiteY1" fmla="*/ 1073259 h 1868616"/>
              <a:gd name="connsiteX2" fmla="*/ 12204203 w 12289230"/>
              <a:gd name="connsiteY2" fmla="*/ 1868616 h 1868616"/>
              <a:gd name="connsiteX3" fmla="*/ 15088 w 12289230"/>
              <a:gd name="connsiteY3" fmla="*/ 1835286 h 1868616"/>
              <a:gd name="connsiteX4" fmla="*/ 111849 w 12289230"/>
              <a:gd name="connsiteY4" fmla="*/ 0 h 1868616"/>
              <a:gd name="connsiteX0" fmla="*/ 111849 w 12289230"/>
              <a:gd name="connsiteY0" fmla="*/ 0 h 1868616"/>
              <a:gd name="connsiteX1" fmla="*/ 12289230 w 12289230"/>
              <a:gd name="connsiteY1" fmla="*/ 1073259 h 1868616"/>
              <a:gd name="connsiteX2" fmla="*/ 12204203 w 12289230"/>
              <a:gd name="connsiteY2" fmla="*/ 1868616 h 1868616"/>
              <a:gd name="connsiteX3" fmla="*/ 15088 w 12289230"/>
              <a:gd name="connsiteY3" fmla="*/ 1835286 h 1868616"/>
              <a:gd name="connsiteX4" fmla="*/ 111849 w 12289230"/>
              <a:gd name="connsiteY4" fmla="*/ 0 h 1868616"/>
              <a:gd name="connsiteX0" fmla="*/ 111849 w 12289230"/>
              <a:gd name="connsiteY0" fmla="*/ 0 h 1868616"/>
              <a:gd name="connsiteX1" fmla="*/ 12289230 w 12289230"/>
              <a:gd name="connsiteY1" fmla="*/ 1073259 h 1868616"/>
              <a:gd name="connsiteX2" fmla="*/ 12204203 w 12289230"/>
              <a:gd name="connsiteY2" fmla="*/ 1868616 h 1868616"/>
              <a:gd name="connsiteX3" fmla="*/ 15088 w 12289230"/>
              <a:gd name="connsiteY3" fmla="*/ 1835286 h 1868616"/>
              <a:gd name="connsiteX4" fmla="*/ 111849 w 12289230"/>
              <a:gd name="connsiteY4" fmla="*/ 0 h 1868616"/>
              <a:gd name="connsiteX0" fmla="*/ 111849 w 12289230"/>
              <a:gd name="connsiteY0" fmla="*/ 0 h 1868616"/>
              <a:gd name="connsiteX1" fmla="*/ 12289230 w 12289230"/>
              <a:gd name="connsiteY1" fmla="*/ 1073259 h 1868616"/>
              <a:gd name="connsiteX2" fmla="*/ 12204203 w 12289230"/>
              <a:gd name="connsiteY2" fmla="*/ 1868616 h 1868616"/>
              <a:gd name="connsiteX3" fmla="*/ 15088 w 12289230"/>
              <a:gd name="connsiteY3" fmla="*/ 1835286 h 1868616"/>
              <a:gd name="connsiteX4" fmla="*/ 111849 w 12289230"/>
              <a:gd name="connsiteY4" fmla="*/ 0 h 1868616"/>
              <a:gd name="connsiteX0" fmla="*/ 90963 w 12268344"/>
              <a:gd name="connsiteY0" fmla="*/ 0 h 1868616"/>
              <a:gd name="connsiteX1" fmla="*/ 12268344 w 12268344"/>
              <a:gd name="connsiteY1" fmla="*/ 1073259 h 1868616"/>
              <a:gd name="connsiteX2" fmla="*/ 12183317 w 12268344"/>
              <a:gd name="connsiteY2" fmla="*/ 1868616 h 1868616"/>
              <a:gd name="connsiteX3" fmla="*/ 23073 w 12268344"/>
              <a:gd name="connsiteY3" fmla="*/ 1501997 h 1868616"/>
              <a:gd name="connsiteX4" fmla="*/ 90963 w 12268344"/>
              <a:gd name="connsiteY4" fmla="*/ 0 h 1868616"/>
              <a:gd name="connsiteX0" fmla="*/ 90963 w 12268344"/>
              <a:gd name="connsiteY0" fmla="*/ 0 h 1872226"/>
              <a:gd name="connsiteX1" fmla="*/ 12268344 w 12268344"/>
              <a:gd name="connsiteY1" fmla="*/ 1073259 h 1872226"/>
              <a:gd name="connsiteX2" fmla="*/ 12183317 w 12268344"/>
              <a:gd name="connsiteY2" fmla="*/ 1868616 h 1872226"/>
              <a:gd name="connsiteX3" fmla="*/ 23073 w 12268344"/>
              <a:gd name="connsiteY3" fmla="*/ 1501997 h 1872226"/>
              <a:gd name="connsiteX4" fmla="*/ 90963 w 12268344"/>
              <a:gd name="connsiteY4" fmla="*/ 0 h 1872226"/>
              <a:gd name="connsiteX0" fmla="*/ 90963 w 12268344"/>
              <a:gd name="connsiteY0" fmla="*/ 0 h 1597265"/>
              <a:gd name="connsiteX1" fmla="*/ 12268344 w 12268344"/>
              <a:gd name="connsiteY1" fmla="*/ 1073259 h 1597265"/>
              <a:gd name="connsiteX2" fmla="*/ 12218485 w 12268344"/>
              <a:gd name="connsiteY2" fmla="*/ 1591838 h 1597265"/>
              <a:gd name="connsiteX3" fmla="*/ 23073 w 12268344"/>
              <a:gd name="connsiteY3" fmla="*/ 1501997 h 1597265"/>
              <a:gd name="connsiteX4" fmla="*/ 90963 w 12268344"/>
              <a:gd name="connsiteY4" fmla="*/ 0 h 1597265"/>
              <a:gd name="connsiteX0" fmla="*/ 90963 w 12268344"/>
              <a:gd name="connsiteY0" fmla="*/ 0 h 1526374"/>
              <a:gd name="connsiteX1" fmla="*/ 12268344 w 12268344"/>
              <a:gd name="connsiteY1" fmla="*/ 1073259 h 1526374"/>
              <a:gd name="connsiteX2" fmla="*/ 12250767 w 12268344"/>
              <a:gd name="connsiteY2" fmla="*/ 1348389 h 1526374"/>
              <a:gd name="connsiteX3" fmla="*/ 23073 w 12268344"/>
              <a:gd name="connsiteY3" fmla="*/ 1501997 h 1526374"/>
              <a:gd name="connsiteX4" fmla="*/ 90963 w 12268344"/>
              <a:gd name="connsiteY4" fmla="*/ 0 h 1526374"/>
              <a:gd name="connsiteX0" fmla="*/ 90963 w 12268344"/>
              <a:gd name="connsiteY0" fmla="*/ 0 h 1526374"/>
              <a:gd name="connsiteX1" fmla="*/ 12268344 w 12268344"/>
              <a:gd name="connsiteY1" fmla="*/ 1073259 h 1526374"/>
              <a:gd name="connsiteX2" fmla="*/ 12250767 w 12268344"/>
              <a:gd name="connsiteY2" fmla="*/ 1348389 h 1526374"/>
              <a:gd name="connsiteX3" fmla="*/ 23073 w 12268344"/>
              <a:gd name="connsiteY3" fmla="*/ 1501997 h 1526374"/>
              <a:gd name="connsiteX4" fmla="*/ 90963 w 12268344"/>
              <a:gd name="connsiteY4" fmla="*/ 0 h 1526374"/>
              <a:gd name="connsiteX0" fmla="*/ 90963 w 12268344"/>
              <a:gd name="connsiteY0" fmla="*/ 0 h 1526374"/>
              <a:gd name="connsiteX1" fmla="*/ 12268344 w 12268344"/>
              <a:gd name="connsiteY1" fmla="*/ 1073259 h 1526374"/>
              <a:gd name="connsiteX2" fmla="*/ 12250767 w 12268344"/>
              <a:gd name="connsiteY2" fmla="*/ 1348389 h 1526374"/>
              <a:gd name="connsiteX3" fmla="*/ 23073 w 12268344"/>
              <a:gd name="connsiteY3" fmla="*/ 1501997 h 1526374"/>
              <a:gd name="connsiteX4" fmla="*/ 90963 w 12268344"/>
              <a:gd name="connsiteY4" fmla="*/ 0 h 1526374"/>
              <a:gd name="connsiteX0" fmla="*/ 98503 w 12264774"/>
              <a:gd name="connsiteY0" fmla="*/ 0 h 1525572"/>
              <a:gd name="connsiteX1" fmla="*/ 12264774 w 12264774"/>
              <a:gd name="connsiteY1" fmla="*/ 1072297 h 1525572"/>
              <a:gd name="connsiteX2" fmla="*/ 12247197 w 12264774"/>
              <a:gd name="connsiteY2" fmla="*/ 1347427 h 1525572"/>
              <a:gd name="connsiteX3" fmla="*/ 19503 w 12264774"/>
              <a:gd name="connsiteY3" fmla="*/ 1501035 h 1525572"/>
              <a:gd name="connsiteX4" fmla="*/ 98503 w 12264774"/>
              <a:gd name="connsiteY4" fmla="*/ 0 h 1525572"/>
              <a:gd name="connsiteX0" fmla="*/ 98503 w 12264774"/>
              <a:gd name="connsiteY0" fmla="*/ 0 h 1525572"/>
              <a:gd name="connsiteX1" fmla="*/ 12264774 w 12264774"/>
              <a:gd name="connsiteY1" fmla="*/ 1072297 h 1525572"/>
              <a:gd name="connsiteX2" fmla="*/ 12247197 w 12264774"/>
              <a:gd name="connsiteY2" fmla="*/ 1347427 h 1525572"/>
              <a:gd name="connsiteX3" fmla="*/ 19503 w 12264774"/>
              <a:gd name="connsiteY3" fmla="*/ 1501035 h 1525572"/>
              <a:gd name="connsiteX4" fmla="*/ 98503 w 12264774"/>
              <a:gd name="connsiteY4" fmla="*/ 0 h 1525572"/>
              <a:gd name="connsiteX0" fmla="*/ 104898 w 12271169"/>
              <a:gd name="connsiteY0" fmla="*/ 0 h 1507306"/>
              <a:gd name="connsiteX1" fmla="*/ 12271169 w 12271169"/>
              <a:gd name="connsiteY1" fmla="*/ 1072297 h 1507306"/>
              <a:gd name="connsiteX2" fmla="*/ 12253592 w 12271169"/>
              <a:gd name="connsiteY2" fmla="*/ 1347427 h 1507306"/>
              <a:gd name="connsiteX3" fmla="*/ 17140 w 12271169"/>
              <a:gd name="connsiteY3" fmla="*/ 1478932 h 1507306"/>
              <a:gd name="connsiteX4" fmla="*/ 104898 w 12271169"/>
              <a:gd name="connsiteY4" fmla="*/ 0 h 1507306"/>
              <a:gd name="connsiteX0" fmla="*/ 104898 w 12271169"/>
              <a:gd name="connsiteY0" fmla="*/ 0 h 1507306"/>
              <a:gd name="connsiteX1" fmla="*/ 12271169 w 12271169"/>
              <a:gd name="connsiteY1" fmla="*/ 1072297 h 1507306"/>
              <a:gd name="connsiteX2" fmla="*/ 12253592 w 12271169"/>
              <a:gd name="connsiteY2" fmla="*/ 1347427 h 1507306"/>
              <a:gd name="connsiteX3" fmla="*/ 17140 w 12271169"/>
              <a:gd name="connsiteY3" fmla="*/ 1478932 h 1507306"/>
              <a:gd name="connsiteX4" fmla="*/ 104898 w 12271169"/>
              <a:gd name="connsiteY4" fmla="*/ 0 h 1507306"/>
              <a:gd name="connsiteX0" fmla="*/ 104898 w 12271169"/>
              <a:gd name="connsiteY0" fmla="*/ 0 h 1507306"/>
              <a:gd name="connsiteX1" fmla="*/ 12271169 w 12271169"/>
              <a:gd name="connsiteY1" fmla="*/ 1072297 h 1507306"/>
              <a:gd name="connsiteX2" fmla="*/ 12253592 w 12271169"/>
              <a:gd name="connsiteY2" fmla="*/ 1347427 h 1507306"/>
              <a:gd name="connsiteX3" fmla="*/ 17140 w 12271169"/>
              <a:gd name="connsiteY3" fmla="*/ 1478932 h 1507306"/>
              <a:gd name="connsiteX4" fmla="*/ 104898 w 12271169"/>
              <a:gd name="connsiteY4" fmla="*/ 0 h 1507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71169" h="1507306">
                <a:moveTo>
                  <a:pt x="104898" y="0"/>
                </a:moveTo>
                <a:lnTo>
                  <a:pt x="12271169" y="1072297"/>
                </a:lnTo>
                <a:lnTo>
                  <a:pt x="12253592" y="1347427"/>
                </a:lnTo>
                <a:cubicBezTo>
                  <a:pt x="12280732" y="1410797"/>
                  <a:pt x="6097526" y="1405791"/>
                  <a:pt x="17140" y="1478932"/>
                </a:cubicBezTo>
                <a:cubicBezTo>
                  <a:pt x="-15607" y="1488348"/>
                  <a:pt x="-9070" y="1813525"/>
                  <a:pt x="104898" y="0"/>
                </a:cubicBezTo>
                <a:close/>
              </a:path>
            </a:pathLst>
          </a:custGeom>
          <a:solidFill>
            <a:schemeClr val="accent1">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sp>
        <p:nvSpPr>
          <p:cNvPr id="4" name="Date Placeholder 3">
            <a:extLst>
              <a:ext uri="{FF2B5EF4-FFF2-40B4-BE49-F238E27FC236}">
                <a16:creationId xmlns:a16="http://schemas.microsoft.com/office/drawing/2014/main" xmlns="" id="{3BE65CA9-D615-40D9-9000-E4D199C1B178}"/>
              </a:ext>
            </a:extLst>
          </p:cNvPr>
          <p:cNvSpPr>
            <a:spLocks noGrp="1"/>
          </p:cNvSpPr>
          <p:nvPr>
            <p:ph type="dt" sz="half" idx="2"/>
          </p:nvPr>
        </p:nvSpPr>
        <p:spPr>
          <a:xfrm>
            <a:off x="4592053" y="6356350"/>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910DA30F-36FE-4C62-976B-1B274CEB2630}" type="datetime1">
              <a:rPr lang="en-GB" smtClean="0"/>
              <a:t>21/05/2018</a:t>
            </a:fld>
            <a:endParaRPr lang="en-GB"/>
          </a:p>
        </p:txBody>
      </p:sp>
      <p:sp>
        <p:nvSpPr>
          <p:cNvPr id="6" name="Slide Number Placeholder 5">
            <a:extLst>
              <a:ext uri="{FF2B5EF4-FFF2-40B4-BE49-F238E27FC236}">
                <a16:creationId xmlns:a16="http://schemas.microsoft.com/office/drawing/2014/main" xmlns="" id="{C1AB4A57-5D48-4BBE-A1CA-B9B8FBEC4C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19045-BFF6-4EC1-B924-DDF9E574DB3D}" type="slidenum">
              <a:rPr lang="en-GB" smtClean="0"/>
              <a:t>‹#›</a:t>
            </a:fld>
            <a:endParaRPr lang="en-GB"/>
          </a:p>
        </p:txBody>
      </p:sp>
      <p:sp>
        <p:nvSpPr>
          <p:cNvPr id="8" name="Footer Placeholder 4">
            <a:extLst>
              <a:ext uri="{FF2B5EF4-FFF2-40B4-BE49-F238E27FC236}">
                <a16:creationId xmlns:a16="http://schemas.microsoft.com/office/drawing/2014/main" xmlns="" id="{883F1007-D689-4D93-A8CA-F4D9ECC683C8}"/>
              </a:ext>
            </a:extLst>
          </p:cNvPr>
          <p:cNvSpPr>
            <a:spLocks noGrp="1"/>
          </p:cNvSpPr>
          <p:nvPr>
            <p:ph type="ftr" sz="quarter" idx="3"/>
          </p:nvPr>
        </p:nvSpPr>
        <p:spPr>
          <a:xfrm>
            <a:off x="0" y="6578642"/>
            <a:ext cx="4114800" cy="182603"/>
          </a:xfrm>
          <a:prstGeom prst="rect">
            <a:avLst/>
          </a:prstGeom>
        </p:spPr>
        <p:txBody>
          <a:bodyPr/>
          <a:lstStyle>
            <a:lvl1pPr>
              <a:defRPr sz="900"/>
            </a:lvl1pPr>
          </a:lstStyle>
          <a:p>
            <a:r>
              <a:rPr lang="en-GB">
                <a:solidFill>
                  <a:schemeClr val="tx1"/>
                </a:solidFill>
                <a:latin typeface="Eras Light ITC" pitchFamily="34" charset="0"/>
                <a:cs typeface="Cordia New" pitchFamily="34" charset="-34"/>
              </a:rPr>
              <a:t>Copyright © 2018 Innovative Technology and Science Ltd. All rights reserved</a:t>
            </a:r>
            <a:endParaRPr lang="en-GB" dirty="0"/>
          </a:p>
        </p:txBody>
      </p:sp>
      <p:sp>
        <p:nvSpPr>
          <p:cNvPr id="10" name="Rectangle 9">
            <a:extLst>
              <a:ext uri="{FF2B5EF4-FFF2-40B4-BE49-F238E27FC236}">
                <a16:creationId xmlns:a16="http://schemas.microsoft.com/office/drawing/2014/main" xmlns="" id="{15A339F2-A09F-478E-9CF6-005CBCAE46FC}"/>
              </a:ext>
            </a:extLst>
          </p:cNvPr>
          <p:cNvSpPr/>
          <p:nvPr userDrawn="1"/>
        </p:nvSpPr>
        <p:spPr>
          <a:xfrm>
            <a:off x="-5111" y="6007877"/>
            <a:ext cx="12192000" cy="129615"/>
          </a:xfrm>
          <a:prstGeom prst="rect">
            <a:avLst/>
          </a:prstGeom>
          <a:solidFill>
            <a:srgbClr val="165C7D"/>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solidFill>
                <a:schemeClr val="bg1"/>
              </a:solidFill>
            </a:endParaRPr>
          </a:p>
        </p:txBody>
      </p:sp>
      <p:pic>
        <p:nvPicPr>
          <p:cNvPr id="11" name="Picture 10" descr="A picture containing clipart&#10;&#10;Description generated with high confidence">
            <a:extLst>
              <a:ext uri="{FF2B5EF4-FFF2-40B4-BE49-F238E27FC236}">
                <a16:creationId xmlns:a16="http://schemas.microsoft.com/office/drawing/2014/main" xmlns="" id="{67ECEE6A-DD16-4FE2-BCBC-D1B1EC8402B4}"/>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82703" y="6177223"/>
            <a:ext cx="960297" cy="361689"/>
          </a:xfrm>
          <a:prstGeom prst="rect">
            <a:avLst/>
          </a:prstGeom>
        </p:spPr>
      </p:pic>
    </p:spTree>
    <p:extLst>
      <p:ext uri="{BB962C8B-B14F-4D97-AF65-F5344CB8AC3E}">
        <p14:creationId xmlns:p14="http://schemas.microsoft.com/office/powerpoint/2010/main" val="1852964839"/>
      </p:ext>
    </p:extLst>
  </p:cSld>
  <p:clrMap bg1="lt1" tx1="dk1" bg2="lt2" tx2="dk2" accent1="accent1" accent2="accent2" accent3="accent3" accent4="accent4" accent5="accent5" accent6="accent6" hlink="hlink" folHlink="folHlink"/>
  <p:sldLayoutIdLst>
    <p:sldLayoutId id="2147483660" r:id="rId1"/>
    <p:sldLayoutId id="2147483663" r:id="rId2"/>
    <p:sldLayoutId id="2147483662" r:id="rId3"/>
    <p:sldLayoutId id="2147483665" r:id="rId4"/>
    <p:sldLayoutId id="2147483668" r:id="rId5"/>
  </p:sldLayoutIdLst>
  <p:hf hdr="0"/>
  <p:txStyles>
    <p:titleStyle>
      <a:lvl1pPr algn="l" defTabSz="914400" rtl="0" eaLnBrk="1" latinLnBrk="0" hangingPunct="1">
        <a:lnSpc>
          <a:spcPct val="90000"/>
        </a:lnSpc>
        <a:spcBef>
          <a:spcPct val="0"/>
        </a:spcBef>
        <a:buNone/>
        <a:defRPr sz="4400" kern="1200">
          <a:solidFill>
            <a:schemeClr val="bg1"/>
          </a:solidFill>
          <a:latin typeface="Eras Medium ITC" panose="020B06020305040208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Eras Medium ITC" panose="020B06020305040208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Eras Medium ITC" panose="020B06020305040208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Eras Medium ITC" panose="020B06020305040208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Eras Medium ITC" panose="020B06020305040208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Eras Medium ITC" panose="020B06020305040208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23B617C0-9F57-465B-9FE2-054F61B4C46A}"/>
              </a:ext>
            </a:extLst>
          </p:cNvPr>
          <p:cNvSpPr/>
          <p:nvPr userDrawn="1"/>
        </p:nvSpPr>
        <p:spPr>
          <a:xfrm>
            <a:off x="-5111" y="0"/>
            <a:ext cx="12192000" cy="847493"/>
          </a:xfrm>
          <a:prstGeom prst="rect">
            <a:avLst/>
          </a:prstGeom>
          <a:solidFill>
            <a:srgbClr val="165C7D"/>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8" name="Rectangle 10">
            <a:extLst>
              <a:ext uri="{FF2B5EF4-FFF2-40B4-BE49-F238E27FC236}">
                <a16:creationId xmlns:a16="http://schemas.microsoft.com/office/drawing/2014/main" xmlns="" id="{4C4C1F8A-790F-428B-852B-2FF9E7244AB2}"/>
              </a:ext>
            </a:extLst>
          </p:cNvPr>
          <p:cNvSpPr/>
          <p:nvPr userDrawn="1"/>
        </p:nvSpPr>
        <p:spPr>
          <a:xfrm rot="21302953">
            <a:off x="-90458" y="-616889"/>
            <a:ext cx="12271169" cy="1507306"/>
          </a:xfrm>
          <a:custGeom>
            <a:avLst/>
            <a:gdLst>
              <a:gd name="connsiteX0" fmla="*/ 0 w 12192000"/>
              <a:gd name="connsiteY0" fmla="*/ 0 h 847493"/>
              <a:gd name="connsiteX1" fmla="*/ 12192000 w 12192000"/>
              <a:gd name="connsiteY1" fmla="*/ 0 h 847493"/>
              <a:gd name="connsiteX2" fmla="*/ 12192000 w 12192000"/>
              <a:gd name="connsiteY2" fmla="*/ 847493 h 847493"/>
              <a:gd name="connsiteX3" fmla="*/ 0 w 12192000"/>
              <a:gd name="connsiteY3" fmla="*/ 847493 h 847493"/>
              <a:gd name="connsiteX4" fmla="*/ 0 w 12192000"/>
              <a:gd name="connsiteY4" fmla="*/ 0 h 847493"/>
              <a:gd name="connsiteX0" fmla="*/ 198670 w 12192000"/>
              <a:gd name="connsiteY0" fmla="*/ 0 h 1848845"/>
              <a:gd name="connsiteX1" fmla="*/ 12192000 w 12192000"/>
              <a:gd name="connsiteY1" fmla="*/ 1001352 h 1848845"/>
              <a:gd name="connsiteX2" fmla="*/ 12192000 w 12192000"/>
              <a:gd name="connsiteY2" fmla="*/ 1848845 h 1848845"/>
              <a:gd name="connsiteX3" fmla="*/ 0 w 12192000"/>
              <a:gd name="connsiteY3" fmla="*/ 1848845 h 1848845"/>
              <a:gd name="connsiteX4" fmla="*/ 198670 w 12192000"/>
              <a:gd name="connsiteY4" fmla="*/ 0 h 1848845"/>
              <a:gd name="connsiteX0" fmla="*/ 187561 w 12192000"/>
              <a:gd name="connsiteY0" fmla="*/ 0 h 1849807"/>
              <a:gd name="connsiteX1" fmla="*/ 12192000 w 12192000"/>
              <a:gd name="connsiteY1" fmla="*/ 1002314 h 1849807"/>
              <a:gd name="connsiteX2" fmla="*/ 12192000 w 12192000"/>
              <a:gd name="connsiteY2" fmla="*/ 1849807 h 1849807"/>
              <a:gd name="connsiteX3" fmla="*/ 0 w 12192000"/>
              <a:gd name="connsiteY3" fmla="*/ 1849807 h 1849807"/>
              <a:gd name="connsiteX4" fmla="*/ 187561 w 12192000"/>
              <a:gd name="connsiteY4" fmla="*/ 0 h 1849807"/>
              <a:gd name="connsiteX0" fmla="*/ 163418 w 12167857"/>
              <a:gd name="connsiteY0" fmla="*/ 0 h 1849807"/>
              <a:gd name="connsiteX1" fmla="*/ 12167857 w 12167857"/>
              <a:gd name="connsiteY1" fmla="*/ 1002314 h 1849807"/>
              <a:gd name="connsiteX2" fmla="*/ 12167857 w 12167857"/>
              <a:gd name="connsiteY2" fmla="*/ 1849807 h 1849807"/>
              <a:gd name="connsiteX3" fmla="*/ 0 w 12167857"/>
              <a:gd name="connsiteY3" fmla="*/ 1829512 h 1849807"/>
              <a:gd name="connsiteX4" fmla="*/ 163418 w 12167857"/>
              <a:gd name="connsiteY4" fmla="*/ 0 h 1849807"/>
              <a:gd name="connsiteX0" fmla="*/ 163418 w 12167857"/>
              <a:gd name="connsiteY0" fmla="*/ 0 h 1849807"/>
              <a:gd name="connsiteX1" fmla="*/ 12167857 w 12167857"/>
              <a:gd name="connsiteY1" fmla="*/ 1002314 h 1849807"/>
              <a:gd name="connsiteX2" fmla="*/ 12167857 w 12167857"/>
              <a:gd name="connsiteY2" fmla="*/ 1849807 h 1849807"/>
              <a:gd name="connsiteX3" fmla="*/ 0 w 12167857"/>
              <a:gd name="connsiteY3" fmla="*/ 1829512 h 1849807"/>
              <a:gd name="connsiteX4" fmla="*/ 163418 w 12167857"/>
              <a:gd name="connsiteY4" fmla="*/ 0 h 1849807"/>
              <a:gd name="connsiteX0" fmla="*/ 163418 w 12167857"/>
              <a:gd name="connsiteY0" fmla="*/ 0 h 1849807"/>
              <a:gd name="connsiteX1" fmla="*/ 12167857 w 12167857"/>
              <a:gd name="connsiteY1" fmla="*/ 1002314 h 1849807"/>
              <a:gd name="connsiteX2" fmla="*/ 12167857 w 12167857"/>
              <a:gd name="connsiteY2" fmla="*/ 1849807 h 1849807"/>
              <a:gd name="connsiteX3" fmla="*/ 0 w 12167857"/>
              <a:gd name="connsiteY3" fmla="*/ 1829512 h 1849807"/>
              <a:gd name="connsiteX4" fmla="*/ 163418 w 12167857"/>
              <a:gd name="connsiteY4" fmla="*/ 0 h 1849807"/>
              <a:gd name="connsiteX0" fmla="*/ 168271 w 12172710"/>
              <a:gd name="connsiteY0" fmla="*/ 0 h 1849807"/>
              <a:gd name="connsiteX1" fmla="*/ 12172710 w 12172710"/>
              <a:gd name="connsiteY1" fmla="*/ 1002314 h 1849807"/>
              <a:gd name="connsiteX2" fmla="*/ 12172710 w 12172710"/>
              <a:gd name="connsiteY2" fmla="*/ 1849807 h 1849807"/>
              <a:gd name="connsiteX3" fmla="*/ 4853 w 12172710"/>
              <a:gd name="connsiteY3" fmla="*/ 1829512 h 1849807"/>
              <a:gd name="connsiteX4" fmla="*/ 168271 w 12172710"/>
              <a:gd name="connsiteY4" fmla="*/ 0 h 1849807"/>
              <a:gd name="connsiteX0" fmla="*/ 168271 w 12172710"/>
              <a:gd name="connsiteY0" fmla="*/ 0 h 1849807"/>
              <a:gd name="connsiteX1" fmla="*/ 12172710 w 12172710"/>
              <a:gd name="connsiteY1" fmla="*/ 1002314 h 1849807"/>
              <a:gd name="connsiteX2" fmla="*/ 12172710 w 12172710"/>
              <a:gd name="connsiteY2" fmla="*/ 1849807 h 1849807"/>
              <a:gd name="connsiteX3" fmla="*/ 4853 w 12172710"/>
              <a:gd name="connsiteY3" fmla="*/ 1829512 h 1849807"/>
              <a:gd name="connsiteX4" fmla="*/ 168271 w 12172710"/>
              <a:gd name="connsiteY4" fmla="*/ 0 h 1849807"/>
              <a:gd name="connsiteX0" fmla="*/ 170676 w 12175115"/>
              <a:gd name="connsiteY0" fmla="*/ 0 h 1849807"/>
              <a:gd name="connsiteX1" fmla="*/ 12175115 w 12175115"/>
              <a:gd name="connsiteY1" fmla="*/ 1002314 h 1849807"/>
              <a:gd name="connsiteX2" fmla="*/ 12175115 w 12175115"/>
              <a:gd name="connsiteY2" fmla="*/ 1849807 h 1849807"/>
              <a:gd name="connsiteX3" fmla="*/ 7258 w 12175115"/>
              <a:gd name="connsiteY3" fmla="*/ 1829512 h 1849807"/>
              <a:gd name="connsiteX4" fmla="*/ 170676 w 12175115"/>
              <a:gd name="connsiteY4" fmla="*/ 0 h 1849807"/>
              <a:gd name="connsiteX0" fmla="*/ 120877 w 12125316"/>
              <a:gd name="connsiteY0" fmla="*/ 0 h 1849807"/>
              <a:gd name="connsiteX1" fmla="*/ 12125316 w 12125316"/>
              <a:gd name="connsiteY1" fmla="*/ 1002314 h 1849807"/>
              <a:gd name="connsiteX2" fmla="*/ 12125316 w 12125316"/>
              <a:gd name="connsiteY2" fmla="*/ 1849807 h 1849807"/>
              <a:gd name="connsiteX3" fmla="*/ 13007 w 12125316"/>
              <a:gd name="connsiteY3" fmla="*/ 1834324 h 1849807"/>
              <a:gd name="connsiteX4" fmla="*/ 120877 w 12125316"/>
              <a:gd name="connsiteY4" fmla="*/ 0 h 1849807"/>
              <a:gd name="connsiteX0" fmla="*/ 113378 w 12127002"/>
              <a:gd name="connsiteY0" fmla="*/ 0 h 1872988"/>
              <a:gd name="connsiteX1" fmla="*/ 12127002 w 12127002"/>
              <a:gd name="connsiteY1" fmla="*/ 1025495 h 1872988"/>
              <a:gd name="connsiteX2" fmla="*/ 12127002 w 12127002"/>
              <a:gd name="connsiteY2" fmla="*/ 1872988 h 1872988"/>
              <a:gd name="connsiteX3" fmla="*/ 14693 w 12127002"/>
              <a:gd name="connsiteY3" fmla="*/ 1857505 h 1872988"/>
              <a:gd name="connsiteX4" fmla="*/ 113378 w 12127002"/>
              <a:gd name="connsiteY4" fmla="*/ 0 h 1872988"/>
              <a:gd name="connsiteX0" fmla="*/ 120876 w 12134500"/>
              <a:gd name="connsiteY0" fmla="*/ 0 h 1872988"/>
              <a:gd name="connsiteX1" fmla="*/ 12134500 w 12134500"/>
              <a:gd name="connsiteY1" fmla="*/ 1025495 h 1872988"/>
              <a:gd name="connsiteX2" fmla="*/ 12134500 w 12134500"/>
              <a:gd name="connsiteY2" fmla="*/ 1872988 h 1872988"/>
              <a:gd name="connsiteX3" fmla="*/ 13006 w 12134500"/>
              <a:gd name="connsiteY3" fmla="*/ 1834324 h 1872988"/>
              <a:gd name="connsiteX4" fmla="*/ 120876 w 12134500"/>
              <a:gd name="connsiteY4" fmla="*/ 0 h 1872988"/>
              <a:gd name="connsiteX0" fmla="*/ 120876 w 12298257"/>
              <a:gd name="connsiteY0" fmla="*/ 0 h 1872988"/>
              <a:gd name="connsiteX1" fmla="*/ 12298257 w 12298257"/>
              <a:gd name="connsiteY1" fmla="*/ 1073259 h 1872988"/>
              <a:gd name="connsiteX2" fmla="*/ 12134500 w 12298257"/>
              <a:gd name="connsiteY2" fmla="*/ 1872988 h 1872988"/>
              <a:gd name="connsiteX3" fmla="*/ 13006 w 12298257"/>
              <a:gd name="connsiteY3" fmla="*/ 1834324 h 1872988"/>
              <a:gd name="connsiteX4" fmla="*/ 120876 w 12298257"/>
              <a:gd name="connsiteY4" fmla="*/ 0 h 1872988"/>
              <a:gd name="connsiteX0" fmla="*/ 120876 w 12298257"/>
              <a:gd name="connsiteY0" fmla="*/ 0 h 1868616"/>
              <a:gd name="connsiteX1" fmla="*/ 12298257 w 12298257"/>
              <a:gd name="connsiteY1" fmla="*/ 1073259 h 1868616"/>
              <a:gd name="connsiteX2" fmla="*/ 12213230 w 12298257"/>
              <a:gd name="connsiteY2" fmla="*/ 1868616 h 1868616"/>
              <a:gd name="connsiteX3" fmla="*/ 13006 w 12298257"/>
              <a:gd name="connsiteY3" fmla="*/ 1834324 h 1868616"/>
              <a:gd name="connsiteX4" fmla="*/ 120876 w 12298257"/>
              <a:gd name="connsiteY4" fmla="*/ 0 h 1868616"/>
              <a:gd name="connsiteX0" fmla="*/ 120876 w 12298257"/>
              <a:gd name="connsiteY0" fmla="*/ 0 h 1868616"/>
              <a:gd name="connsiteX1" fmla="*/ 12298257 w 12298257"/>
              <a:gd name="connsiteY1" fmla="*/ 1073259 h 1868616"/>
              <a:gd name="connsiteX2" fmla="*/ 12213230 w 12298257"/>
              <a:gd name="connsiteY2" fmla="*/ 1868616 h 1868616"/>
              <a:gd name="connsiteX3" fmla="*/ 13006 w 12298257"/>
              <a:gd name="connsiteY3" fmla="*/ 1834324 h 1868616"/>
              <a:gd name="connsiteX4" fmla="*/ 120876 w 12298257"/>
              <a:gd name="connsiteY4" fmla="*/ 0 h 1868616"/>
              <a:gd name="connsiteX0" fmla="*/ 111849 w 12289230"/>
              <a:gd name="connsiteY0" fmla="*/ 0 h 1868616"/>
              <a:gd name="connsiteX1" fmla="*/ 12289230 w 12289230"/>
              <a:gd name="connsiteY1" fmla="*/ 1073259 h 1868616"/>
              <a:gd name="connsiteX2" fmla="*/ 12204203 w 12289230"/>
              <a:gd name="connsiteY2" fmla="*/ 1868616 h 1868616"/>
              <a:gd name="connsiteX3" fmla="*/ 15088 w 12289230"/>
              <a:gd name="connsiteY3" fmla="*/ 1835286 h 1868616"/>
              <a:gd name="connsiteX4" fmla="*/ 111849 w 12289230"/>
              <a:gd name="connsiteY4" fmla="*/ 0 h 1868616"/>
              <a:gd name="connsiteX0" fmla="*/ 111849 w 12289230"/>
              <a:gd name="connsiteY0" fmla="*/ 0 h 1868616"/>
              <a:gd name="connsiteX1" fmla="*/ 12289230 w 12289230"/>
              <a:gd name="connsiteY1" fmla="*/ 1073259 h 1868616"/>
              <a:gd name="connsiteX2" fmla="*/ 12204203 w 12289230"/>
              <a:gd name="connsiteY2" fmla="*/ 1868616 h 1868616"/>
              <a:gd name="connsiteX3" fmla="*/ 15088 w 12289230"/>
              <a:gd name="connsiteY3" fmla="*/ 1835286 h 1868616"/>
              <a:gd name="connsiteX4" fmla="*/ 111849 w 12289230"/>
              <a:gd name="connsiteY4" fmla="*/ 0 h 1868616"/>
              <a:gd name="connsiteX0" fmla="*/ 111849 w 12289230"/>
              <a:gd name="connsiteY0" fmla="*/ 0 h 1868616"/>
              <a:gd name="connsiteX1" fmla="*/ 12289230 w 12289230"/>
              <a:gd name="connsiteY1" fmla="*/ 1073259 h 1868616"/>
              <a:gd name="connsiteX2" fmla="*/ 12204203 w 12289230"/>
              <a:gd name="connsiteY2" fmla="*/ 1868616 h 1868616"/>
              <a:gd name="connsiteX3" fmla="*/ 15088 w 12289230"/>
              <a:gd name="connsiteY3" fmla="*/ 1835286 h 1868616"/>
              <a:gd name="connsiteX4" fmla="*/ 111849 w 12289230"/>
              <a:gd name="connsiteY4" fmla="*/ 0 h 1868616"/>
              <a:gd name="connsiteX0" fmla="*/ 111849 w 12289230"/>
              <a:gd name="connsiteY0" fmla="*/ 0 h 1868616"/>
              <a:gd name="connsiteX1" fmla="*/ 12289230 w 12289230"/>
              <a:gd name="connsiteY1" fmla="*/ 1073259 h 1868616"/>
              <a:gd name="connsiteX2" fmla="*/ 12204203 w 12289230"/>
              <a:gd name="connsiteY2" fmla="*/ 1868616 h 1868616"/>
              <a:gd name="connsiteX3" fmla="*/ 15088 w 12289230"/>
              <a:gd name="connsiteY3" fmla="*/ 1835286 h 1868616"/>
              <a:gd name="connsiteX4" fmla="*/ 111849 w 12289230"/>
              <a:gd name="connsiteY4" fmla="*/ 0 h 1868616"/>
              <a:gd name="connsiteX0" fmla="*/ 90963 w 12268344"/>
              <a:gd name="connsiteY0" fmla="*/ 0 h 1868616"/>
              <a:gd name="connsiteX1" fmla="*/ 12268344 w 12268344"/>
              <a:gd name="connsiteY1" fmla="*/ 1073259 h 1868616"/>
              <a:gd name="connsiteX2" fmla="*/ 12183317 w 12268344"/>
              <a:gd name="connsiteY2" fmla="*/ 1868616 h 1868616"/>
              <a:gd name="connsiteX3" fmla="*/ 23073 w 12268344"/>
              <a:gd name="connsiteY3" fmla="*/ 1501997 h 1868616"/>
              <a:gd name="connsiteX4" fmla="*/ 90963 w 12268344"/>
              <a:gd name="connsiteY4" fmla="*/ 0 h 1868616"/>
              <a:gd name="connsiteX0" fmla="*/ 90963 w 12268344"/>
              <a:gd name="connsiteY0" fmla="*/ 0 h 1872226"/>
              <a:gd name="connsiteX1" fmla="*/ 12268344 w 12268344"/>
              <a:gd name="connsiteY1" fmla="*/ 1073259 h 1872226"/>
              <a:gd name="connsiteX2" fmla="*/ 12183317 w 12268344"/>
              <a:gd name="connsiteY2" fmla="*/ 1868616 h 1872226"/>
              <a:gd name="connsiteX3" fmla="*/ 23073 w 12268344"/>
              <a:gd name="connsiteY3" fmla="*/ 1501997 h 1872226"/>
              <a:gd name="connsiteX4" fmla="*/ 90963 w 12268344"/>
              <a:gd name="connsiteY4" fmla="*/ 0 h 1872226"/>
              <a:gd name="connsiteX0" fmla="*/ 90963 w 12268344"/>
              <a:gd name="connsiteY0" fmla="*/ 0 h 1597265"/>
              <a:gd name="connsiteX1" fmla="*/ 12268344 w 12268344"/>
              <a:gd name="connsiteY1" fmla="*/ 1073259 h 1597265"/>
              <a:gd name="connsiteX2" fmla="*/ 12218485 w 12268344"/>
              <a:gd name="connsiteY2" fmla="*/ 1591838 h 1597265"/>
              <a:gd name="connsiteX3" fmla="*/ 23073 w 12268344"/>
              <a:gd name="connsiteY3" fmla="*/ 1501997 h 1597265"/>
              <a:gd name="connsiteX4" fmla="*/ 90963 w 12268344"/>
              <a:gd name="connsiteY4" fmla="*/ 0 h 1597265"/>
              <a:gd name="connsiteX0" fmla="*/ 90963 w 12268344"/>
              <a:gd name="connsiteY0" fmla="*/ 0 h 1526374"/>
              <a:gd name="connsiteX1" fmla="*/ 12268344 w 12268344"/>
              <a:gd name="connsiteY1" fmla="*/ 1073259 h 1526374"/>
              <a:gd name="connsiteX2" fmla="*/ 12250767 w 12268344"/>
              <a:gd name="connsiteY2" fmla="*/ 1348389 h 1526374"/>
              <a:gd name="connsiteX3" fmla="*/ 23073 w 12268344"/>
              <a:gd name="connsiteY3" fmla="*/ 1501997 h 1526374"/>
              <a:gd name="connsiteX4" fmla="*/ 90963 w 12268344"/>
              <a:gd name="connsiteY4" fmla="*/ 0 h 1526374"/>
              <a:gd name="connsiteX0" fmla="*/ 90963 w 12268344"/>
              <a:gd name="connsiteY0" fmla="*/ 0 h 1526374"/>
              <a:gd name="connsiteX1" fmla="*/ 12268344 w 12268344"/>
              <a:gd name="connsiteY1" fmla="*/ 1073259 h 1526374"/>
              <a:gd name="connsiteX2" fmla="*/ 12250767 w 12268344"/>
              <a:gd name="connsiteY2" fmla="*/ 1348389 h 1526374"/>
              <a:gd name="connsiteX3" fmla="*/ 23073 w 12268344"/>
              <a:gd name="connsiteY3" fmla="*/ 1501997 h 1526374"/>
              <a:gd name="connsiteX4" fmla="*/ 90963 w 12268344"/>
              <a:gd name="connsiteY4" fmla="*/ 0 h 1526374"/>
              <a:gd name="connsiteX0" fmla="*/ 90963 w 12268344"/>
              <a:gd name="connsiteY0" fmla="*/ 0 h 1526374"/>
              <a:gd name="connsiteX1" fmla="*/ 12268344 w 12268344"/>
              <a:gd name="connsiteY1" fmla="*/ 1073259 h 1526374"/>
              <a:gd name="connsiteX2" fmla="*/ 12250767 w 12268344"/>
              <a:gd name="connsiteY2" fmla="*/ 1348389 h 1526374"/>
              <a:gd name="connsiteX3" fmla="*/ 23073 w 12268344"/>
              <a:gd name="connsiteY3" fmla="*/ 1501997 h 1526374"/>
              <a:gd name="connsiteX4" fmla="*/ 90963 w 12268344"/>
              <a:gd name="connsiteY4" fmla="*/ 0 h 1526374"/>
              <a:gd name="connsiteX0" fmla="*/ 98503 w 12264774"/>
              <a:gd name="connsiteY0" fmla="*/ 0 h 1525572"/>
              <a:gd name="connsiteX1" fmla="*/ 12264774 w 12264774"/>
              <a:gd name="connsiteY1" fmla="*/ 1072297 h 1525572"/>
              <a:gd name="connsiteX2" fmla="*/ 12247197 w 12264774"/>
              <a:gd name="connsiteY2" fmla="*/ 1347427 h 1525572"/>
              <a:gd name="connsiteX3" fmla="*/ 19503 w 12264774"/>
              <a:gd name="connsiteY3" fmla="*/ 1501035 h 1525572"/>
              <a:gd name="connsiteX4" fmla="*/ 98503 w 12264774"/>
              <a:gd name="connsiteY4" fmla="*/ 0 h 1525572"/>
              <a:gd name="connsiteX0" fmla="*/ 98503 w 12264774"/>
              <a:gd name="connsiteY0" fmla="*/ 0 h 1525572"/>
              <a:gd name="connsiteX1" fmla="*/ 12264774 w 12264774"/>
              <a:gd name="connsiteY1" fmla="*/ 1072297 h 1525572"/>
              <a:gd name="connsiteX2" fmla="*/ 12247197 w 12264774"/>
              <a:gd name="connsiteY2" fmla="*/ 1347427 h 1525572"/>
              <a:gd name="connsiteX3" fmla="*/ 19503 w 12264774"/>
              <a:gd name="connsiteY3" fmla="*/ 1501035 h 1525572"/>
              <a:gd name="connsiteX4" fmla="*/ 98503 w 12264774"/>
              <a:gd name="connsiteY4" fmla="*/ 0 h 1525572"/>
              <a:gd name="connsiteX0" fmla="*/ 104898 w 12271169"/>
              <a:gd name="connsiteY0" fmla="*/ 0 h 1507306"/>
              <a:gd name="connsiteX1" fmla="*/ 12271169 w 12271169"/>
              <a:gd name="connsiteY1" fmla="*/ 1072297 h 1507306"/>
              <a:gd name="connsiteX2" fmla="*/ 12253592 w 12271169"/>
              <a:gd name="connsiteY2" fmla="*/ 1347427 h 1507306"/>
              <a:gd name="connsiteX3" fmla="*/ 17140 w 12271169"/>
              <a:gd name="connsiteY3" fmla="*/ 1478932 h 1507306"/>
              <a:gd name="connsiteX4" fmla="*/ 104898 w 12271169"/>
              <a:gd name="connsiteY4" fmla="*/ 0 h 1507306"/>
              <a:gd name="connsiteX0" fmla="*/ 104898 w 12271169"/>
              <a:gd name="connsiteY0" fmla="*/ 0 h 1507306"/>
              <a:gd name="connsiteX1" fmla="*/ 12271169 w 12271169"/>
              <a:gd name="connsiteY1" fmla="*/ 1072297 h 1507306"/>
              <a:gd name="connsiteX2" fmla="*/ 12253592 w 12271169"/>
              <a:gd name="connsiteY2" fmla="*/ 1347427 h 1507306"/>
              <a:gd name="connsiteX3" fmla="*/ 17140 w 12271169"/>
              <a:gd name="connsiteY3" fmla="*/ 1478932 h 1507306"/>
              <a:gd name="connsiteX4" fmla="*/ 104898 w 12271169"/>
              <a:gd name="connsiteY4" fmla="*/ 0 h 1507306"/>
              <a:gd name="connsiteX0" fmla="*/ 104898 w 12271169"/>
              <a:gd name="connsiteY0" fmla="*/ 0 h 1507306"/>
              <a:gd name="connsiteX1" fmla="*/ 12271169 w 12271169"/>
              <a:gd name="connsiteY1" fmla="*/ 1072297 h 1507306"/>
              <a:gd name="connsiteX2" fmla="*/ 12253592 w 12271169"/>
              <a:gd name="connsiteY2" fmla="*/ 1347427 h 1507306"/>
              <a:gd name="connsiteX3" fmla="*/ 17140 w 12271169"/>
              <a:gd name="connsiteY3" fmla="*/ 1478932 h 1507306"/>
              <a:gd name="connsiteX4" fmla="*/ 104898 w 12271169"/>
              <a:gd name="connsiteY4" fmla="*/ 0 h 1507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71169" h="1507306">
                <a:moveTo>
                  <a:pt x="104898" y="0"/>
                </a:moveTo>
                <a:lnTo>
                  <a:pt x="12271169" y="1072297"/>
                </a:lnTo>
                <a:lnTo>
                  <a:pt x="12253592" y="1347427"/>
                </a:lnTo>
                <a:cubicBezTo>
                  <a:pt x="12280732" y="1410797"/>
                  <a:pt x="6097526" y="1405791"/>
                  <a:pt x="17140" y="1478932"/>
                </a:cubicBezTo>
                <a:cubicBezTo>
                  <a:pt x="-15607" y="1488348"/>
                  <a:pt x="-9070" y="1813525"/>
                  <a:pt x="104898" y="0"/>
                </a:cubicBezTo>
                <a:close/>
              </a:path>
            </a:pathLst>
          </a:custGeom>
          <a:solidFill>
            <a:schemeClr val="accent1">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sp>
        <p:nvSpPr>
          <p:cNvPr id="13" name="TextBox 12">
            <a:extLst>
              <a:ext uri="{FF2B5EF4-FFF2-40B4-BE49-F238E27FC236}">
                <a16:creationId xmlns:a16="http://schemas.microsoft.com/office/drawing/2014/main" xmlns="" id="{F72C8583-CCE7-4600-9876-66CEDB4D03DF}"/>
              </a:ext>
            </a:extLst>
          </p:cNvPr>
          <p:cNvSpPr txBox="1"/>
          <p:nvPr userDrawn="1"/>
        </p:nvSpPr>
        <p:spPr>
          <a:xfrm>
            <a:off x="0" y="4380608"/>
            <a:ext cx="12192000" cy="1246495"/>
          </a:xfrm>
          <a:prstGeom prst="rect">
            <a:avLst/>
          </a:prstGeom>
          <a:noFill/>
        </p:spPr>
        <p:txBody>
          <a:bodyPr wrap="square" rtlCol="0">
            <a:spAutoFit/>
          </a:bodyPr>
          <a:lstStyle/>
          <a:p>
            <a:pPr algn="ctr"/>
            <a:endParaRPr lang="en-GB" sz="1500" b="1" baseline="0" dirty="0">
              <a:solidFill>
                <a:schemeClr val="tx2">
                  <a:lumMod val="95000"/>
                  <a:lumOff val="5000"/>
                </a:schemeClr>
              </a:solidFill>
              <a:latin typeface="Eras Medium ITC" pitchFamily="34" charset="0"/>
              <a:ea typeface="Kozuka Gothic Pr6N EL" pitchFamily="34" charset="-128"/>
              <a:cs typeface="Miriam" pitchFamily="34" charset="-79"/>
            </a:endParaRPr>
          </a:p>
          <a:p>
            <a:pPr algn="ctr"/>
            <a:r>
              <a:rPr lang="en-GB" sz="1200" b="0" baseline="0" dirty="0">
                <a:solidFill>
                  <a:schemeClr val="tx2">
                    <a:lumMod val="95000"/>
                    <a:lumOff val="5000"/>
                  </a:schemeClr>
                </a:solidFill>
                <a:latin typeface="Eras Light ITC" pitchFamily="34" charset="0"/>
                <a:ea typeface="Kozuka Gothic Pr6N EL" pitchFamily="34" charset="-128"/>
                <a:cs typeface="Miriam" pitchFamily="34" charset="-79"/>
              </a:rPr>
              <a:t>North Wing, The Old Livery, Hildersham Road</a:t>
            </a:r>
          </a:p>
          <a:p>
            <a:pPr algn="ctr"/>
            <a:r>
              <a:rPr lang="en-GB" sz="1200" b="0" kern="1200" baseline="0" dirty="0">
                <a:solidFill>
                  <a:schemeClr val="tx2">
                    <a:lumMod val="95000"/>
                    <a:lumOff val="5000"/>
                  </a:schemeClr>
                </a:solidFill>
                <a:latin typeface="Eras Light ITC" pitchFamily="34" charset="0"/>
                <a:ea typeface="Kozuka Gothic Pr6N EL" pitchFamily="34" charset="-128"/>
                <a:cs typeface="Miriam" pitchFamily="34" charset="-79"/>
              </a:rPr>
              <a:t>Cambridge, UK CB216DR</a:t>
            </a:r>
            <a:endParaRPr lang="en-GB" sz="1200" b="0" baseline="0" dirty="0">
              <a:solidFill>
                <a:schemeClr val="tx2">
                  <a:lumMod val="95000"/>
                  <a:lumOff val="5000"/>
                </a:schemeClr>
              </a:solidFill>
              <a:latin typeface="Eras Light ITC" pitchFamily="34" charset="0"/>
              <a:ea typeface="Kozuka Gothic Pr6N EL" pitchFamily="34" charset="-128"/>
              <a:cs typeface="Miriam" pitchFamily="34" charset="-79"/>
            </a:endParaRPr>
          </a:p>
          <a:p>
            <a:pPr algn="ctr"/>
            <a:endParaRPr lang="en-GB" sz="1200" b="0" baseline="0" dirty="0">
              <a:solidFill>
                <a:schemeClr val="tx2">
                  <a:lumMod val="95000"/>
                  <a:lumOff val="5000"/>
                </a:schemeClr>
              </a:solidFill>
              <a:latin typeface="Eras Light ITC" pitchFamily="34" charset="0"/>
              <a:ea typeface="Kozuka Gothic Pr6N EL" pitchFamily="34" charset="-128"/>
              <a:cs typeface="Miriam" pitchFamily="34" charset="-79"/>
            </a:endParaRPr>
          </a:p>
          <a:p>
            <a:pPr algn="ctr"/>
            <a:r>
              <a:rPr lang="en-GB" sz="1200" b="0" i="0" baseline="0" dirty="0">
                <a:solidFill>
                  <a:schemeClr val="tx2">
                    <a:lumMod val="95000"/>
                    <a:lumOff val="5000"/>
                  </a:schemeClr>
                </a:solidFill>
                <a:latin typeface="Eras Light ITC" pitchFamily="34" charset="0"/>
                <a:ea typeface="Kozuka Gothic Pr6N EL" pitchFamily="34" charset="-128"/>
                <a:cs typeface="Miriam" pitchFamily="34" charset="-79"/>
              </a:rPr>
              <a:t>Tel.: +44 (0)1223 893209 </a:t>
            </a:r>
            <a:r>
              <a:rPr lang="en-GB" sz="1200" b="0" i="0" kern="1200" baseline="0" dirty="0">
                <a:solidFill>
                  <a:schemeClr val="tx2">
                    <a:lumMod val="95000"/>
                    <a:lumOff val="5000"/>
                  </a:schemeClr>
                </a:solidFill>
                <a:latin typeface="Eras Light ITC" pitchFamily="34" charset="0"/>
                <a:ea typeface="Kozuka Gothic Pr6N EL" pitchFamily="34" charset="-128"/>
                <a:cs typeface="Miriam" pitchFamily="34" charset="-79"/>
              </a:rPr>
              <a:t>| </a:t>
            </a:r>
            <a:r>
              <a:rPr lang="en-GB" sz="1200" b="1" i="0" kern="1200" baseline="0" dirty="0">
                <a:solidFill>
                  <a:schemeClr val="tx2">
                    <a:lumMod val="95000"/>
                    <a:lumOff val="5000"/>
                  </a:schemeClr>
                </a:solidFill>
                <a:latin typeface="Eras Light ITC" pitchFamily="34" charset="0"/>
                <a:ea typeface="Kozuka Gothic Pr6N EL" pitchFamily="34" charset="-128"/>
                <a:cs typeface="Miriam" pitchFamily="34" charset="-79"/>
              </a:rPr>
              <a:t>www.innotec-tcs.com</a:t>
            </a:r>
            <a:r>
              <a:rPr lang="en-GB" sz="1200" b="0" i="0" kern="1200" baseline="0" dirty="0">
                <a:solidFill>
                  <a:schemeClr val="tx2">
                    <a:lumMod val="95000"/>
                    <a:lumOff val="5000"/>
                  </a:schemeClr>
                </a:solidFill>
                <a:latin typeface="Eras Light ITC" pitchFamily="34" charset="0"/>
                <a:ea typeface="Kozuka Gothic Pr6N EL" pitchFamily="34" charset="-128"/>
                <a:cs typeface="Miriam" pitchFamily="34" charset="-79"/>
              </a:rPr>
              <a:t> </a:t>
            </a:r>
            <a:r>
              <a:rPr lang="en-GB" sz="1200" b="0" i="0" baseline="0" dirty="0">
                <a:solidFill>
                  <a:schemeClr val="tx2">
                    <a:lumMod val="95000"/>
                    <a:lumOff val="5000"/>
                  </a:schemeClr>
                </a:solidFill>
                <a:latin typeface="Eras Light ITC" pitchFamily="34" charset="0"/>
                <a:ea typeface="Kozuka Gothic Pr6N EL" pitchFamily="34" charset="-128"/>
                <a:cs typeface="Miriam" pitchFamily="34" charset="-79"/>
              </a:rPr>
              <a:t>| enquiries@innotec-tcs.com</a:t>
            </a:r>
          </a:p>
          <a:p>
            <a:pPr algn="ctr"/>
            <a:endParaRPr lang="en-GB" sz="1200" b="0" i="0" dirty="0">
              <a:solidFill>
                <a:schemeClr val="tx2">
                  <a:lumMod val="95000"/>
                  <a:lumOff val="5000"/>
                </a:schemeClr>
              </a:solidFill>
              <a:latin typeface="Eras Light ITC" pitchFamily="34" charset="0"/>
              <a:ea typeface="Kozuka Gothic Pr6N EL" pitchFamily="34" charset="-128"/>
              <a:cs typeface="Miriam" pitchFamily="34" charset="-79"/>
            </a:endParaRPr>
          </a:p>
        </p:txBody>
      </p:sp>
      <p:sp>
        <p:nvSpPr>
          <p:cNvPr id="14" name="Footer Placeholder 4">
            <a:extLst>
              <a:ext uri="{FF2B5EF4-FFF2-40B4-BE49-F238E27FC236}">
                <a16:creationId xmlns:a16="http://schemas.microsoft.com/office/drawing/2014/main" xmlns="" id="{4E2D05CE-7911-4EAB-B6B4-9E1BC0CA8F30}"/>
              </a:ext>
            </a:extLst>
          </p:cNvPr>
          <p:cNvSpPr>
            <a:spLocks noGrp="1"/>
          </p:cNvSpPr>
          <p:nvPr>
            <p:ph type="ftr" sz="quarter" idx="3"/>
          </p:nvPr>
        </p:nvSpPr>
        <p:spPr>
          <a:xfrm>
            <a:off x="0" y="6578642"/>
            <a:ext cx="4114800" cy="182603"/>
          </a:xfrm>
          <a:prstGeom prst="rect">
            <a:avLst/>
          </a:prstGeom>
        </p:spPr>
        <p:txBody>
          <a:bodyPr/>
          <a:lstStyle>
            <a:lvl1pPr>
              <a:defRPr sz="900">
                <a:solidFill>
                  <a:schemeClr val="bg1"/>
                </a:solidFill>
              </a:defRPr>
            </a:lvl1pPr>
          </a:lstStyle>
          <a:p>
            <a:r>
              <a:rPr lang="en-GB">
                <a:latin typeface="Eras Light ITC" pitchFamily="34" charset="0"/>
                <a:cs typeface="Cordia New" pitchFamily="34" charset="-34"/>
              </a:rPr>
              <a:t>Copyright © 2018 Innovative Technology and Science Ltd. All rights reserved</a:t>
            </a:r>
            <a:endParaRPr lang="en-GB" dirty="0"/>
          </a:p>
        </p:txBody>
      </p:sp>
    </p:spTree>
    <p:extLst>
      <p:ext uri="{BB962C8B-B14F-4D97-AF65-F5344CB8AC3E}">
        <p14:creationId xmlns:p14="http://schemas.microsoft.com/office/powerpoint/2010/main" val="237259196"/>
      </p:ext>
    </p:extLst>
  </p:cSld>
  <p:clrMap bg1="lt1" tx1="dk1" bg2="lt2" tx2="dk2" accent1="accent1" accent2="accent2" accent3="accent3" accent4="accent4" accent5="accent5" accent6="accent6" hlink="hlink" folHlink="folHlink"/>
  <p:sldLayoutIdLst>
    <p:sldLayoutId id="2147483661" r:id="rId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23B617C0-9F57-465B-9FE2-054F61B4C46A}"/>
              </a:ext>
            </a:extLst>
          </p:cNvPr>
          <p:cNvSpPr/>
          <p:nvPr userDrawn="1"/>
        </p:nvSpPr>
        <p:spPr>
          <a:xfrm>
            <a:off x="-5111" y="0"/>
            <a:ext cx="12192000" cy="847493"/>
          </a:xfrm>
          <a:prstGeom prst="rect">
            <a:avLst/>
          </a:prstGeom>
          <a:solidFill>
            <a:srgbClr val="165C7D"/>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8" name="Rectangle 10">
            <a:extLst>
              <a:ext uri="{FF2B5EF4-FFF2-40B4-BE49-F238E27FC236}">
                <a16:creationId xmlns:a16="http://schemas.microsoft.com/office/drawing/2014/main" xmlns="" id="{4C4C1F8A-790F-428B-852B-2FF9E7244AB2}"/>
              </a:ext>
            </a:extLst>
          </p:cNvPr>
          <p:cNvSpPr/>
          <p:nvPr userDrawn="1"/>
        </p:nvSpPr>
        <p:spPr>
          <a:xfrm rot="21302953">
            <a:off x="-90458" y="-616889"/>
            <a:ext cx="12271169" cy="1507306"/>
          </a:xfrm>
          <a:custGeom>
            <a:avLst/>
            <a:gdLst>
              <a:gd name="connsiteX0" fmla="*/ 0 w 12192000"/>
              <a:gd name="connsiteY0" fmla="*/ 0 h 847493"/>
              <a:gd name="connsiteX1" fmla="*/ 12192000 w 12192000"/>
              <a:gd name="connsiteY1" fmla="*/ 0 h 847493"/>
              <a:gd name="connsiteX2" fmla="*/ 12192000 w 12192000"/>
              <a:gd name="connsiteY2" fmla="*/ 847493 h 847493"/>
              <a:gd name="connsiteX3" fmla="*/ 0 w 12192000"/>
              <a:gd name="connsiteY3" fmla="*/ 847493 h 847493"/>
              <a:gd name="connsiteX4" fmla="*/ 0 w 12192000"/>
              <a:gd name="connsiteY4" fmla="*/ 0 h 847493"/>
              <a:gd name="connsiteX0" fmla="*/ 198670 w 12192000"/>
              <a:gd name="connsiteY0" fmla="*/ 0 h 1848845"/>
              <a:gd name="connsiteX1" fmla="*/ 12192000 w 12192000"/>
              <a:gd name="connsiteY1" fmla="*/ 1001352 h 1848845"/>
              <a:gd name="connsiteX2" fmla="*/ 12192000 w 12192000"/>
              <a:gd name="connsiteY2" fmla="*/ 1848845 h 1848845"/>
              <a:gd name="connsiteX3" fmla="*/ 0 w 12192000"/>
              <a:gd name="connsiteY3" fmla="*/ 1848845 h 1848845"/>
              <a:gd name="connsiteX4" fmla="*/ 198670 w 12192000"/>
              <a:gd name="connsiteY4" fmla="*/ 0 h 1848845"/>
              <a:gd name="connsiteX0" fmla="*/ 187561 w 12192000"/>
              <a:gd name="connsiteY0" fmla="*/ 0 h 1849807"/>
              <a:gd name="connsiteX1" fmla="*/ 12192000 w 12192000"/>
              <a:gd name="connsiteY1" fmla="*/ 1002314 h 1849807"/>
              <a:gd name="connsiteX2" fmla="*/ 12192000 w 12192000"/>
              <a:gd name="connsiteY2" fmla="*/ 1849807 h 1849807"/>
              <a:gd name="connsiteX3" fmla="*/ 0 w 12192000"/>
              <a:gd name="connsiteY3" fmla="*/ 1849807 h 1849807"/>
              <a:gd name="connsiteX4" fmla="*/ 187561 w 12192000"/>
              <a:gd name="connsiteY4" fmla="*/ 0 h 1849807"/>
              <a:gd name="connsiteX0" fmla="*/ 163418 w 12167857"/>
              <a:gd name="connsiteY0" fmla="*/ 0 h 1849807"/>
              <a:gd name="connsiteX1" fmla="*/ 12167857 w 12167857"/>
              <a:gd name="connsiteY1" fmla="*/ 1002314 h 1849807"/>
              <a:gd name="connsiteX2" fmla="*/ 12167857 w 12167857"/>
              <a:gd name="connsiteY2" fmla="*/ 1849807 h 1849807"/>
              <a:gd name="connsiteX3" fmla="*/ 0 w 12167857"/>
              <a:gd name="connsiteY3" fmla="*/ 1829512 h 1849807"/>
              <a:gd name="connsiteX4" fmla="*/ 163418 w 12167857"/>
              <a:gd name="connsiteY4" fmla="*/ 0 h 1849807"/>
              <a:gd name="connsiteX0" fmla="*/ 163418 w 12167857"/>
              <a:gd name="connsiteY0" fmla="*/ 0 h 1849807"/>
              <a:gd name="connsiteX1" fmla="*/ 12167857 w 12167857"/>
              <a:gd name="connsiteY1" fmla="*/ 1002314 h 1849807"/>
              <a:gd name="connsiteX2" fmla="*/ 12167857 w 12167857"/>
              <a:gd name="connsiteY2" fmla="*/ 1849807 h 1849807"/>
              <a:gd name="connsiteX3" fmla="*/ 0 w 12167857"/>
              <a:gd name="connsiteY3" fmla="*/ 1829512 h 1849807"/>
              <a:gd name="connsiteX4" fmla="*/ 163418 w 12167857"/>
              <a:gd name="connsiteY4" fmla="*/ 0 h 1849807"/>
              <a:gd name="connsiteX0" fmla="*/ 163418 w 12167857"/>
              <a:gd name="connsiteY0" fmla="*/ 0 h 1849807"/>
              <a:gd name="connsiteX1" fmla="*/ 12167857 w 12167857"/>
              <a:gd name="connsiteY1" fmla="*/ 1002314 h 1849807"/>
              <a:gd name="connsiteX2" fmla="*/ 12167857 w 12167857"/>
              <a:gd name="connsiteY2" fmla="*/ 1849807 h 1849807"/>
              <a:gd name="connsiteX3" fmla="*/ 0 w 12167857"/>
              <a:gd name="connsiteY3" fmla="*/ 1829512 h 1849807"/>
              <a:gd name="connsiteX4" fmla="*/ 163418 w 12167857"/>
              <a:gd name="connsiteY4" fmla="*/ 0 h 1849807"/>
              <a:gd name="connsiteX0" fmla="*/ 168271 w 12172710"/>
              <a:gd name="connsiteY0" fmla="*/ 0 h 1849807"/>
              <a:gd name="connsiteX1" fmla="*/ 12172710 w 12172710"/>
              <a:gd name="connsiteY1" fmla="*/ 1002314 h 1849807"/>
              <a:gd name="connsiteX2" fmla="*/ 12172710 w 12172710"/>
              <a:gd name="connsiteY2" fmla="*/ 1849807 h 1849807"/>
              <a:gd name="connsiteX3" fmla="*/ 4853 w 12172710"/>
              <a:gd name="connsiteY3" fmla="*/ 1829512 h 1849807"/>
              <a:gd name="connsiteX4" fmla="*/ 168271 w 12172710"/>
              <a:gd name="connsiteY4" fmla="*/ 0 h 1849807"/>
              <a:gd name="connsiteX0" fmla="*/ 168271 w 12172710"/>
              <a:gd name="connsiteY0" fmla="*/ 0 h 1849807"/>
              <a:gd name="connsiteX1" fmla="*/ 12172710 w 12172710"/>
              <a:gd name="connsiteY1" fmla="*/ 1002314 h 1849807"/>
              <a:gd name="connsiteX2" fmla="*/ 12172710 w 12172710"/>
              <a:gd name="connsiteY2" fmla="*/ 1849807 h 1849807"/>
              <a:gd name="connsiteX3" fmla="*/ 4853 w 12172710"/>
              <a:gd name="connsiteY3" fmla="*/ 1829512 h 1849807"/>
              <a:gd name="connsiteX4" fmla="*/ 168271 w 12172710"/>
              <a:gd name="connsiteY4" fmla="*/ 0 h 1849807"/>
              <a:gd name="connsiteX0" fmla="*/ 170676 w 12175115"/>
              <a:gd name="connsiteY0" fmla="*/ 0 h 1849807"/>
              <a:gd name="connsiteX1" fmla="*/ 12175115 w 12175115"/>
              <a:gd name="connsiteY1" fmla="*/ 1002314 h 1849807"/>
              <a:gd name="connsiteX2" fmla="*/ 12175115 w 12175115"/>
              <a:gd name="connsiteY2" fmla="*/ 1849807 h 1849807"/>
              <a:gd name="connsiteX3" fmla="*/ 7258 w 12175115"/>
              <a:gd name="connsiteY3" fmla="*/ 1829512 h 1849807"/>
              <a:gd name="connsiteX4" fmla="*/ 170676 w 12175115"/>
              <a:gd name="connsiteY4" fmla="*/ 0 h 1849807"/>
              <a:gd name="connsiteX0" fmla="*/ 120877 w 12125316"/>
              <a:gd name="connsiteY0" fmla="*/ 0 h 1849807"/>
              <a:gd name="connsiteX1" fmla="*/ 12125316 w 12125316"/>
              <a:gd name="connsiteY1" fmla="*/ 1002314 h 1849807"/>
              <a:gd name="connsiteX2" fmla="*/ 12125316 w 12125316"/>
              <a:gd name="connsiteY2" fmla="*/ 1849807 h 1849807"/>
              <a:gd name="connsiteX3" fmla="*/ 13007 w 12125316"/>
              <a:gd name="connsiteY3" fmla="*/ 1834324 h 1849807"/>
              <a:gd name="connsiteX4" fmla="*/ 120877 w 12125316"/>
              <a:gd name="connsiteY4" fmla="*/ 0 h 1849807"/>
              <a:gd name="connsiteX0" fmla="*/ 113378 w 12127002"/>
              <a:gd name="connsiteY0" fmla="*/ 0 h 1872988"/>
              <a:gd name="connsiteX1" fmla="*/ 12127002 w 12127002"/>
              <a:gd name="connsiteY1" fmla="*/ 1025495 h 1872988"/>
              <a:gd name="connsiteX2" fmla="*/ 12127002 w 12127002"/>
              <a:gd name="connsiteY2" fmla="*/ 1872988 h 1872988"/>
              <a:gd name="connsiteX3" fmla="*/ 14693 w 12127002"/>
              <a:gd name="connsiteY3" fmla="*/ 1857505 h 1872988"/>
              <a:gd name="connsiteX4" fmla="*/ 113378 w 12127002"/>
              <a:gd name="connsiteY4" fmla="*/ 0 h 1872988"/>
              <a:gd name="connsiteX0" fmla="*/ 120876 w 12134500"/>
              <a:gd name="connsiteY0" fmla="*/ 0 h 1872988"/>
              <a:gd name="connsiteX1" fmla="*/ 12134500 w 12134500"/>
              <a:gd name="connsiteY1" fmla="*/ 1025495 h 1872988"/>
              <a:gd name="connsiteX2" fmla="*/ 12134500 w 12134500"/>
              <a:gd name="connsiteY2" fmla="*/ 1872988 h 1872988"/>
              <a:gd name="connsiteX3" fmla="*/ 13006 w 12134500"/>
              <a:gd name="connsiteY3" fmla="*/ 1834324 h 1872988"/>
              <a:gd name="connsiteX4" fmla="*/ 120876 w 12134500"/>
              <a:gd name="connsiteY4" fmla="*/ 0 h 1872988"/>
              <a:gd name="connsiteX0" fmla="*/ 120876 w 12298257"/>
              <a:gd name="connsiteY0" fmla="*/ 0 h 1872988"/>
              <a:gd name="connsiteX1" fmla="*/ 12298257 w 12298257"/>
              <a:gd name="connsiteY1" fmla="*/ 1073259 h 1872988"/>
              <a:gd name="connsiteX2" fmla="*/ 12134500 w 12298257"/>
              <a:gd name="connsiteY2" fmla="*/ 1872988 h 1872988"/>
              <a:gd name="connsiteX3" fmla="*/ 13006 w 12298257"/>
              <a:gd name="connsiteY3" fmla="*/ 1834324 h 1872988"/>
              <a:gd name="connsiteX4" fmla="*/ 120876 w 12298257"/>
              <a:gd name="connsiteY4" fmla="*/ 0 h 1872988"/>
              <a:gd name="connsiteX0" fmla="*/ 120876 w 12298257"/>
              <a:gd name="connsiteY0" fmla="*/ 0 h 1868616"/>
              <a:gd name="connsiteX1" fmla="*/ 12298257 w 12298257"/>
              <a:gd name="connsiteY1" fmla="*/ 1073259 h 1868616"/>
              <a:gd name="connsiteX2" fmla="*/ 12213230 w 12298257"/>
              <a:gd name="connsiteY2" fmla="*/ 1868616 h 1868616"/>
              <a:gd name="connsiteX3" fmla="*/ 13006 w 12298257"/>
              <a:gd name="connsiteY3" fmla="*/ 1834324 h 1868616"/>
              <a:gd name="connsiteX4" fmla="*/ 120876 w 12298257"/>
              <a:gd name="connsiteY4" fmla="*/ 0 h 1868616"/>
              <a:gd name="connsiteX0" fmla="*/ 120876 w 12298257"/>
              <a:gd name="connsiteY0" fmla="*/ 0 h 1868616"/>
              <a:gd name="connsiteX1" fmla="*/ 12298257 w 12298257"/>
              <a:gd name="connsiteY1" fmla="*/ 1073259 h 1868616"/>
              <a:gd name="connsiteX2" fmla="*/ 12213230 w 12298257"/>
              <a:gd name="connsiteY2" fmla="*/ 1868616 h 1868616"/>
              <a:gd name="connsiteX3" fmla="*/ 13006 w 12298257"/>
              <a:gd name="connsiteY3" fmla="*/ 1834324 h 1868616"/>
              <a:gd name="connsiteX4" fmla="*/ 120876 w 12298257"/>
              <a:gd name="connsiteY4" fmla="*/ 0 h 1868616"/>
              <a:gd name="connsiteX0" fmla="*/ 111849 w 12289230"/>
              <a:gd name="connsiteY0" fmla="*/ 0 h 1868616"/>
              <a:gd name="connsiteX1" fmla="*/ 12289230 w 12289230"/>
              <a:gd name="connsiteY1" fmla="*/ 1073259 h 1868616"/>
              <a:gd name="connsiteX2" fmla="*/ 12204203 w 12289230"/>
              <a:gd name="connsiteY2" fmla="*/ 1868616 h 1868616"/>
              <a:gd name="connsiteX3" fmla="*/ 15088 w 12289230"/>
              <a:gd name="connsiteY3" fmla="*/ 1835286 h 1868616"/>
              <a:gd name="connsiteX4" fmla="*/ 111849 w 12289230"/>
              <a:gd name="connsiteY4" fmla="*/ 0 h 1868616"/>
              <a:gd name="connsiteX0" fmla="*/ 111849 w 12289230"/>
              <a:gd name="connsiteY0" fmla="*/ 0 h 1868616"/>
              <a:gd name="connsiteX1" fmla="*/ 12289230 w 12289230"/>
              <a:gd name="connsiteY1" fmla="*/ 1073259 h 1868616"/>
              <a:gd name="connsiteX2" fmla="*/ 12204203 w 12289230"/>
              <a:gd name="connsiteY2" fmla="*/ 1868616 h 1868616"/>
              <a:gd name="connsiteX3" fmla="*/ 15088 w 12289230"/>
              <a:gd name="connsiteY3" fmla="*/ 1835286 h 1868616"/>
              <a:gd name="connsiteX4" fmla="*/ 111849 w 12289230"/>
              <a:gd name="connsiteY4" fmla="*/ 0 h 1868616"/>
              <a:gd name="connsiteX0" fmla="*/ 111849 w 12289230"/>
              <a:gd name="connsiteY0" fmla="*/ 0 h 1868616"/>
              <a:gd name="connsiteX1" fmla="*/ 12289230 w 12289230"/>
              <a:gd name="connsiteY1" fmla="*/ 1073259 h 1868616"/>
              <a:gd name="connsiteX2" fmla="*/ 12204203 w 12289230"/>
              <a:gd name="connsiteY2" fmla="*/ 1868616 h 1868616"/>
              <a:gd name="connsiteX3" fmla="*/ 15088 w 12289230"/>
              <a:gd name="connsiteY3" fmla="*/ 1835286 h 1868616"/>
              <a:gd name="connsiteX4" fmla="*/ 111849 w 12289230"/>
              <a:gd name="connsiteY4" fmla="*/ 0 h 1868616"/>
              <a:gd name="connsiteX0" fmla="*/ 111849 w 12289230"/>
              <a:gd name="connsiteY0" fmla="*/ 0 h 1868616"/>
              <a:gd name="connsiteX1" fmla="*/ 12289230 w 12289230"/>
              <a:gd name="connsiteY1" fmla="*/ 1073259 h 1868616"/>
              <a:gd name="connsiteX2" fmla="*/ 12204203 w 12289230"/>
              <a:gd name="connsiteY2" fmla="*/ 1868616 h 1868616"/>
              <a:gd name="connsiteX3" fmla="*/ 15088 w 12289230"/>
              <a:gd name="connsiteY3" fmla="*/ 1835286 h 1868616"/>
              <a:gd name="connsiteX4" fmla="*/ 111849 w 12289230"/>
              <a:gd name="connsiteY4" fmla="*/ 0 h 1868616"/>
              <a:gd name="connsiteX0" fmla="*/ 90963 w 12268344"/>
              <a:gd name="connsiteY0" fmla="*/ 0 h 1868616"/>
              <a:gd name="connsiteX1" fmla="*/ 12268344 w 12268344"/>
              <a:gd name="connsiteY1" fmla="*/ 1073259 h 1868616"/>
              <a:gd name="connsiteX2" fmla="*/ 12183317 w 12268344"/>
              <a:gd name="connsiteY2" fmla="*/ 1868616 h 1868616"/>
              <a:gd name="connsiteX3" fmla="*/ 23073 w 12268344"/>
              <a:gd name="connsiteY3" fmla="*/ 1501997 h 1868616"/>
              <a:gd name="connsiteX4" fmla="*/ 90963 w 12268344"/>
              <a:gd name="connsiteY4" fmla="*/ 0 h 1868616"/>
              <a:gd name="connsiteX0" fmla="*/ 90963 w 12268344"/>
              <a:gd name="connsiteY0" fmla="*/ 0 h 1872226"/>
              <a:gd name="connsiteX1" fmla="*/ 12268344 w 12268344"/>
              <a:gd name="connsiteY1" fmla="*/ 1073259 h 1872226"/>
              <a:gd name="connsiteX2" fmla="*/ 12183317 w 12268344"/>
              <a:gd name="connsiteY2" fmla="*/ 1868616 h 1872226"/>
              <a:gd name="connsiteX3" fmla="*/ 23073 w 12268344"/>
              <a:gd name="connsiteY3" fmla="*/ 1501997 h 1872226"/>
              <a:gd name="connsiteX4" fmla="*/ 90963 w 12268344"/>
              <a:gd name="connsiteY4" fmla="*/ 0 h 1872226"/>
              <a:gd name="connsiteX0" fmla="*/ 90963 w 12268344"/>
              <a:gd name="connsiteY0" fmla="*/ 0 h 1597265"/>
              <a:gd name="connsiteX1" fmla="*/ 12268344 w 12268344"/>
              <a:gd name="connsiteY1" fmla="*/ 1073259 h 1597265"/>
              <a:gd name="connsiteX2" fmla="*/ 12218485 w 12268344"/>
              <a:gd name="connsiteY2" fmla="*/ 1591838 h 1597265"/>
              <a:gd name="connsiteX3" fmla="*/ 23073 w 12268344"/>
              <a:gd name="connsiteY3" fmla="*/ 1501997 h 1597265"/>
              <a:gd name="connsiteX4" fmla="*/ 90963 w 12268344"/>
              <a:gd name="connsiteY4" fmla="*/ 0 h 1597265"/>
              <a:gd name="connsiteX0" fmla="*/ 90963 w 12268344"/>
              <a:gd name="connsiteY0" fmla="*/ 0 h 1526374"/>
              <a:gd name="connsiteX1" fmla="*/ 12268344 w 12268344"/>
              <a:gd name="connsiteY1" fmla="*/ 1073259 h 1526374"/>
              <a:gd name="connsiteX2" fmla="*/ 12250767 w 12268344"/>
              <a:gd name="connsiteY2" fmla="*/ 1348389 h 1526374"/>
              <a:gd name="connsiteX3" fmla="*/ 23073 w 12268344"/>
              <a:gd name="connsiteY3" fmla="*/ 1501997 h 1526374"/>
              <a:gd name="connsiteX4" fmla="*/ 90963 w 12268344"/>
              <a:gd name="connsiteY4" fmla="*/ 0 h 1526374"/>
              <a:gd name="connsiteX0" fmla="*/ 90963 w 12268344"/>
              <a:gd name="connsiteY0" fmla="*/ 0 h 1526374"/>
              <a:gd name="connsiteX1" fmla="*/ 12268344 w 12268344"/>
              <a:gd name="connsiteY1" fmla="*/ 1073259 h 1526374"/>
              <a:gd name="connsiteX2" fmla="*/ 12250767 w 12268344"/>
              <a:gd name="connsiteY2" fmla="*/ 1348389 h 1526374"/>
              <a:gd name="connsiteX3" fmla="*/ 23073 w 12268344"/>
              <a:gd name="connsiteY3" fmla="*/ 1501997 h 1526374"/>
              <a:gd name="connsiteX4" fmla="*/ 90963 w 12268344"/>
              <a:gd name="connsiteY4" fmla="*/ 0 h 1526374"/>
              <a:gd name="connsiteX0" fmla="*/ 90963 w 12268344"/>
              <a:gd name="connsiteY0" fmla="*/ 0 h 1526374"/>
              <a:gd name="connsiteX1" fmla="*/ 12268344 w 12268344"/>
              <a:gd name="connsiteY1" fmla="*/ 1073259 h 1526374"/>
              <a:gd name="connsiteX2" fmla="*/ 12250767 w 12268344"/>
              <a:gd name="connsiteY2" fmla="*/ 1348389 h 1526374"/>
              <a:gd name="connsiteX3" fmla="*/ 23073 w 12268344"/>
              <a:gd name="connsiteY3" fmla="*/ 1501997 h 1526374"/>
              <a:gd name="connsiteX4" fmla="*/ 90963 w 12268344"/>
              <a:gd name="connsiteY4" fmla="*/ 0 h 1526374"/>
              <a:gd name="connsiteX0" fmla="*/ 98503 w 12264774"/>
              <a:gd name="connsiteY0" fmla="*/ 0 h 1525572"/>
              <a:gd name="connsiteX1" fmla="*/ 12264774 w 12264774"/>
              <a:gd name="connsiteY1" fmla="*/ 1072297 h 1525572"/>
              <a:gd name="connsiteX2" fmla="*/ 12247197 w 12264774"/>
              <a:gd name="connsiteY2" fmla="*/ 1347427 h 1525572"/>
              <a:gd name="connsiteX3" fmla="*/ 19503 w 12264774"/>
              <a:gd name="connsiteY3" fmla="*/ 1501035 h 1525572"/>
              <a:gd name="connsiteX4" fmla="*/ 98503 w 12264774"/>
              <a:gd name="connsiteY4" fmla="*/ 0 h 1525572"/>
              <a:gd name="connsiteX0" fmla="*/ 98503 w 12264774"/>
              <a:gd name="connsiteY0" fmla="*/ 0 h 1525572"/>
              <a:gd name="connsiteX1" fmla="*/ 12264774 w 12264774"/>
              <a:gd name="connsiteY1" fmla="*/ 1072297 h 1525572"/>
              <a:gd name="connsiteX2" fmla="*/ 12247197 w 12264774"/>
              <a:gd name="connsiteY2" fmla="*/ 1347427 h 1525572"/>
              <a:gd name="connsiteX3" fmla="*/ 19503 w 12264774"/>
              <a:gd name="connsiteY3" fmla="*/ 1501035 h 1525572"/>
              <a:gd name="connsiteX4" fmla="*/ 98503 w 12264774"/>
              <a:gd name="connsiteY4" fmla="*/ 0 h 1525572"/>
              <a:gd name="connsiteX0" fmla="*/ 104898 w 12271169"/>
              <a:gd name="connsiteY0" fmla="*/ 0 h 1507306"/>
              <a:gd name="connsiteX1" fmla="*/ 12271169 w 12271169"/>
              <a:gd name="connsiteY1" fmla="*/ 1072297 h 1507306"/>
              <a:gd name="connsiteX2" fmla="*/ 12253592 w 12271169"/>
              <a:gd name="connsiteY2" fmla="*/ 1347427 h 1507306"/>
              <a:gd name="connsiteX3" fmla="*/ 17140 w 12271169"/>
              <a:gd name="connsiteY3" fmla="*/ 1478932 h 1507306"/>
              <a:gd name="connsiteX4" fmla="*/ 104898 w 12271169"/>
              <a:gd name="connsiteY4" fmla="*/ 0 h 1507306"/>
              <a:gd name="connsiteX0" fmla="*/ 104898 w 12271169"/>
              <a:gd name="connsiteY0" fmla="*/ 0 h 1507306"/>
              <a:gd name="connsiteX1" fmla="*/ 12271169 w 12271169"/>
              <a:gd name="connsiteY1" fmla="*/ 1072297 h 1507306"/>
              <a:gd name="connsiteX2" fmla="*/ 12253592 w 12271169"/>
              <a:gd name="connsiteY2" fmla="*/ 1347427 h 1507306"/>
              <a:gd name="connsiteX3" fmla="*/ 17140 w 12271169"/>
              <a:gd name="connsiteY3" fmla="*/ 1478932 h 1507306"/>
              <a:gd name="connsiteX4" fmla="*/ 104898 w 12271169"/>
              <a:gd name="connsiteY4" fmla="*/ 0 h 1507306"/>
              <a:gd name="connsiteX0" fmla="*/ 104898 w 12271169"/>
              <a:gd name="connsiteY0" fmla="*/ 0 h 1507306"/>
              <a:gd name="connsiteX1" fmla="*/ 12271169 w 12271169"/>
              <a:gd name="connsiteY1" fmla="*/ 1072297 h 1507306"/>
              <a:gd name="connsiteX2" fmla="*/ 12253592 w 12271169"/>
              <a:gd name="connsiteY2" fmla="*/ 1347427 h 1507306"/>
              <a:gd name="connsiteX3" fmla="*/ 17140 w 12271169"/>
              <a:gd name="connsiteY3" fmla="*/ 1478932 h 1507306"/>
              <a:gd name="connsiteX4" fmla="*/ 104898 w 12271169"/>
              <a:gd name="connsiteY4" fmla="*/ 0 h 15073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71169" h="1507306">
                <a:moveTo>
                  <a:pt x="104898" y="0"/>
                </a:moveTo>
                <a:lnTo>
                  <a:pt x="12271169" y="1072297"/>
                </a:lnTo>
                <a:lnTo>
                  <a:pt x="12253592" y="1347427"/>
                </a:lnTo>
                <a:cubicBezTo>
                  <a:pt x="12280732" y="1410797"/>
                  <a:pt x="6097526" y="1405791"/>
                  <a:pt x="17140" y="1478932"/>
                </a:cubicBezTo>
                <a:cubicBezTo>
                  <a:pt x="-15607" y="1488348"/>
                  <a:pt x="-9070" y="1813525"/>
                  <a:pt x="104898" y="0"/>
                </a:cubicBezTo>
                <a:close/>
              </a:path>
            </a:pathLst>
          </a:custGeom>
          <a:solidFill>
            <a:schemeClr val="accent1">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sp>
        <p:nvSpPr>
          <p:cNvPr id="13" name="TextBox 12">
            <a:extLst>
              <a:ext uri="{FF2B5EF4-FFF2-40B4-BE49-F238E27FC236}">
                <a16:creationId xmlns:a16="http://schemas.microsoft.com/office/drawing/2014/main" xmlns="" id="{F72C8583-CCE7-4600-9876-66CEDB4D03DF}"/>
              </a:ext>
            </a:extLst>
          </p:cNvPr>
          <p:cNvSpPr txBox="1"/>
          <p:nvPr userDrawn="1"/>
        </p:nvSpPr>
        <p:spPr>
          <a:xfrm>
            <a:off x="0" y="4380608"/>
            <a:ext cx="12192000" cy="1200329"/>
          </a:xfrm>
          <a:prstGeom prst="rect">
            <a:avLst/>
          </a:prstGeom>
          <a:noFill/>
        </p:spPr>
        <p:txBody>
          <a:bodyPr wrap="square" rtlCol="0">
            <a:spAutoFit/>
          </a:bodyPr>
          <a:lstStyle/>
          <a:p>
            <a:pPr algn="ctr"/>
            <a:endParaRPr lang="en-GB" sz="1200" b="0" baseline="0" dirty="0">
              <a:solidFill>
                <a:schemeClr val="tx2">
                  <a:lumMod val="95000"/>
                  <a:lumOff val="5000"/>
                </a:schemeClr>
              </a:solidFill>
              <a:latin typeface="Eras Light ITC" pitchFamily="34" charset="0"/>
              <a:ea typeface="Kozuka Gothic Pr6N EL" pitchFamily="34" charset="-128"/>
              <a:cs typeface="Miriam" pitchFamily="34" charset="-79"/>
            </a:endParaRPr>
          </a:p>
          <a:p>
            <a:pPr algn="ctr"/>
            <a:r>
              <a:rPr lang="en-GB" sz="1200" b="0" baseline="0" dirty="0">
                <a:solidFill>
                  <a:schemeClr val="tx2">
                    <a:lumMod val="95000"/>
                    <a:lumOff val="5000"/>
                  </a:schemeClr>
                </a:solidFill>
                <a:latin typeface="Eras Light ITC" pitchFamily="34" charset="0"/>
                <a:ea typeface="Kozuka Gothic Pr6N EL" pitchFamily="34" charset="-128"/>
                <a:cs typeface="Miriam" pitchFamily="34" charset="-79"/>
              </a:rPr>
              <a:t>North Wing, The Old Livery, Hildersham Road</a:t>
            </a:r>
          </a:p>
          <a:p>
            <a:pPr algn="ctr"/>
            <a:r>
              <a:rPr lang="en-GB" sz="1200" b="0" kern="1200" baseline="0" dirty="0">
                <a:solidFill>
                  <a:schemeClr val="tx2">
                    <a:lumMod val="95000"/>
                    <a:lumOff val="5000"/>
                  </a:schemeClr>
                </a:solidFill>
                <a:latin typeface="Eras Light ITC" pitchFamily="34" charset="0"/>
                <a:ea typeface="Kozuka Gothic Pr6N EL" pitchFamily="34" charset="-128"/>
                <a:cs typeface="Miriam" pitchFamily="34" charset="-79"/>
              </a:rPr>
              <a:t>Cambridge, UK CB216DR</a:t>
            </a:r>
            <a:endParaRPr lang="en-GB" sz="1200" b="0" baseline="0" dirty="0">
              <a:solidFill>
                <a:schemeClr val="tx2">
                  <a:lumMod val="95000"/>
                  <a:lumOff val="5000"/>
                </a:schemeClr>
              </a:solidFill>
              <a:latin typeface="Eras Light ITC" pitchFamily="34" charset="0"/>
              <a:ea typeface="Kozuka Gothic Pr6N EL" pitchFamily="34" charset="-128"/>
              <a:cs typeface="Miriam" pitchFamily="34" charset="-79"/>
            </a:endParaRPr>
          </a:p>
          <a:p>
            <a:pPr algn="ctr"/>
            <a:endParaRPr lang="en-GB" sz="1200" b="0" baseline="0" dirty="0">
              <a:solidFill>
                <a:schemeClr val="tx2">
                  <a:lumMod val="95000"/>
                  <a:lumOff val="5000"/>
                </a:schemeClr>
              </a:solidFill>
              <a:latin typeface="Eras Light ITC" pitchFamily="34" charset="0"/>
              <a:ea typeface="Kozuka Gothic Pr6N EL" pitchFamily="34" charset="-128"/>
              <a:cs typeface="Miriam" pitchFamily="34" charset="-79"/>
            </a:endParaRPr>
          </a:p>
          <a:p>
            <a:pPr algn="ctr"/>
            <a:r>
              <a:rPr lang="en-GB" sz="1200" b="0" i="0" baseline="0" dirty="0">
                <a:solidFill>
                  <a:schemeClr val="tx2">
                    <a:lumMod val="95000"/>
                    <a:lumOff val="5000"/>
                  </a:schemeClr>
                </a:solidFill>
                <a:latin typeface="Eras Light ITC" pitchFamily="34" charset="0"/>
                <a:ea typeface="Kozuka Gothic Pr6N EL" pitchFamily="34" charset="-128"/>
                <a:cs typeface="Miriam" pitchFamily="34" charset="-79"/>
              </a:rPr>
              <a:t>Tel.: +44 (0)1223 893209 </a:t>
            </a:r>
            <a:r>
              <a:rPr lang="en-GB" sz="1200" b="0" i="0" kern="1200" baseline="0" dirty="0">
                <a:solidFill>
                  <a:schemeClr val="tx2">
                    <a:lumMod val="95000"/>
                    <a:lumOff val="5000"/>
                  </a:schemeClr>
                </a:solidFill>
                <a:latin typeface="Eras Light ITC" pitchFamily="34" charset="0"/>
                <a:ea typeface="Kozuka Gothic Pr6N EL" pitchFamily="34" charset="-128"/>
                <a:cs typeface="Miriam" pitchFamily="34" charset="-79"/>
              </a:rPr>
              <a:t>| </a:t>
            </a:r>
            <a:r>
              <a:rPr lang="en-GB" sz="1200" b="1" i="0" kern="1200" baseline="0" dirty="0">
                <a:solidFill>
                  <a:schemeClr val="tx2">
                    <a:lumMod val="95000"/>
                    <a:lumOff val="5000"/>
                  </a:schemeClr>
                </a:solidFill>
                <a:latin typeface="Eras Light ITC" pitchFamily="34" charset="0"/>
                <a:ea typeface="Kozuka Gothic Pr6N EL" pitchFamily="34" charset="-128"/>
                <a:cs typeface="Miriam" pitchFamily="34" charset="-79"/>
              </a:rPr>
              <a:t>www.innotec-tcs.com</a:t>
            </a:r>
            <a:r>
              <a:rPr lang="en-GB" sz="1200" b="0" i="0" kern="1200" baseline="0" dirty="0">
                <a:solidFill>
                  <a:schemeClr val="tx2">
                    <a:lumMod val="95000"/>
                    <a:lumOff val="5000"/>
                  </a:schemeClr>
                </a:solidFill>
                <a:latin typeface="Eras Light ITC" pitchFamily="34" charset="0"/>
                <a:ea typeface="Kozuka Gothic Pr6N EL" pitchFamily="34" charset="-128"/>
                <a:cs typeface="Miriam" pitchFamily="34" charset="-79"/>
              </a:rPr>
              <a:t> </a:t>
            </a:r>
            <a:r>
              <a:rPr lang="en-GB" sz="1200" b="0" i="0" baseline="0" dirty="0">
                <a:solidFill>
                  <a:schemeClr val="tx2">
                    <a:lumMod val="95000"/>
                    <a:lumOff val="5000"/>
                  </a:schemeClr>
                </a:solidFill>
                <a:latin typeface="Eras Light ITC" pitchFamily="34" charset="0"/>
                <a:ea typeface="Kozuka Gothic Pr6N EL" pitchFamily="34" charset="-128"/>
                <a:cs typeface="Miriam" pitchFamily="34" charset="-79"/>
              </a:rPr>
              <a:t>| enquiries@innotec-tcs.com</a:t>
            </a:r>
          </a:p>
          <a:p>
            <a:pPr algn="ctr"/>
            <a:endParaRPr lang="en-GB" sz="1200" b="0" i="0" dirty="0">
              <a:solidFill>
                <a:schemeClr val="tx2">
                  <a:lumMod val="95000"/>
                  <a:lumOff val="5000"/>
                </a:schemeClr>
              </a:solidFill>
              <a:latin typeface="Eras Light ITC" pitchFamily="34" charset="0"/>
              <a:ea typeface="Kozuka Gothic Pr6N EL" pitchFamily="34" charset="-128"/>
              <a:cs typeface="Miriam" pitchFamily="34" charset="-79"/>
            </a:endParaRPr>
          </a:p>
        </p:txBody>
      </p:sp>
      <p:sp>
        <p:nvSpPr>
          <p:cNvPr id="14" name="Footer Placeholder 4">
            <a:extLst>
              <a:ext uri="{FF2B5EF4-FFF2-40B4-BE49-F238E27FC236}">
                <a16:creationId xmlns:a16="http://schemas.microsoft.com/office/drawing/2014/main" xmlns="" id="{4E2D05CE-7911-4EAB-B6B4-9E1BC0CA8F30}"/>
              </a:ext>
            </a:extLst>
          </p:cNvPr>
          <p:cNvSpPr>
            <a:spLocks noGrp="1"/>
          </p:cNvSpPr>
          <p:nvPr>
            <p:ph type="ftr" sz="quarter" idx="3"/>
          </p:nvPr>
        </p:nvSpPr>
        <p:spPr>
          <a:xfrm>
            <a:off x="0" y="6578642"/>
            <a:ext cx="4114800" cy="182603"/>
          </a:xfrm>
          <a:prstGeom prst="rect">
            <a:avLst/>
          </a:prstGeom>
        </p:spPr>
        <p:txBody>
          <a:bodyPr/>
          <a:lstStyle>
            <a:lvl1pPr>
              <a:defRPr sz="900">
                <a:solidFill>
                  <a:schemeClr val="bg1"/>
                </a:solidFill>
              </a:defRPr>
            </a:lvl1pPr>
          </a:lstStyle>
          <a:p>
            <a:r>
              <a:rPr lang="en-GB">
                <a:latin typeface="Eras Light ITC" pitchFamily="34" charset="0"/>
                <a:cs typeface="Cordia New" pitchFamily="34" charset="-34"/>
              </a:rPr>
              <a:t>Copyright © 2018 Innovative Technology and Science Ltd. All rights reserved</a:t>
            </a:r>
            <a:endParaRPr lang="en-GB" dirty="0"/>
          </a:p>
        </p:txBody>
      </p:sp>
      <p:sp>
        <p:nvSpPr>
          <p:cNvPr id="2" name="Rectangle 1">
            <a:extLst>
              <a:ext uri="{FF2B5EF4-FFF2-40B4-BE49-F238E27FC236}">
                <a16:creationId xmlns:a16="http://schemas.microsoft.com/office/drawing/2014/main" xmlns="" id="{B4DF54C2-5C8C-4E2C-8E08-D16D0AC9FD0D}"/>
              </a:ext>
            </a:extLst>
          </p:cNvPr>
          <p:cNvSpPr/>
          <p:nvPr userDrawn="1"/>
        </p:nvSpPr>
        <p:spPr>
          <a:xfrm>
            <a:off x="7096934" y="3164663"/>
            <a:ext cx="4776446" cy="646331"/>
          </a:xfrm>
          <a:prstGeom prst="rect">
            <a:avLst/>
          </a:prstGeom>
        </p:spPr>
        <p:txBody>
          <a:bodyPr wrap="square">
            <a:spAutoFit/>
          </a:bodyPr>
          <a:lstStyle/>
          <a:p>
            <a:pPr algn="ctr"/>
            <a:r>
              <a:rPr lang="en-GB" sz="1800" b="1" baseline="0" dirty="0">
                <a:solidFill>
                  <a:schemeClr val="tx2">
                    <a:lumMod val="95000"/>
                    <a:lumOff val="5000"/>
                  </a:schemeClr>
                </a:solidFill>
                <a:effectLst>
                  <a:outerShdw blurRad="38100" dist="38100" dir="2700000" algn="tl">
                    <a:srgbClr val="000000">
                      <a:alpha val="43137"/>
                    </a:srgbClr>
                  </a:outerShdw>
                </a:effectLst>
                <a:latin typeface="Eras Medium ITC" pitchFamily="34" charset="0"/>
                <a:ea typeface="Kozuka Gothic Pr6N EL" pitchFamily="34" charset="-128"/>
                <a:cs typeface="Miriam" pitchFamily="34" charset="-79"/>
              </a:rPr>
              <a:t>Katia Insogna</a:t>
            </a:r>
          </a:p>
          <a:p>
            <a:pPr algn="ctr"/>
            <a:r>
              <a:rPr lang="en-GB" sz="1800" b="1" baseline="0" dirty="0">
                <a:solidFill>
                  <a:schemeClr val="tx2">
                    <a:lumMod val="95000"/>
                    <a:lumOff val="5000"/>
                  </a:schemeClr>
                </a:solidFill>
                <a:effectLst>
                  <a:outerShdw blurRad="38100" dist="38100" dir="2700000" algn="tl">
                    <a:srgbClr val="000000">
                      <a:alpha val="43137"/>
                    </a:srgbClr>
                  </a:outerShdw>
                </a:effectLst>
                <a:latin typeface="Eras Medium ITC" pitchFamily="34" charset="0"/>
                <a:ea typeface="Kozuka Gothic Pr6N EL" pitchFamily="34" charset="-128"/>
                <a:cs typeface="Miriam" pitchFamily="34" charset="-79"/>
                <a:hlinkClick r:id="rId3"/>
              </a:rPr>
              <a:t>katia.insogna@innotecuk.com</a:t>
            </a:r>
            <a:r>
              <a:rPr lang="en-GB" sz="1800" b="1" baseline="0" dirty="0">
                <a:solidFill>
                  <a:schemeClr val="tx2">
                    <a:lumMod val="95000"/>
                    <a:lumOff val="5000"/>
                  </a:schemeClr>
                </a:solidFill>
                <a:effectLst>
                  <a:outerShdw blurRad="38100" dist="38100" dir="2700000" algn="tl">
                    <a:srgbClr val="000000">
                      <a:alpha val="43137"/>
                    </a:srgbClr>
                  </a:outerShdw>
                </a:effectLst>
                <a:latin typeface="Eras Medium ITC" pitchFamily="34" charset="0"/>
                <a:ea typeface="Kozuka Gothic Pr6N EL" pitchFamily="34" charset="-128"/>
                <a:cs typeface="Miriam" pitchFamily="34" charset="-79"/>
              </a:rPr>
              <a:t> </a:t>
            </a:r>
          </a:p>
        </p:txBody>
      </p:sp>
    </p:spTree>
    <p:extLst>
      <p:ext uri="{BB962C8B-B14F-4D97-AF65-F5344CB8AC3E}">
        <p14:creationId xmlns:p14="http://schemas.microsoft.com/office/powerpoint/2010/main" val="97985245"/>
      </p:ext>
    </p:extLst>
  </p:cSld>
  <p:clrMap bg1="lt1" tx1="dk1" bg2="lt2" tx2="dk2" accent1="accent1" accent2="accent2" accent3="accent3" accent4="accent4" accent5="accent5" accent6="accent6" hlink="hlink" folHlink="folHlink"/>
  <p:sldLayoutIdLst>
    <p:sldLayoutId id="2147483667" r:id="rId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61759BA4-0981-4E56-926D-163F0DE6FBE1}"/>
              </a:ext>
            </a:extLst>
          </p:cNvPr>
          <p:cNvSpPr>
            <a:spLocks noGrp="1"/>
          </p:cNvSpPr>
          <p:nvPr>
            <p:ph type="ftr" sz="quarter" idx="3"/>
          </p:nvPr>
        </p:nvSpPr>
        <p:spPr>
          <a:xfrm>
            <a:off x="0" y="6497052"/>
            <a:ext cx="4114800" cy="231729"/>
          </a:xfrm>
          <a:prstGeom prst="rect">
            <a:avLst/>
          </a:prstGeom>
        </p:spPr>
        <p:txBody>
          <a:bodyPr/>
          <a:lstStyle/>
          <a:p>
            <a:r>
              <a:rPr lang="en-GB" dirty="0">
                <a:solidFill>
                  <a:schemeClr val="tx1"/>
                </a:solidFill>
                <a:latin typeface="Eras Light ITC" pitchFamily="34" charset="0"/>
                <a:cs typeface="Cordia New" pitchFamily="34" charset="-34"/>
              </a:rPr>
              <a:t>Copyright © 2018 Innovative Technology and Science Ltd. All rights reserved</a:t>
            </a:r>
            <a:endParaRPr lang="en-GB" dirty="0"/>
          </a:p>
        </p:txBody>
      </p:sp>
      <p:sp>
        <p:nvSpPr>
          <p:cNvPr id="8" name="Title 4">
            <a:extLst>
              <a:ext uri="{FF2B5EF4-FFF2-40B4-BE49-F238E27FC236}">
                <a16:creationId xmlns:a16="http://schemas.microsoft.com/office/drawing/2014/main" xmlns="" id="{62683BB8-EC7B-4758-BBD1-8467186526E0}"/>
              </a:ext>
            </a:extLst>
          </p:cNvPr>
          <p:cNvSpPr>
            <a:spLocks noGrp="1"/>
          </p:cNvSpPr>
          <p:nvPr>
            <p:ph type="ctrTitle"/>
          </p:nvPr>
        </p:nvSpPr>
        <p:spPr>
          <a:xfrm>
            <a:off x="637308" y="4024560"/>
            <a:ext cx="10792691" cy="1285460"/>
          </a:xfrm>
        </p:spPr>
        <p:txBody>
          <a:bodyPr/>
          <a:lstStyle/>
          <a:p>
            <a:r>
              <a:rPr lang="en-GB" sz="3200" b="1" dirty="0">
                <a:solidFill>
                  <a:schemeClr val="tx2"/>
                </a:solidFill>
                <a:latin typeface="+mn-lt"/>
              </a:rPr>
              <a:t>Preparing a successful postdoc research proposal: tips &amp; tricks</a:t>
            </a:r>
            <a:r>
              <a:rPr lang="en-GB" sz="2400" b="1" dirty="0">
                <a:solidFill>
                  <a:srgbClr val="44546A"/>
                </a:solidFill>
                <a:latin typeface="+mn-lt"/>
                <a:ea typeface="Tahoma" panose="020B0604030504040204" pitchFamily="34" charset="0"/>
                <a:cs typeface="Tahoma" panose="020B0604030504040204" pitchFamily="34" charset="0"/>
              </a:rPr>
              <a:t/>
            </a:r>
            <a:br>
              <a:rPr lang="en-GB" sz="2400" b="1" dirty="0">
                <a:solidFill>
                  <a:srgbClr val="44546A"/>
                </a:solidFill>
                <a:latin typeface="+mn-lt"/>
                <a:ea typeface="Tahoma" panose="020B0604030504040204" pitchFamily="34" charset="0"/>
                <a:cs typeface="Tahoma" panose="020B0604030504040204" pitchFamily="34" charset="0"/>
              </a:rPr>
            </a:br>
            <a:endParaRPr lang="en-GB" sz="2400" dirty="0">
              <a:latin typeface="+mn-lt"/>
              <a:ea typeface="Tahoma" panose="020B0604030504040204" pitchFamily="34" charset="0"/>
              <a:cs typeface="Tahoma" panose="020B0604030504040204" pitchFamily="34" charset="0"/>
            </a:endParaRPr>
          </a:p>
        </p:txBody>
      </p:sp>
      <p:sp>
        <p:nvSpPr>
          <p:cNvPr id="9" name="Text Placeholder 6">
            <a:extLst>
              <a:ext uri="{FF2B5EF4-FFF2-40B4-BE49-F238E27FC236}">
                <a16:creationId xmlns:a16="http://schemas.microsoft.com/office/drawing/2014/main" xmlns="" id="{FC16BF3E-B581-4615-9243-266D32002F2A}"/>
              </a:ext>
            </a:extLst>
          </p:cNvPr>
          <p:cNvSpPr txBox="1">
            <a:spLocks/>
          </p:cNvSpPr>
          <p:nvPr/>
        </p:nvSpPr>
        <p:spPr>
          <a:xfrm>
            <a:off x="3803867" y="5009732"/>
            <a:ext cx="4459572" cy="357464"/>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solidFill>
                <a:latin typeface="Eras Medium ITC" panose="020B06020305040208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b="1" dirty="0">
                <a:solidFill>
                  <a:schemeClr val="tx2"/>
                </a:solidFill>
                <a:latin typeface="+mn-lt"/>
                <a:ea typeface="Tahoma" panose="020B0604030504040204" pitchFamily="34" charset="0"/>
                <a:cs typeface="Tahoma" panose="020B0604030504040204" pitchFamily="34" charset="0"/>
              </a:rPr>
              <a:t>Singapore, 21/05/2018</a:t>
            </a:r>
          </a:p>
          <a:p>
            <a:endParaRPr lang="en-GB" dirty="0"/>
          </a:p>
        </p:txBody>
      </p:sp>
      <p:sp>
        <p:nvSpPr>
          <p:cNvPr id="10" name="Subtitle 5">
            <a:extLst>
              <a:ext uri="{FF2B5EF4-FFF2-40B4-BE49-F238E27FC236}">
                <a16:creationId xmlns:a16="http://schemas.microsoft.com/office/drawing/2014/main" xmlns="" id="{60476F6C-A953-464C-8156-9F905E3B0052}"/>
              </a:ext>
            </a:extLst>
          </p:cNvPr>
          <p:cNvSpPr>
            <a:spLocks noGrp="1"/>
          </p:cNvSpPr>
          <p:nvPr>
            <p:ph type="subTitle" idx="1"/>
          </p:nvPr>
        </p:nvSpPr>
        <p:spPr>
          <a:xfrm>
            <a:off x="5923721" y="6139444"/>
            <a:ext cx="6268279" cy="715215"/>
          </a:xfrm>
        </p:spPr>
        <p:txBody>
          <a:bodyPr/>
          <a:lstStyle/>
          <a:p>
            <a:pPr>
              <a:lnSpc>
                <a:spcPct val="100000"/>
              </a:lnSpc>
              <a:spcBef>
                <a:spcPts val="0"/>
              </a:spcBef>
            </a:pPr>
            <a:r>
              <a:rPr lang="en-GB" b="1" dirty="0">
                <a:latin typeface="Calibri"/>
              </a:rPr>
              <a:t>Katia Insogna</a:t>
            </a:r>
          </a:p>
          <a:p>
            <a:pPr>
              <a:lnSpc>
                <a:spcPct val="100000"/>
              </a:lnSpc>
              <a:spcBef>
                <a:spcPts val="0"/>
              </a:spcBef>
            </a:pPr>
            <a:r>
              <a:rPr lang="en-GB" sz="1800" i="1" dirty="0">
                <a:latin typeface="Calibri"/>
              </a:rPr>
              <a:t>Head of R&amp;I Training and MSCA/ERC Consultancy Services </a:t>
            </a:r>
          </a:p>
          <a:p>
            <a:endParaRPr lang="en-GB" sz="1800" i="1" dirty="0">
              <a:latin typeface="Calibri"/>
            </a:endParaRPr>
          </a:p>
          <a:p>
            <a:endParaRPr lang="en-GB" dirty="0"/>
          </a:p>
        </p:txBody>
      </p:sp>
    </p:spTree>
    <p:extLst>
      <p:ext uri="{BB962C8B-B14F-4D97-AF65-F5344CB8AC3E}">
        <p14:creationId xmlns:p14="http://schemas.microsoft.com/office/powerpoint/2010/main" val="57719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xmlns="" id="{E0C46A0C-39DB-4B9C-8AEF-07424F53CF4B}"/>
              </a:ext>
            </a:extLst>
          </p:cNvPr>
          <p:cNvSpPr>
            <a:spLocks noGrp="1" noChangeArrowheads="1"/>
          </p:cNvSpPr>
          <p:nvPr>
            <p:ph type="title" idx="4294967295"/>
          </p:nvPr>
        </p:nvSpPr>
        <p:spPr>
          <a:noFill/>
        </p:spPr>
        <p:txBody>
          <a:bodyPr lIns="91440" tIns="45720" rIns="91440" bIns="45720"/>
          <a:lstStyle/>
          <a:p>
            <a:pPr eaLnBrk="1" hangingPunct="1"/>
            <a:r>
              <a:rPr lang="it-IT" altLang="it-IT" sz="1400">
                <a:solidFill>
                  <a:srgbClr val="0070C0"/>
                </a:solidFill>
                <a:latin typeface="Arial" panose="020B0604020202020204" pitchFamily="34" charset="0"/>
                <a:cs typeface="Arial" panose="020B0604020202020204" pitchFamily="34" charset="0"/>
              </a:rPr>
              <a:t>…</a:t>
            </a:r>
          </a:p>
        </p:txBody>
      </p:sp>
      <p:sp>
        <p:nvSpPr>
          <p:cNvPr id="54275" name="Rectangle 3">
            <a:extLst>
              <a:ext uri="{FF2B5EF4-FFF2-40B4-BE49-F238E27FC236}">
                <a16:creationId xmlns:a16="http://schemas.microsoft.com/office/drawing/2014/main" xmlns="" id="{EBCFE907-FA16-481B-AAA8-DC91A5A7FD29}"/>
              </a:ext>
            </a:extLst>
          </p:cNvPr>
          <p:cNvSpPr>
            <a:spLocks noGrp="1" noChangeArrowheads="1"/>
          </p:cNvSpPr>
          <p:nvPr>
            <p:ph type="body" idx="4294967295"/>
          </p:nvPr>
        </p:nvSpPr>
        <p:spPr>
          <a:xfrm>
            <a:off x="813837" y="1189245"/>
            <a:ext cx="7756525" cy="5005388"/>
          </a:xfrm>
          <a:solidFill>
            <a:schemeClr val="bg1"/>
          </a:solidFill>
          <a:ln>
            <a:solidFill>
              <a:schemeClr val="hlink"/>
            </a:solidFill>
            <a:miter lim="800000"/>
            <a:headEnd/>
            <a:tailEnd/>
          </a:ln>
        </p:spPr>
        <p:txBody>
          <a:bodyPr lIns="91430" tIns="45715" rIns="91430" bIns="45715"/>
          <a:lstStyle/>
          <a:p>
            <a:pPr marL="0" indent="0">
              <a:lnSpc>
                <a:spcPct val="80000"/>
              </a:lnSpc>
              <a:buNone/>
            </a:pPr>
            <a:r>
              <a:rPr lang="it-IT" altLang="it-IT" sz="500" dirty="0">
                <a:solidFill>
                  <a:srgbClr val="000000"/>
                </a:solidFill>
                <a:cs typeface="Times New Roman" panose="02020603050405020304" pitchFamily="18" charset="0"/>
              </a:rPr>
              <a:t>Eleven centres and research groups active in andrology and medical sexology have been selected: Leuven (B), Muenster (D), Leipzig (D), Barcelona (E), Rome (I), Florence (I) (these biomedical centres also have interdisciplinary connections with psychological and psychosexological research </a:t>
            </a:r>
            <a:r>
              <a:rPr lang="it-IT" altLang="it-IT" sz="1000" dirty="0">
                <a:solidFill>
                  <a:srgbClr val="000000"/>
                </a:solidFill>
                <a:cs typeface="Times New Roman" panose="02020603050405020304" pitchFamily="18" charset="0"/>
              </a:rPr>
              <a:t>groups and inter sectorial connections with research groups in the sectors of sociology and science of communication; complementary training described in point B2.1 will be organised in these Centres); Malmoe (S), Manchester (UK), Giessen (D), Tartu (EE), Lodz (PL) (centres with clinical and bio-molecular facilities). See also point B3 with the individual Centres description.</a:t>
            </a:r>
            <a:endParaRPr lang="ar-SA" altLang="it-IT" sz="1000" dirty="0">
              <a:solidFill>
                <a:srgbClr val="000000"/>
              </a:solidFill>
              <a:cs typeface="Times New Roman" panose="02020603050405020304" pitchFamily="18" charset="0"/>
            </a:endParaRPr>
          </a:p>
          <a:p>
            <a:pPr marL="0" indent="0">
              <a:lnSpc>
                <a:spcPct val="80000"/>
              </a:lnSpc>
              <a:buNone/>
            </a:pPr>
            <a:r>
              <a:rPr lang="it-IT" altLang="it-IT" sz="1000" dirty="0">
                <a:solidFill>
                  <a:srgbClr val="000000"/>
                </a:solidFill>
                <a:cs typeface="Times New Roman" panose="02020603050405020304" pitchFamily="18" charset="0"/>
              </a:rPr>
              <a:t>As previously noted, these centres are already linked by a common training project under the EAA. This new research and training project will be able to make use of an already effective network. </a:t>
            </a:r>
            <a:endParaRPr lang="ar-SA" altLang="it-IT" sz="1000" dirty="0">
              <a:solidFill>
                <a:srgbClr val="000000"/>
              </a:solidFill>
              <a:cs typeface="Times New Roman" panose="02020603050405020304" pitchFamily="18" charset="0"/>
            </a:endParaRPr>
          </a:p>
          <a:p>
            <a:pPr marL="0" indent="0">
              <a:lnSpc>
                <a:spcPct val="80000"/>
              </a:lnSpc>
              <a:buNone/>
            </a:pPr>
            <a:r>
              <a:rPr lang="it-IT" altLang="it-IT" sz="1000" dirty="0">
                <a:solidFill>
                  <a:srgbClr val="000000"/>
                </a:solidFill>
                <a:cs typeface="Times New Roman" panose="02020603050405020304" pitchFamily="18" charset="0"/>
              </a:rPr>
              <a:t>Also inserted in the Network will be the companies most involved in producing the latest generation products active in the andrological field: Serono, Organon, Ferring, Sigma Tau producing hormones and drugs proposed for therapy male infertility, Eli Lilly, Pfizer, Bayer, and GSK, manufacturers of various type 5 phosphodiesterase inhibitors acting on erectile dysfunction, Johnson &amp; Johnson, manufacturer of the forthcoming selective inhibitor of the serotonin reuptake, specifically aimed at treating premature ejaculation, Schering and Solvay, manufacturers of new testosterone formulations with innovative, specific administration methods dedicated to age-related forms of hypogonadism. Part of the complementary training describe in point B2.1 will be organised by experts from these pharmaceutical companies.</a:t>
            </a:r>
            <a:endParaRPr lang="ar-SA" altLang="it-IT" sz="1000" dirty="0">
              <a:solidFill>
                <a:srgbClr val="000000"/>
              </a:solidFill>
              <a:cs typeface="Times New Roman" panose="02020603050405020304" pitchFamily="18" charset="0"/>
            </a:endParaRPr>
          </a:p>
          <a:p>
            <a:pPr marL="0" indent="0">
              <a:lnSpc>
                <a:spcPct val="80000"/>
              </a:lnSpc>
              <a:buNone/>
            </a:pPr>
            <a:r>
              <a:rPr lang="it-IT" altLang="it-IT" sz="1000" b="1" dirty="0">
                <a:solidFill>
                  <a:srgbClr val="000000"/>
                </a:solidFill>
                <a:cs typeface="Times New Roman" panose="02020603050405020304" pitchFamily="18" charset="0"/>
              </a:rPr>
              <a:t>List of involved Centres</a:t>
            </a:r>
            <a:endParaRPr lang="ar-SA" altLang="it-IT" sz="1000" dirty="0">
              <a:solidFill>
                <a:srgbClr val="000000"/>
              </a:solidFill>
              <a:cs typeface="Times New Roman" panose="02020603050405020304" pitchFamily="18" charset="0"/>
            </a:endParaRPr>
          </a:p>
          <a:p>
            <a:pPr marL="0" indent="0">
              <a:lnSpc>
                <a:spcPct val="80000"/>
              </a:lnSpc>
              <a:buNone/>
            </a:pPr>
            <a:r>
              <a:rPr lang="it-IT" altLang="it-IT" sz="1000" dirty="0">
                <a:solidFill>
                  <a:srgbClr val="000000"/>
                </a:solidFill>
                <a:cs typeface="Times New Roman" panose="02020603050405020304" pitchFamily="18" charset="0"/>
              </a:rPr>
              <a:t>Malmö (S), University of Lund, Department of Urology Malmö, Chairman Prof. Aleksander Giwercman </a:t>
            </a:r>
            <a:endParaRPr lang="ar-SA" altLang="it-IT" sz="1000" dirty="0">
              <a:solidFill>
                <a:srgbClr val="000000"/>
              </a:solidFill>
              <a:cs typeface="Times New Roman" panose="02020603050405020304" pitchFamily="18" charset="0"/>
            </a:endParaRPr>
          </a:p>
          <a:p>
            <a:pPr marL="0" indent="0">
              <a:lnSpc>
                <a:spcPct val="80000"/>
              </a:lnSpc>
              <a:buNone/>
            </a:pPr>
            <a:r>
              <a:rPr lang="it-IT" altLang="it-IT" sz="1000" dirty="0">
                <a:solidFill>
                  <a:srgbClr val="000000"/>
                </a:solidFill>
                <a:cs typeface="Times New Roman" panose="02020603050405020304" pitchFamily="18" charset="0"/>
              </a:rPr>
              <a:t>Manchester (UK), Department of Endocrinology, Manchester Royal Infirmary, Chairman Prof. Frederick Wu </a:t>
            </a:r>
            <a:endParaRPr lang="ar-SA" altLang="it-IT" sz="1000" dirty="0">
              <a:solidFill>
                <a:srgbClr val="000000"/>
              </a:solidFill>
              <a:cs typeface="Times New Roman" panose="02020603050405020304" pitchFamily="18" charset="0"/>
            </a:endParaRPr>
          </a:p>
          <a:p>
            <a:pPr marL="0" indent="0">
              <a:lnSpc>
                <a:spcPct val="80000"/>
              </a:lnSpc>
              <a:buNone/>
            </a:pPr>
            <a:r>
              <a:rPr lang="it-IT" altLang="it-IT" sz="1000" dirty="0">
                <a:solidFill>
                  <a:srgbClr val="000000"/>
                </a:solidFill>
                <a:cs typeface="Times New Roman" panose="02020603050405020304" pitchFamily="18" charset="0"/>
              </a:rPr>
              <a:t>Tartu (EE), Department of Urology, Tartu University Hospital, Chairman Prof. Margus Punab </a:t>
            </a:r>
            <a:endParaRPr lang="ar-SA" altLang="it-IT" sz="1000" dirty="0">
              <a:solidFill>
                <a:srgbClr val="000000"/>
              </a:solidFill>
              <a:cs typeface="Times New Roman" panose="02020603050405020304" pitchFamily="18" charset="0"/>
            </a:endParaRPr>
          </a:p>
          <a:p>
            <a:pPr marL="0" indent="0">
              <a:lnSpc>
                <a:spcPct val="80000"/>
              </a:lnSpc>
              <a:buNone/>
            </a:pPr>
            <a:r>
              <a:rPr lang="it-IT" altLang="it-IT" sz="1000" dirty="0">
                <a:solidFill>
                  <a:srgbClr val="000000"/>
                </a:solidFill>
                <a:cs typeface="Times New Roman" panose="02020603050405020304" pitchFamily="18" charset="0"/>
              </a:rPr>
              <a:t>Leuven (B), Department of Endocrinology, University Hospital, Chairman Prof. Dirk Vanderschueren </a:t>
            </a:r>
            <a:endParaRPr lang="ar-SA" altLang="it-IT" sz="1000" dirty="0">
              <a:solidFill>
                <a:srgbClr val="000000"/>
              </a:solidFill>
              <a:cs typeface="Times New Roman" panose="02020603050405020304" pitchFamily="18" charset="0"/>
            </a:endParaRPr>
          </a:p>
          <a:p>
            <a:pPr marL="0" indent="0">
              <a:lnSpc>
                <a:spcPct val="80000"/>
              </a:lnSpc>
              <a:buNone/>
            </a:pPr>
            <a:r>
              <a:rPr lang="it-IT" altLang="it-IT" sz="1000" dirty="0">
                <a:solidFill>
                  <a:srgbClr val="000000"/>
                </a:solidFill>
                <a:cs typeface="Times New Roman" panose="02020603050405020304" pitchFamily="18" charset="0"/>
              </a:rPr>
              <a:t>Muenster (D), Institute of Reproductive Medicine University of Munster, Chairman Prof. Eberhard Nieschlag </a:t>
            </a:r>
            <a:endParaRPr lang="ar-SA" altLang="it-IT" sz="1000" dirty="0">
              <a:solidFill>
                <a:srgbClr val="000000"/>
              </a:solidFill>
              <a:cs typeface="Times New Roman" panose="02020603050405020304" pitchFamily="18" charset="0"/>
            </a:endParaRPr>
          </a:p>
          <a:p>
            <a:pPr marL="0" indent="0">
              <a:lnSpc>
                <a:spcPct val="80000"/>
              </a:lnSpc>
              <a:buNone/>
            </a:pPr>
            <a:r>
              <a:rPr lang="it-IT" altLang="it-IT" sz="1000" dirty="0">
                <a:solidFill>
                  <a:srgbClr val="000000"/>
                </a:solidFill>
                <a:cs typeface="Times New Roman" panose="02020603050405020304" pitchFamily="18" charset="0"/>
              </a:rPr>
              <a:t>Giessen (D), Department of Dermatology, Justus-Liebig University of Giessen, Chairman Prof. Andreas Meinhardt </a:t>
            </a:r>
            <a:endParaRPr lang="ar-SA" altLang="it-IT" sz="1000" dirty="0">
              <a:solidFill>
                <a:srgbClr val="000000"/>
              </a:solidFill>
              <a:cs typeface="Times New Roman" panose="02020603050405020304" pitchFamily="18" charset="0"/>
            </a:endParaRPr>
          </a:p>
          <a:p>
            <a:pPr marL="0" indent="0">
              <a:lnSpc>
                <a:spcPct val="80000"/>
              </a:lnSpc>
              <a:buNone/>
            </a:pPr>
            <a:r>
              <a:rPr lang="it-IT" altLang="it-IT" sz="1000" dirty="0">
                <a:solidFill>
                  <a:srgbClr val="000000"/>
                </a:solidFill>
                <a:cs typeface="Times New Roman" panose="02020603050405020304" pitchFamily="18" charset="0"/>
              </a:rPr>
              <a:t>Leipzig (D), Department of Andrology and Dermatology, University of Leipzig, Hans-Juergen Glander </a:t>
            </a:r>
            <a:endParaRPr lang="ar-SA" altLang="it-IT" sz="1000" dirty="0">
              <a:solidFill>
                <a:srgbClr val="000000"/>
              </a:solidFill>
              <a:cs typeface="Times New Roman" panose="02020603050405020304" pitchFamily="18" charset="0"/>
            </a:endParaRPr>
          </a:p>
          <a:p>
            <a:pPr marL="0" indent="0">
              <a:lnSpc>
                <a:spcPct val="80000"/>
              </a:lnSpc>
              <a:buNone/>
            </a:pPr>
            <a:r>
              <a:rPr lang="it-IT" altLang="it-IT" sz="1000" dirty="0">
                <a:solidFill>
                  <a:srgbClr val="000000"/>
                </a:solidFill>
                <a:cs typeface="Times New Roman" panose="02020603050405020304" pitchFamily="18" charset="0"/>
              </a:rPr>
              <a:t>Lodz (PL), Department of Andrology and Reproductive Endocrinology, Medical University of Lodz, Chairman Prof. Krzysztof Kula </a:t>
            </a:r>
            <a:endParaRPr lang="ar-SA" altLang="it-IT" sz="1000" dirty="0">
              <a:solidFill>
                <a:srgbClr val="000000"/>
              </a:solidFill>
              <a:cs typeface="Times New Roman" panose="02020603050405020304" pitchFamily="18" charset="0"/>
            </a:endParaRPr>
          </a:p>
          <a:p>
            <a:pPr marL="0" indent="0">
              <a:lnSpc>
                <a:spcPct val="80000"/>
              </a:lnSpc>
              <a:buNone/>
            </a:pPr>
            <a:r>
              <a:rPr lang="it-IT" altLang="it-IT" sz="1000" dirty="0">
                <a:solidFill>
                  <a:srgbClr val="000000"/>
                </a:solidFill>
                <a:cs typeface="Times New Roman" panose="02020603050405020304" pitchFamily="18" charset="0"/>
              </a:rPr>
              <a:t>Barcelona (E), Fundacion Puigvert Andrology Service, Clinica de la Santa Creu, Chairman Prof. Osvaldo Rajmil</a:t>
            </a:r>
            <a:endParaRPr lang="ar-SA" altLang="it-IT" sz="1000" dirty="0">
              <a:solidFill>
                <a:srgbClr val="000000"/>
              </a:solidFill>
              <a:cs typeface="Times New Roman" panose="02020603050405020304" pitchFamily="18" charset="0"/>
            </a:endParaRPr>
          </a:p>
          <a:p>
            <a:pPr marL="0" indent="0">
              <a:lnSpc>
                <a:spcPct val="80000"/>
              </a:lnSpc>
              <a:buNone/>
            </a:pPr>
            <a:r>
              <a:rPr lang="it-IT" altLang="it-IT" sz="1000" dirty="0">
                <a:solidFill>
                  <a:srgbClr val="000000"/>
                </a:solidFill>
                <a:cs typeface="Times New Roman" panose="02020603050405020304" pitchFamily="18" charset="0"/>
              </a:rPr>
              <a:t>Rome (I), Department of Medical Physiopathology, University of Rome “La Sapienza”, Co-Chairmen Prof. Andrea Lenzi and Prof. Franco Dondero </a:t>
            </a:r>
            <a:endParaRPr lang="en-GB" altLang="it-IT" sz="1000" dirty="0">
              <a:cs typeface="Times New Roman" panose="02020603050405020304" pitchFamily="18" charset="0"/>
            </a:endParaRPr>
          </a:p>
          <a:p>
            <a:pPr marL="0" indent="0">
              <a:lnSpc>
                <a:spcPct val="80000"/>
              </a:lnSpc>
              <a:buNone/>
            </a:pPr>
            <a:endParaRPr lang="en-GB" altLang="it-IT" sz="1000" dirty="0">
              <a:cs typeface="Times New Roman" panose="02020603050405020304" pitchFamily="18" charset="0"/>
            </a:endParaRPr>
          </a:p>
        </p:txBody>
      </p:sp>
      <p:pic>
        <p:nvPicPr>
          <p:cNvPr id="437252" name="Picture 4" descr="Nome file: j0344843.wmf&#10;Parole chiave: bambini, Emozioni, gente ...&#10;Dimensioni file: 22 KB">
            <a:extLst>
              <a:ext uri="{FF2B5EF4-FFF2-40B4-BE49-F238E27FC236}">
                <a16:creationId xmlns:a16="http://schemas.microsoft.com/office/drawing/2014/main" xmlns="" id="{3BDB2A01-F554-44A0-9592-C092A907EC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5406" y="2472739"/>
            <a:ext cx="2438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a:extLst>
              <a:ext uri="{FF2B5EF4-FFF2-40B4-BE49-F238E27FC236}">
                <a16:creationId xmlns:a16="http://schemas.microsoft.com/office/drawing/2014/main" xmlns="" id="{A7AB5511-1033-4665-8DEF-8B43B71D56F1}"/>
              </a:ext>
            </a:extLst>
          </p:cNvPr>
          <p:cNvSpPr txBox="1">
            <a:spLocks noChangeArrowheads="1"/>
          </p:cNvSpPr>
          <p:nvPr/>
        </p:nvSpPr>
        <p:spPr bwMode="auto">
          <a:xfrm>
            <a:off x="-1270376" y="69273"/>
            <a:ext cx="7488238"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rgbClr val="000000"/>
                </a:solidFill>
                <a:latin typeface="Times New Roman" panose="02020603050405020304" pitchFamily="18" charset="0"/>
              </a:defRPr>
            </a:lvl1pPr>
            <a:lvl2pPr marL="742950" indent="-285750">
              <a:defRPr>
                <a:solidFill>
                  <a:srgbClr val="000000"/>
                </a:solidFill>
                <a:latin typeface="Times New Roman" panose="02020603050405020304" pitchFamily="18" charset="0"/>
              </a:defRPr>
            </a:lvl2pPr>
            <a:lvl3pPr marL="1143000" indent="-228600">
              <a:defRPr>
                <a:solidFill>
                  <a:srgbClr val="000000"/>
                </a:solidFill>
                <a:latin typeface="Times New Roman" panose="02020603050405020304" pitchFamily="18" charset="0"/>
              </a:defRPr>
            </a:lvl3pPr>
            <a:lvl4pPr marL="1600200" indent="-228600">
              <a:defRPr>
                <a:solidFill>
                  <a:srgbClr val="000000"/>
                </a:solidFill>
                <a:latin typeface="Times New Roman" panose="02020603050405020304" pitchFamily="18" charset="0"/>
              </a:defRPr>
            </a:lvl4pPr>
            <a:lvl5pPr marL="2057400" indent="-228600">
              <a:defRPr>
                <a:solidFill>
                  <a:srgbClr val="000000"/>
                </a:solidFill>
                <a:latin typeface="Times New Roman" panose="02020603050405020304" pitchFamily="18" charset="0"/>
              </a:defRPr>
            </a:lvl5pPr>
            <a:lvl6pPr marL="2514600" indent="-228600" eaLnBrk="0" fontAlgn="base" hangingPunct="0">
              <a:spcBef>
                <a:spcPct val="0"/>
              </a:spcBef>
              <a:spcAft>
                <a:spcPct val="0"/>
              </a:spcAft>
              <a:defRPr>
                <a:solidFill>
                  <a:srgbClr val="000000"/>
                </a:solidFill>
                <a:latin typeface="Times New Roman" panose="02020603050405020304" pitchFamily="18" charset="0"/>
              </a:defRPr>
            </a:lvl6pPr>
            <a:lvl7pPr marL="2971800" indent="-228600" eaLnBrk="0" fontAlgn="base" hangingPunct="0">
              <a:spcBef>
                <a:spcPct val="0"/>
              </a:spcBef>
              <a:spcAft>
                <a:spcPct val="0"/>
              </a:spcAft>
              <a:defRPr>
                <a:solidFill>
                  <a:srgbClr val="000000"/>
                </a:solidFill>
                <a:latin typeface="Times New Roman" panose="02020603050405020304" pitchFamily="18" charset="0"/>
              </a:defRPr>
            </a:lvl7pPr>
            <a:lvl8pPr marL="3429000" indent="-228600" eaLnBrk="0" fontAlgn="base" hangingPunct="0">
              <a:spcBef>
                <a:spcPct val="0"/>
              </a:spcBef>
              <a:spcAft>
                <a:spcPct val="0"/>
              </a:spcAft>
              <a:defRPr>
                <a:solidFill>
                  <a:srgbClr val="000000"/>
                </a:solidFill>
                <a:latin typeface="Times New Roman" panose="02020603050405020304" pitchFamily="18" charset="0"/>
              </a:defRPr>
            </a:lvl8pPr>
            <a:lvl9pPr marL="3886200" indent="-228600" eaLnBrk="0" fontAlgn="base" hangingPunct="0">
              <a:spcBef>
                <a:spcPct val="0"/>
              </a:spcBef>
              <a:spcAft>
                <a:spcPct val="0"/>
              </a:spcAft>
              <a:defRPr>
                <a:solidFill>
                  <a:srgbClr val="000000"/>
                </a:solidFill>
                <a:latin typeface="Times New Roman" panose="02020603050405020304" pitchFamily="18" charset="0"/>
              </a:defRPr>
            </a:lvl9pPr>
          </a:lstStyle>
          <a:p>
            <a:pPr algn="ctr" eaLnBrk="1" hangingPunct="1">
              <a:lnSpc>
                <a:spcPct val="90000"/>
              </a:lnSpc>
            </a:pPr>
            <a:r>
              <a:rPr lang="it-IT" alt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LATEST TIPS....</a:t>
            </a:r>
          </a:p>
        </p:txBody>
      </p:sp>
      <p:sp>
        <p:nvSpPr>
          <p:cNvPr id="6" name="Slide Number Placeholder 2">
            <a:extLst>
              <a:ext uri="{FF2B5EF4-FFF2-40B4-BE49-F238E27FC236}">
                <a16:creationId xmlns:a16="http://schemas.microsoft.com/office/drawing/2014/main" xmlns="" id="{0F3391DB-F211-434B-910A-78684CE94795}"/>
              </a:ext>
            </a:extLst>
          </p:cNvPr>
          <p:cNvSpPr txBox="1">
            <a:spLocks/>
          </p:cNvSpPr>
          <p:nvPr/>
        </p:nvSpPr>
        <p:spPr>
          <a:xfrm>
            <a:off x="10946296" y="6393283"/>
            <a:ext cx="407504" cy="365125"/>
          </a:xfrm>
          <a:prstGeom prst="rect">
            <a:avLst/>
          </a:prstGeom>
        </p:spPr>
        <p:txBody>
          <a:bodyPr/>
          <a:lstStyle>
            <a:defPPr>
              <a:defRPr lang="en-US"/>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AAE2AD-B814-42DE-89D2-0BE8A8EBB563}" type="slidenum">
              <a:rPr lang="en-GB" smtClean="0"/>
              <a:pPr/>
              <a:t>10</a:t>
            </a:fld>
            <a:endParaRPr lang="en-GB" dirty="0"/>
          </a:p>
        </p:txBody>
      </p:sp>
      <p:sp>
        <p:nvSpPr>
          <p:cNvPr id="7" name="Rectangle 6">
            <a:extLst>
              <a:ext uri="{FF2B5EF4-FFF2-40B4-BE49-F238E27FC236}">
                <a16:creationId xmlns:a16="http://schemas.microsoft.com/office/drawing/2014/main" xmlns="" id="{9BF5F2C5-3D4C-4517-ABE8-1E347B065FBF}"/>
              </a:ext>
            </a:extLst>
          </p:cNvPr>
          <p:cNvSpPr/>
          <p:nvPr/>
        </p:nvSpPr>
        <p:spPr>
          <a:xfrm>
            <a:off x="2958652" y="6194633"/>
            <a:ext cx="6815072" cy="584775"/>
          </a:xfrm>
          <a:prstGeom prst="rect">
            <a:avLst/>
          </a:prstGeom>
        </p:spPr>
        <p:txBody>
          <a:bodyPr wrap="none">
            <a:spAutoFit/>
          </a:bodyPr>
          <a:lstStyle/>
          <a:p>
            <a:pPr algn="ctr">
              <a:defRPr/>
            </a:pPr>
            <a:r>
              <a:rPr lang="it-IT" altLang="it-IT" sz="3200" dirty="0">
                <a:effectLst>
                  <a:outerShdw blurRad="38100" dist="38100" dir="2700000" algn="tl">
                    <a:srgbClr val="C0C0C0"/>
                  </a:outerShdw>
                </a:effectLst>
                <a:ea typeface="MS PGothic" pitchFamily="34" charset="-128"/>
              </a:rPr>
              <a:t>Better one table than thousand words…</a:t>
            </a:r>
          </a:p>
        </p:txBody>
      </p:sp>
    </p:spTree>
    <p:extLst>
      <p:ext uri="{BB962C8B-B14F-4D97-AF65-F5344CB8AC3E}">
        <p14:creationId xmlns:p14="http://schemas.microsoft.com/office/powerpoint/2010/main" val="39036532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37252"/>
                                        </p:tgtEl>
                                        <p:attrNameLst>
                                          <p:attrName>style.visibility</p:attrName>
                                        </p:attrNameLst>
                                      </p:cBhvr>
                                      <p:to>
                                        <p:strVal val="visible"/>
                                      </p:to>
                                    </p:set>
                                    <p:animEffect transition="in" filter="box(in)">
                                      <p:cBhvr>
                                        <p:cTn id="7" dur="500"/>
                                        <p:tgtEl>
                                          <p:spTgt spid="43725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D38452CB-1151-414C-9843-97786C5FA2E8}"/>
              </a:ext>
            </a:extLst>
          </p:cNvPr>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a:ln>
                  <a:noFill/>
                </a:ln>
                <a:solidFill>
                  <a:prstClr val="black"/>
                </a:solidFill>
                <a:effectLst/>
                <a:uLnTx/>
                <a:uFillTx/>
                <a:latin typeface="Eras Light ITC" pitchFamily="34" charset="0"/>
                <a:ea typeface="+mn-ea"/>
                <a:cs typeface="Cordia New" pitchFamily="34" charset="-34"/>
              </a:rPr>
              <a:t>Copyright © 2018 Innovative Technology and Science Ltd. All rights reserved</a:t>
            </a:r>
            <a:endPar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479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xmlns="" id="{82A51300-37B9-4743-B790-A3FEFC7BCCF8}"/>
              </a:ext>
            </a:extLst>
          </p:cNvPr>
          <p:cNvSpPr txBox="1">
            <a:spLocks/>
          </p:cNvSpPr>
          <p:nvPr/>
        </p:nvSpPr>
        <p:spPr>
          <a:xfrm>
            <a:off x="-1578326" y="6623065"/>
            <a:ext cx="5264680" cy="182243"/>
          </a:xfrm>
          <a:prstGeom prst="rect">
            <a:avLst/>
          </a:prstGeom>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tx1"/>
                </a:solidFill>
                <a:latin typeface="Eras Light ITC" pitchFamily="34" charset="0"/>
                <a:cs typeface="Cordia New" pitchFamily="34" charset="-34"/>
              </a:rPr>
              <a:t>Copyright © 2018 Innovative </a:t>
            </a:r>
            <a:r>
              <a:rPr lang="en-GB" sz="800" dirty="0">
                <a:solidFill>
                  <a:schemeClr val="tx1"/>
                </a:solidFill>
                <a:latin typeface="Eras Light ITC" pitchFamily="34" charset="0"/>
                <a:cs typeface="Cordia New" pitchFamily="34" charset="-34"/>
              </a:rPr>
              <a:t>Technology</a:t>
            </a:r>
            <a:r>
              <a:rPr lang="en-GB" sz="900" dirty="0">
                <a:solidFill>
                  <a:schemeClr val="tx1"/>
                </a:solidFill>
                <a:latin typeface="Eras Light ITC" pitchFamily="34" charset="0"/>
                <a:cs typeface="Cordia New" pitchFamily="34" charset="-34"/>
              </a:rPr>
              <a:t> and Science Ltd. All rights </a:t>
            </a:r>
            <a:r>
              <a:rPr lang="en-GB" sz="800" dirty="0">
                <a:solidFill>
                  <a:schemeClr val="tx1"/>
                </a:solidFill>
                <a:latin typeface="Eras Light ITC" pitchFamily="34" charset="0"/>
                <a:cs typeface="Cordia New" pitchFamily="34" charset="-34"/>
              </a:rPr>
              <a:t>reserved</a:t>
            </a:r>
            <a:endParaRPr lang="en-GB" sz="800" dirty="0"/>
          </a:p>
        </p:txBody>
      </p:sp>
      <p:sp>
        <p:nvSpPr>
          <p:cNvPr id="7" name="Slide Number Placeholder 3">
            <a:extLst>
              <a:ext uri="{FF2B5EF4-FFF2-40B4-BE49-F238E27FC236}">
                <a16:creationId xmlns:a16="http://schemas.microsoft.com/office/drawing/2014/main" xmlns="" id="{8EEB151E-66CA-4B52-87F4-95CB0A83DEBA}"/>
              </a:ext>
            </a:extLst>
          </p:cNvPr>
          <p:cNvSpPr>
            <a:spLocks noGrp="1"/>
          </p:cNvSpPr>
          <p:nvPr>
            <p:ph type="sldNum" sz="quarter" idx="12"/>
          </p:nvPr>
        </p:nvSpPr>
        <p:spPr>
          <a:xfrm>
            <a:off x="9087678" y="6265229"/>
            <a:ext cx="2743200" cy="365125"/>
          </a:xfrm>
        </p:spPr>
        <p:txBody>
          <a:bodyPr/>
          <a:lstStyle/>
          <a:p>
            <a:pPr>
              <a:defRPr/>
            </a:pPr>
            <a:fld id="{5953460F-4842-4D3E-9A90-DC68674D7543}" type="slidenum">
              <a:rPr lang="it-IT" altLang="it-IT" sz="800" smtClean="0"/>
              <a:pPr>
                <a:defRPr/>
              </a:pPr>
              <a:t>2</a:t>
            </a:fld>
            <a:endParaRPr lang="it-IT" altLang="it-IT" sz="800" dirty="0"/>
          </a:p>
        </p:txBody>
      </p:sp>
      <p:pic>
        <p:nvPicPr>
          <p:cNvPr id="8" name="Picture 7" descr="A picture containing text, newspaper&#10;&#10;Description generated with high confidence">
            <a:extLst>
              <a:ext uri="{FF2B5EF4-FFF2-40B4-BE49-F238E27FC236}">
                <a16:creationId xmlns:a16="http://schemas.microsoft.com/office/drawing/2014/main" xmlns="" id="{AFECA19D-9928-498B-B58C-07A7CFD37C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4753" y="4063795"/>
            <a:ext cx="3286125" cy="1838325"/>
          </a:xfrm>
          <a:prstGeom prst="rect">
            <a:avLst/>
          </a:prstGeom>
        </p:spPr>
      </p:pic>
      <p:sp>
        <p:nvSpPr>
          <p:cNvPr id="9" name="Rectangle 8">
            <a:extLst>
              <a:ext uri="{FF2B5EF4-FFF2-40B4-BE49-F238E27FC236}">
                <a16:creationId xmlns:a16="http://schemas.microsoft.com/office/drawing/2014/main" xmlns="" id="{E8D4907F-B1BD-440E-A8A0-CD27743DC8D7}"/>
              </a:ext>
            </a:extLst>
          </p:cNvPr>
          <p:cNvSpPr/>
          <p:nvPr/>
        </p:nvSpPr>
        <p:spPr>
          <a:xfrm>
            <a:off x="361122" y="3682418"/>
            <a:ext cx="8555163" cy="584775"/>
          </a:xfrm>
          <a:prstGeom prst="rect">
            <a:avLst/>
          </a:prstGeom>
        </p:spPr>
        <p:txBody>
          <a:bodyPr wrap="none">
            <a:spAutoFit/>
          </a:bodyPr>
          <a:lstStyle/>
          <a:p>
            <a:r>
              <a:rPr lang="en-GB" sz="3200" b="1" dirty="0">
                <a:solidFill>
                  <a:schemeClr val="tx2"/>
                </a:solidFill>
                <a:effectLst>
                  <a:outerShdw blurRad="38100" dist="38100" dir="2700000" algn="tl">
                    <a:srgbClr val="000000">
                      <a:alpha val="43137"/>
                    </a:srgbClr>
                  </a:outerShdw>
                </a:effectLst>
              </a:rPr>
              <a:t>Let’s go though the main evaluation criteria first:</a:t>
            </a:r>
          </a:p>
        </p:txBody>
      </p:sp>
    </p:spTree>
    <p:extLst>
      <p:ext uri="{BB962C8B-B14F-4D97-AF65-F5344CB8AC3E}">
        <p14:creationId xmlns:p14="http://schemas.microsoft.com/office/powerpoint/2010/main" val="2553266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49158" y="-13763"/>
            <a:ext cx="3347135" cy="523220"/>
          </a:xfrm>
          <a:prstGeom prst="rect">
            <a:avLst/>
          </a:prstGeom>
        </p:spPr>
        <p:txBody>
          <a:bodyPr wrap="none">
            <a:spAutoFit/>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a:defRPr/>
            </a:pPr>
            <a:r>
              <a:rPr lang="en-GB" altLang="en-US" sz="2800" b="1" dirty="0">
                <a:solidFill>
                  <a:schemeClr val="bg1"/>
                </a:solidFill>
                <a:effectLst>
                  <a:outerShdw blurRad="38100" dist="38100" dir="2700000" algn="tl">
                    <a:srgbClr val="C0C0C0"/>
                  </a:outerShdw>
                </a:effectLst>
                <a:latin typeface="Calibri" pitchFamily="34" charset="0"/>
                <a:cs typeface="Arial" pitchFamily="34" charset="0"/>
              </a:rPr>
              <a:t>IF: evaluation criteria</a:t>
            </a:r>
          </a:p>
        </p:txBody>
      </p:sp>
      <p:graphicFrame>
        <p:nvGraphicFramePr>
          <p:cNvPr id="3" name="Table 2"/>
          <p:cNvGraphicFramePr>
            <a:graphicFrameLocks noGrp="1"/>
          </p:cNvGraphicFramePr>
          <p:nvPr>
            <p:extLst>
              <p:ext uri="{D42A27DB-BD31-4B8C-83A1-F6EECF244321}">
                <p14:modId xmlns:p14="http://schemas.microsoft.com/office/powerpoint/2010/main" val="2552528028"/>
              </p:ext>
            </p:extLst>
          </p:nvPr>
        </p:nvGraphicFramePr>
        <p:xfrm>
          <a:off x="0" y="619059"/>
          <a:ext cx="12192000" cy="6238941"/>
        </p:xfrm>
        <a:graphic>
          <a:graphicData uri="http://schemas.openxmlformats.org/drawingml/2006/table">
            <a:tbl>
              <a:tblPr/>
              <a:tblGrid>
                <a:gridCol w="3987800">
                  <a:extLst>
                    <a:ext uri="{9D8B030D-6E8A-4147-A177-3AD203B41FA5}">
                      <a16:colId xmlns:a16="http://schemas.microsoft.com/office/drawing/2014/main" xmlns="" val="20000"/>
                    </a:ext>
                  </a:extLst>
                </a:gridCol>
                <a:gridCol w="4404784">
                  <a:extLst>
                    <a:ext uri="{9D8B030D-6E8A-4147-A177-3AD203B41FA5}">
                      <a16:colId xmlns:a16="http://schemas.microsoft.com/office/drawing/2014/main" xmlns="" val="20001"/>
                    </a:ext>
                  </a:extLst>
                </a:gridCol>
                <a:gridCol w="3799416">
                  <a:extLst>
                    <a:ext uri="{9D8B030D-6E8A-4147-A177-3AD203B41FA5}">
                      <a16:colId xmlns:a16="http://schemas.microsoft.com/office/drawing/2014/main" xmlns="" val="20002"/>
                    </a:ext>
                  </a:extLst>
                </a:gridCol>
              </a:tblGrid>
              <a:tr h="515393">
                <a:tc>
                  <a:txBody>
                    <a:bodyPr/>
                    <a:lstStyle>
                      <a:lvl1pPr>
                        <a:spcBef>
                          <a:spcPct val="20000"/>
                        </a:spcBef>
                        <a:buClr>
                          <a:srgbClr val="F6C441"/>
                        </a:buClr>
                        <a:buFont typeface="Arial" pitchFamily="34" charset="0"/>
                        <a:defRPr sz="2800">
                          <a:solidFill>
                            <a:srgbClr val="404040"/>
                          </a:solidFill>
                          <a:latin typeface="Calibri" pitchFamily="34" charset="0"/>
                        </a:defRPr>
                      </a:lvl1pPr>
                      <a:lvl2pPr marL="742950" indent="-285750">
                        <a:spcBef>
                          <a:spcPct val="20000"/>
                        </a:spcBef>
                        <a:buClr>
                          <a:srgbClr val="F6C441"/>
                        </a:buClr>
                        <a:buFont typeface="Arial" pitchFamily="34" charset="0"/>
                        <a:defRPr sz="2400">
                          <a:solidFill>
                            <a:srgbClr val="404040"/>
                          </a:solidFill>
                          <a:latin typeface="Calibri" pitchFamily="34" charset="0"/>
                        </a:defRPr>
                      </a:lvl2pPr>
                      <a:lvl3pPr marL="1143000" indent="-228600">
                        <a:spcBef>
                          <a:spcPct val="20000"/>
                        </a:spcBef>
                        <a:buClr>
                          <a:srgbClr val="F6C441"/>
                        </a:buClr>
                        <a:buFont typeface="Arial" pitchFamily="34" charset="0"/>
                        <a:defRPr sz="2000">
                          <a:solidFill>
                            <a:srgbClr val="404040"/>
                          </a:solidFill>
                          <a:latin typeface="Calibri" pitchFamily="34" charset="0"/>
                        </a:defRPr>
                      </a:lvl3pPr>
                      <a:lvl4pPr marL="1600200" indent="-228600">
                        <a:spcBef>
                          <a:spcPct val="20000"/>
                        </a:spcBef>
                        <a:buClr>
                          <a:srgbClr val="F6C441"/>
                        </a:buClr>
                        <a:buFont typeface="Arial" pitchFamily="34" charset="0"/>
                        <a:defRPr>
                          <a:solidFill>
                            <a:srgbClr val="404040"/>
                          </a:solidFill>
                          <a:latin typeface="Calibri" pitchFamily="34" charset="0"/>
                        </a:defRPr>
                      </a:lvl4pPr>
                      <a:lvl5pPr marL="2057400" indent="-228600">
                        <a:spcBef>
                          <a:spcPct val="20000"/>
                        </a:spcBef>
                        <a:buClr>
                          <a:srgbClr val="F6C441"/>
                        </a:buClr>
                        <a:buFont typeface="Arial" pitchFamily="34" charset="0"/>
                        <a:defRPr>
                          <a:solidFill>
                            <a:srgbClr val="404040"/>
                          </a:solidFill>
                          <a:latin typeface="Calibri" pitchFamily="34" charset="0"/>
                        </a:defRPr>
                      </a:lvl5pPr>
                      <a:lvl6pPr marL="25146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6pPr>
                      <a:lvl7pPr marL="29718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7pPr>
                      <a:lvl8pPr marL="34290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8pPr>
                      <a:lvl9pPr marL="38862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altLang="it-IT" sz="1800" b="1" i="0" u="none" strike="noStrike" cap="none" normalizeH="0" baseline="0" dirty="0">
                          <a:ln>
                            <a:noFill/>
                          </a:ln>
                          <a:solidFill>
                            <a:srgbClr val="000000"/>
                          </a:solidFill>
                          <a:effectLst/>
                          <a:latin typeface="+mn-lt"/>
                          <a:ea typeface="Calibri" pitchFamily="34" charset="0"/>
                          <a:cs typeface="Times New Roman" pitchFamily="18" charset="0"/>
                        </a:rPr>
                        <a:t>Excellence</a:t>
                      </a:r>
                      <a:endParaRPr kumimoji="0" lang="en-GB" altLang="it-IT" sz="1800" b="0" i="0" u="none" strike="noStrike" cap="none" normalizeH="0" baseline="0" dirty="0">
                        <a:ln>
                          <a:noFill/>
                        </a:ln>
                        <a:solidFill>
                          <a:schemeClr val="tx1"/>
                        </a:solidFill>
                        <a:effectLst/>
                        <a:latin typeface="+mn-lt"/>
                        <a:ea typeface="Calibri" pitchFamily="34" charset="0"/>
                        <a:cs typeface="Times New Roman" pitchFamily="18" charset="0"/>
                      </a:endParaRPr>
                    </a:p>
                  </a:txBody>
                  <a:tcPr marL="67736" marR="6773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rgbClr val="F6C441"/>
                        </a:buClr>
                        <a:buFont typeface="Arial" pitchFamily="34" charset="0"/>
                        <a:defRPr sz="2800">
                          <a:solidFill>
                            <a:srgbClr val="404040"/>
                          </a:solidFill>
                          <a:latin typeface="Calibri" pitchFamily="34" charset="0"/>
                        </a:defRPr>
                      </a:lvl1pPr>
                      <a:lvl2pPr marL="742950" indent="-285750">
                        <a:spcBef>
                          <a:spcPct val="20000"/>
                        </a:spcBef>
                        <a:buClr>
                          <a:srgbClr val="F6C441"/>
                        </a:buClr>
                        <a:buFont typeface="Arial" pitchFamily="34" charset="0"/>
                        <a:defRPr sz="2400">
                          <a:solidFill>
                            <a:srgbClr val="404040"/>
                          </a:solidFill>
                          <a:latin typeface="Calibri" pitchFamily="34" charset="0"/>
                        </a:defRPr>
                      </a:lvl2pPr>
                      <a:lvl3pPr marL="1143000" indent="-228600">
                        <a:spcBef>
                          <a:spcPct val="20000"/>
                        </a:spcBef>
                        <a:buClr>
                          <a:srgbClr val="F6C441"/>
                        </a:buClr>
                        <a:buFont typeface="Arial" pitchFamily="34" charset="0"/>
                        <a:defRPr sz="2000">
                          <a:solidFill>
                            <a:srgbClr val="404040"/>
                          </a:solidFill>
                          <a:latin typeface="Calibri" pitchFamily="34" charset="0"/>
                        </a:defRPr>
                      </a:lvl3pPr>
                      <a:lvl4pPr marL="1600200" indent="-228600">
                        <a:spcBef>
                          <a:spcPct val="20000"/>
                        </a:spcBef>
                        <a:buClr>
                          <a:srgbClr val="F6C441"/>
                        </a:buClr>
                        <a:buFont typeface="Arial" pitchFamily="34" charset="0"/>
                        <a:defRPr>
                          <a:solidFill>
                            <a:srgbClr val="404040"/>
                          </a:solidFill>
                          <a:latin typeface="Calibri" pitchFamily="34" charset="0"/>
                        </a:defRPr>
                      </a:lvl4pPr>
                      <a:lvl5pPr marL="2057400" indent="-228600">
                        <a:spcBef>
                          <a:spcPct val="20000"/>
                        </a:spcBef>
                        <a:buClr>
                          <a:srgbClr val="F6C441"/>
                        </a:buClr>
                        <a:buFont typeface="Arial" pitchFamily="34" charset="0"/>
                        <a:defRPr>
                          <a:solidFill>
                            <a:srgbClr val="404040"/>
                          </a:solidFill>
                          <a:latin typeface="Calibri" pitchFamily="34" charset="0"/>
                        </a:defRPr>
                      </a:lvl5pPr>
                      <a:lvl6pPr marL="25146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6pPr>
                      <a:lvl7pPr marL="29718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7pPr>
                      <a:lvl8pPr marL="34290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8pPr>
                      <a:lvl9pPr marL="38862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altLang="it-IT" sz="1800" b="1" i="0" u="none" strike="noStrike" cap="none" normalizeH="0" baseline="0" dirty="0">
                          <a:ln>
                            <a:noFill/>
                          </a:ln>
                          <a:solidFill>
                            <a:srgbClr val="000000"/>
                          </a:solidFill>
                          <a:effectLst/>
                          <a:latin typeface="+mn-lt"/>
                          <a:ea typeface="Calibri" pitchFamily="34" charset="0"/>
                          <a:cs typeface="Times New Roman" pitchFamily="18" charset="0"/>
                        </a:rPr>
                        <a:t>Impact</a:t>
                      </a:r>
                      <a:endParaRPr kumimoji="0" lang="en-GB" altLang="it-IT" sz="1800" b="0" i="0" u="none" strike="noStrike" cap="none" normalizeH="0" baseline="0" dirty="0">
                        <a:ln>
                          <a:noFill/>
                        </a:ln>
                        <a:solidFill>
                          <a:schemeClr val="tx1"/>
                        </a:solidFill>
                        <a:effectLst/>
                        <a:latin typeface="+mn-lt"/>
                        <a:ea typeface="Calibri" pitchFamily="34" charset="0"/>
                        <a:cs typeface="Times New Roman" pitchFamily="18" charset="0"/>
                      </a:endParaRPr>
                    </a:p>
                  </a:txBody>
                  <a:tcPr marL="67736" marR="6773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rgbClr val="F6C441"/>
                        </a:buClr>
                        <a:buFont typeface="Arial" pitchFamily="34" charset="0"/>
                        <a:defRPr sz="2800">
                          <a:solidFill>
                            <a:srgbClr val="404040"/>
                          </a:solidFill>
                          <a:latin typeface="Calibri" pitchFamily="34" charset="0"/>
                        </a:defRPr>
                      </a:lvl1pPr>
                      <a:lvl2pPr marL="742950" indent="-285750">
                        <a:spcBef>
                          <a:spcPct val="20000"/>
                        </a:spcBef>
                        <a:buClr>
                          <a:srgbClr val="F6C441"/>
                        </a:buClr>
                        <a:buFont typeface="Arial" pitchFamily="34" charset="0"/>
                        <a:defRPr sz="2400">
                          <a:solidFill>
                            <a:srgbClr val="404040"/>
                          </a:solidFill>
                          <a:latin typeface="Calibri" pitchFamily="34" charset="0"/>
                        </a:defRPr>
                      </a:lvl2pPr>
                      <a:lvl3pPr marL="1143000" indent="-228600">
                        <a:spcBef>
                          <a:spcPct val="20000"/>
                        </a:spcBef>
                        <a:buClr>
                          <a:srgbClr val="F6C441"/>
                        </a:buClr>
                        <a:buFont typeface="Arial" pitchFamily="34" charset="0"/>
                        <a:defRPr sz="2000">
                          <a:solidFill>
                            <a:srgbClr val="404040"/>
                          </a:solidFill>
                          <a:latin typeface="Calibri" pitchFamily="34" charset="0"/>
                        </a:defRPr>
                      </a:lvl3pPr>
                      <a:lvl4pPr marL="1600200" indent="-228600">
                        <a:spcBef>
                          <a:spcPct val="20000"/>
                        </a:spcBef>
                        <a:buClr>
                          <a:srgbClr val="F6C441"/>
                        </a:buClr>
                        <a:buFont typeface="Arial" pitchFamily="34" charset="0"/>
                        <a:defRPr>
                          <a:solidFill>
                            <a:srgbClr val="404040"/>
                          </a:solidFill>
                          <a:latin typeface="Calibri" pitchFamily="34" charset="0"/>
                        </a:defRPr>
                      </a:lvl4pPr>
                      <a:lvl5pPr marL="2057400" indent="-228600">
                        <a:spcBef>
                          <a:spcPct val="20000"/>
                        </a:spcBef>
                        <a:buClr>
                          <a:srgbClr val="F6C441"/>
                        </a:buClr>
                        <a:buFont typeface="Arial" pitchFamily="34" charset="0"/>
                        <a:defRPr>
                          <a:solidFill>
                            <a:srgbClr val="404040"/>
                          </a:solidFill>
                          <a:latin typeface="Calibri" pitchFamily="34" charset="0"/>
                        </a:defRPr>
                      </a:lvl5pPr>
                      <a:lvl6pPr marL="25146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6pPr>
                      <a:lvl7pPr marL="29718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7pPr>
                      <a:lvl8pPr marL="34290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8pPr>
                      <a:lvl9pPr marL="38862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altLang="it-IT" sz="1800" b="1" i="0" u="none" strike="noStrike" cap="none" normalizeH="0" baseline="0" dirty="0">
                          <a:ln>
                            <a:noFill/>
                          </a:ln>
                          <a:solidFill>
                            <a:srgbClr val="000000"/>
                          </a:solidFill>
                          <a:effectLst/>
                          <a:latin typeface="+mn-lt"/>
                          <a:ea typeface="Calibri" pitchFamily="34" charset="0"/>
                          <a:cs typeface="Times New Roman" pitchFamily="18" charset="0"/>
                        </a:rPr>
                        <a:t>Implementation</a:t>
                      </a:r>
                      <a:endParaRPr kumimoji="0" lang="en-GB" altLang="it-IT" sz="1800" b="0" i="0" u="none" strike="noStrike" cap="none" normalizeH="0" baseline="0" dirty="0">
                        <a:ln>
                          <a:noFill/>
                        </a:ln>
                        <a:solidFill>
                          <a:schemeClr val="tx1"/>
                        </a:solidFill>
                        <a:effectLst/>
                        <a:latin typeface="+mn-lt"/>
                        <a:ea typeface="Calibri" pitchFamily="34" charset="0"/>
                        <a:cs typeface="Times New Roman" pitchFamily="18" charset="0"/>
                      </a:endParaRPr>
                    </a:p>
                  </a:txBody>
                  <a:tcPr marL="67736" marR="6773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0000"/>
                  </a:ext>
                </a:extLst>
              </a:tr>
              <a:tr h="1749274">
                <a:tc>
                  <a:txBody>
                    <a:bodyPr/>
                    <a:lstStyle>
                      <a:lvl1pPr>
                        <a:spcBef>
                          <a:spcPct val="20000"/>
                        </a:spcBef>
                        <a:buClr>
                          <a:srgbClr val="F6C441"/>
                        </a:buClr>
                        <a:buFont typeface="Arial" pitchFamily="34" charset="0"/>
                        <a:defRPr sz="2800">
                          <a:solidFill>
                            <a:srgbClr val="404040"/>
                          </a:solidFill>
                          <a:latin typeface="Calibri" pitchFamily="34" charset="0"/>
                        </a:defRPr>
                      </a:lvl1pPr>
                      <a:lvl2pPr marL="742950" indent="-285750">
                        <a:spcBef>
                          <a:spcPct val="20000"/>
                        </a:spcBef>
                        <a:buClr>
                          <a:srgbClr val="F6C441"/>
                        </a:buClr>
                        <a:buFont typeface="Arial" pitchFamily="34" charset="0"/>
                        <a:defRPr sz="2400">
                          <a:solidFill>
                            <a:srgbClr val="404040"/>
                          </a:solidFill>
                          <a:latin typeface="Calibri" pitchFamily="34" charset="0"/>
                        </a:defRPr>
                      </a:lvl2pPr>
                      <a:lvl3pPr marL="1143000" indent="-228600">
                        <a:spcBef>
                          <a:spcPct val="20000"/>
                        </a:spcBef>
                        <a:buClr>
                          <a:srgbClr val="F6C441"/>
                        </a:buClr>
                        <a:buFont typeface="Arial" pitchFamily="34" charset="0"/>
                        <a:defRPr sz="2000">
                          <a:solidFill>
                            <a:srgbClr val="404040"/>
                          </a:solidFill>
                          <a:latin typeface="Calibri" pitchFamily="34" charset="0"/>
                        </a:defRPr>
                      </a:lvl3pPr>
                      <a:lvl4pPr marL="1600200" indent="-228600">
                        <a:spcBef>
                          <a:spcPct val="20000"/>
                        </a:spcBef>
                        <a:buClr>
                          <a:srgbClr val="F6C441"/>
                        </a:buClr>
                        <a:buFont typeface="Arial" pitchFamily="34" charset="0"/>
                        <a:defRPr>
                          <a:solidFill>
                            <a:srgbClr val="404040"/>
                          </a:solidFill>
                          <a:latin typeface="Calibri" pitchFamily="34" charset="0"/>
                        </a:defRPr>
                      </a:lvl4pPr>
                      <a:lvl5pPr marL="2057400" indent="-228600">
                        <a:spcBef>
                          <a:spcPct val="20000"/>
                        </a:spcBef>
                        <a:buClr>
                          <a:srgbClr val="F6C441"/>
                        </a:buClr>
                        <a:buFont typeface="Arial" pitchFamily="34" charset="0"/>
                        <a:defRPr>
                          <a:solidFill>
                            <a:srgbClr val="404040"/>
                          </a:solidFill>
                          <a:latin typeface="Calibri" pitchFamily="34" charset="0"/>
                        </a:defRPr>
                      </a:lvl5pPr>
                      <a:lvl6pPr marL="25146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6pPr>
                      <a:lvl7pPr marL="29718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7pPr>
                      <a:lvl8pPr marL="34290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8pPr>
                      <a:lvl9pPr marL="38862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altLang="it-IT" sz="1800" b="1" i="0" u="none" strike="noStrike" cap="none" normalizeH="0" baseline="0" dirty="0">
                          <a:ln>
                            <a:noFill/>
                          </a:ln>
                          <a:solidFill>
                            <a:srgbClr val="000000"/>
                          </a:solidFill>
                          <a:effectLst/>
                          <a:latin typeface="+mn-lt"/>
                          <a:ea typeface="Calibri" pitchFamily="34" charset="0"/>
                          <a:cs typeface="Times New Roman" pitchFamily="18" charset="0"/>
                        </a:rPr>
                        <a:t>Quality, innovative aspects and credibility of the research </a:t>
                      </a:r>
                      <a:r>
                        <a:rPr kumimoji="0" lang="en-GB" altLang="it-IT" sz="1800" b="0" i="0" u="none" strike="noStrike" cap="none" normalizeH="0" baseline="0" dirty="0">
                          <a:ln>
                            <a:noFill/>
                          </a:ln>
                          <a:solidFill>
                            <a:srgbClr val="000000"/>
                          </a:solidFill>
                          <a:effectLst/>
                          <a:latin typeface="+mn-lt"/>
                          <a:ea typeface="Calibri" pitchFamily="34" charset="0"/>
                          <a:cs typeface="Times New Roman" pitchFamily="18" charset="0"/>
                        </a:rPr>
                        <a:t>(including inter/multidisciplinary aspects) </a:t>
                      </a:r>
                      <a:endParaRPr kumimoji="0" lang="en-GB" altLang="it-IT" sz="1800" b="0" i="0" u="none" strike="noStrike" cap="none" normalizeH="0" baseline="0" dirty="0">
                        <a:ln>
                          <a:noFill/>
                        </a:ln>
                        <a:solidFill>
                          <a:schemeClr val="tx1"/>
                        </a:solidFill>
                        <a:effectLst/>
                        <a:latin typeface="+mn-lt"/>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en-GB" altLang="it-IT" sz="1800" b="1" i="0" u="none" strike="noStrike" cap="none" normalizeH="0" baseline="0" dirty="0">
                          <a:ln>
                            <a:noFill/>
                          </a:ln>
                          <a:solidFill>
                            <a:srgbClr val="000000"/>
                          </a:solidFill>
                          <a:effectLst/>
                          <a:latin typeface="+mn-lt"/>
                          <a:ea typeface="Calibri" pitchFamily="34" charset="0"/>
                          <a:cs typeface="Times New Roman" pitchFamily="18" charset="0"/>
                        </a:rPr>
                        <a:t> </a:t>
                      </a:r>
                      <a:endParaRPr kumimoji="0" lang="en-GB" altLang="it-IT" sz="1800" b="0" i="0" u="none" strike="noStrike" cap="none" normalizeH="0" baseline="0" dirty="0">
                        <a:ln>
                          <a:noFill/>
                        </a:ln>
                        <a:solidFill>
                          <a:schemeClr val="tx1"/>
                        </a:solidFill>
                        <a:effectLst/>
                        <a:latin typeface="+mn-lt"/>
                        <a:ea typeface="Calibri" pitchFamily="34" charset="0"/>
                        <a:cs typeface="Times New Roman" pitchFamily="18" charset="0"/>
                      </a:endParaRPr>
                    </a:p>
                  </a:txBody>
                  <a:tcPr marL="67736" marR="6773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Clr>
                          <a:srgbClr val="F6C441"/>
                        </a:buClr>
                        <a:buFont typeface="Arial" pitchFamily="34" charset="0"/>
                        <a:defRPr sz="2800">
                          <a:solidFill>
                            <a:srgbClr val="404040"/>
                          </a:solidFill>
                          <a:latin typeface="Calibri" pitchFamily="34" charset="0"/>
                        </a:defRPr>
                      </a:lvl1pPr>
                      <a:lvl2pPr marL="742950" indent="-285750">
                        <a:spcBef>
                          <a:spcPct val="20000"/>
                        </a:spcBef>
                        <a:buClr>
                          <a:srgbClr val="F6C441"/>
                        </a:buClr>
                        <a:buFont typeface="Arial" pitchFamily="34" charset="0"/>
                        <a:defRPr sz="2400">
                          <a:solidFill>
                            <a:srgbClr val="404040"/>
                          </a:solidFill>
                          <a:latin typeface="Calibri" pitchFamily="34" charset="0"/>
                        </a:defRPr>
                      </a:lvl2pPr>
                      <a:lvl3pPr marL="1143000" indent="-228600">
                        <a:spcBef>
                          <a:spcPct val="20000"/>
                        </a:spcBef>
                        <a:buClr>
                          <a:srgbClr val="F6C441"/>
                        </a:buClr>
                        <a:buFont typeface="Arial" pitchFamily="34" charset="0"/>
                        <a:defRPr sz="2000">
                          <a:solidFill>
                            <a:srgbClr val="404040"/>
                          </a:solidFill>
                          <a:latin typeface="Calibri" pitchFamily="34" charset="0"/>
                        </a:defRPr>
                      </a:lvl3pPr>
                      <a:lvl4pPr marL="1600200" indent="-228600">
                        <a:spcBef>
                          <a:spcPct val="20000"/>
                        </a:spcBef>
                        <a:buClr>
                          <a:srgbClr val="F6C441"/>
                        </a:buClr>
                        <a:buFont typeface="Arial" pitchFamily="34" charset="0"/>
                        <a:defRPr>
                          <a:solidFill>
                            <a:srgbClr val="404040"/>
                          </a:solidFill>
                          <a:latin typeface="Calibri" pitchFamily="34" charset="0"/>
                        </a:defRPr>
                      </a:lvl4pPr>
                      <a:lvl5pPr marL="2057400" indent="-228600">
                        <a:spcBef>
                          <a:spcPct val="20000"/>
                        </a:spcBef>
                        <a:buClr>
                          <a:srgbClr val="F6C441"/>
                        </a:buClr>
                        <a:buFont typeface="Arial" pitchFamily="34" charset="0"/>
                        <a:defRPr>
                          <a:solidFill>
                            <a:srgbClr val="404040"/>
                          </a:solidFill>
                          <a:latin typeface="Calibri" pitchFamily="34" charset="0"/>
                        </a:defRPr>
                      </a:lvl5pPr>
                      <a:lvl6pPr marL="25146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6pPr>
                      <a:lvl7pPr marL="29718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7pPr>
                      <a:lvl8pPr marL="34290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8pPr>
                      <a:lvl9pPr marL="38862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altLang="it-IT" sz="1800" b="1" i="0" u="none" strike="noStrike" cap="none" normalizeH="0" baseline="0" dirty="0">
                          <a:ln>
                            <a:noFill/>
                          </a:ln>
                          <a:solidFill>
                            <a:srgbClr val="000000"/>
                          </a:solidFill>
                          <a:effectLst/>
                          <a:latin typeface="+mn-lt"/>
                          <a:ea typeface="Calibri" pitchFamily="34" charset="0"/>
                          <a:cs typeface="Times New Roman" pitchFamily="18" charset="0"/>
                        </a:rPr>
                        <a:t> Enhancing research- and innovation-related human resources, skills and working conditions to realise the potential of individuals and to provide new career perspectives</a:t>
                      </a:r>
                      <a:endParaRPr kumimoji="0" lang="en-GB" altLang="it-IT" sz="1800" b="0" i="0" u="none" strike="noStrike" cap="none" normalizeH="0" baseline="0" dirty="0">
                        <a:ln>
                          <a:noFill/>
                        </a:ln>
                        <a:solidFill>
                          <a:schemeClr val="tx1"/>
                        </a:solidFill>
                        <a:effectLst/>
                        <a:latin typeface="+mn-lt"/>
                        <a:ea typeface="Calibri" pitchFamily="34" charset="0"/>
                        <a:cs typeface="Times New Roman" pitchFamily="18" charset="0"/>
                      </a:endParaRPr>
                    </a:p>
                  </a:txBody>
                  <a:tcPr marL="67736" marR="6773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Clr>
                          <a:srgbClr val="F6C441"/>
                        </a:buClr>
                        <a:buFont typeface="Arial" pitchFamily="34" charset="0"/>
                        <a:defRPr sz="2800">
                          <a:solidFill>
                            <a:srgbClr val="404040"/>
                          </a:solidFill>
                          <a:latin typeface="Calibri" pitchFamily="34" charset="0"/>
                        </a:defRPr>
                      </a:lvl1pPr>
                      <a:lvl2pPr marL="742950" indent="-285750">
                        <a:spcBef>
                          <a:spcPct val="20000"/>
                        </a:spcBef>
                        <a:buClr>
                          <a:srgbClr val="F6C441"/>
                        </a:buClr>
                        <a:buFont typeface="Arial" pitchFamily="34" charset="0"/>
                        <a:defRPr sz="2400">
                          <a:solidFill>
                            <a:srgbClr val="404040"/>
                          </a:solidFill>
                          <a:latin typeface="Calibri" pitchFamily="34" charset="0"/>
                        </a:defRPr>
                      </a:lvl2pPr>
                      <a:lvl3pPr marL="1143000" indent="-228600">
                        <a:spcBef>
                          <a:spcPct val="20000"/>
                        </a:spcBef>
                        <a:buClr>
                          <a:srgbClr val="F6C441"/>
                        </a:buClr>
                        <a:buFont typeface="Arial" pitchFamily="34" charset="0"/>
                        <a:defRPr sz="2000">
                          <a:solidFill>
                            <a:srgbClr val="404040"/>
                          </a:solidFill>
                          <a:latin typeface="Calibri" pitchFamily="34" charset="0"/>
                        </a:defRPr>
                      </a:lvl3pPr>
                      <a:lvl4pPr marL="1600200" indent="-228600">
                        <a:spcBef>
                          <a:spcPct val="20000"/>
                        </a:spcBef>
                        <a:buClr>
                          <a:srgbClr val="F6C441"/>
                        </a:buClr>
                        <a:buFont typeface="Arial" pitchFamily="34" charset="0"/>
                        <a:defRPr>
                          <a:solidFill>
                            <a:srgbClr val="404040"/>
                          </a:solidFill>
                          <a:latin typeface="Calibri" pitchFamily="34" charset="0"/>
                        </a:defRPr>
                      </a:lvl4pPr>
                      <a:lvl5pPr marL="2057400" indent="-228600">
                        <a:spcBef>
                          <a:spcPct val="20000"/>
                        </a:spcBef>
                        <a:buClr>
                          <a:srgbClr val="F6C441"/>
                        </a:buClr>
                        <a:buFont typeface="Arial" pitchFamily="34" charset="0"/>
                        <a:defRPr>
                          <a:solidFill>
                            <a:srgbClr val="404040"/>
                          </a:solidFill>
                          <a:latin typeface="Calibri" pitchFamily="34" charset="0"/>
                        </a:defRPr>
                      </a:lvl5pPr>
                      <a:lvl6pPr marL="25146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6pPr>
                      <a:lvl7pPr marL="29718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7pPr>
                      <a:lvl8pPr marL="34290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8pPr>
                      <a:lvl9pPr marL="38862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altLang="it-IT" sz="1800" b="1" i="0" u="none" strike="noStrike" cap="none" normalizeH="0" baseline="0" dirty="0">
                          <a:ln>
                            <a:noFill/>
                          </a:ln>
                          <a:solidFill>
                            <a:srgbClr val="000000"/>
                          </a:solidFill>
                          <a:effectLst/>
                          <a:latin typeface="+mn-lt"/>
                          <a:ea typeface="Calibri" pitchFamily="34" charset="0"/>
                          <a:cs typeface="Times New Roman" pitchFamily="18" charset="0"/>
                        </a:rPr>
                        <a:t>Overall coherence and effectiveness of the work plan, </a:t>
                      </a:r>
                      <a:r>
                        <a:rPr kumimoji="0" lang="en-GB" altLang="it-IT" sz="1800" b="0" i="0" u="none" strike="noStrike" cap="none" normalizeH="0" baseline="0" dirty="0">
                          <a:ln>
                            <a:noFill/>
                          </a:ln>
                          <a:solidFill>
                            <a:srgbClr val="000000"/>
                          </a:solidFill>
                          <a:effectLst/>
                          <a:latin typeface="+mn-lt"/>
                          <a:ea typeface="Calibri" pitchFamily="34" charset="0"/>
                          <a:cs typeface="Times New Roman" pitchFamily="18" charset="0"/>
                        </a:rPr>
                        <a:t>including appropriateness of the allocation of tasks and resources</a:t>
                      </a:r>
                      <a:endParaRPr kumimoji="0" lang="en-GB" altLang="it-IT" sz="1800" b="0" i="0" u="none" strike="noStrike" cap="none" normalizeH="0" baseline="0" dirty="0">
                        <a:ln>
                          <a:noFill/>
                        </a:ln>
                        <a:solidFill>
                          <a:schemeClr val="tx1"/>
                        </a:solidFill>
                        <a:effectLst/>
                        <a:latin typeface="+mn-lt"/>
                        <a:ea typeface="Calibri" pitchFamily="34" charset="0"/>
                        <a:cs typeface="Times New Roman" pitchFamily="18" charset="0"/>
                      </a:endParaRPr>
                    </a:p>
                  </a:txBody>
                  <a:tcPr marL="67736" marR="6773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1"/>
                  </a:ext>
                </a:extLst>
              </a:tr>
              <a:tr h="1395257">
                <a:tc>
                  <a:txBody>
                    <a:bodyPr/>
                    <a:lstStyle>
                      <a:lvl1pPr>
                        <a:spcBef>
                          <a:spcPct val="20000"/>
                        </a:spcBef>
                        <a:buClr>
                          <a:srgbClr val="F6C441"/>
                        </a:buClr>
                        <a:buFont typeface="Arial" pitchFamily="34" charset="0"/>
                        <a:defRPr sz="2800">
                          <a:solidFill>
                            <a:srgbClr val="404040"/>
                          </a:solidFill>
                          <a:latin typeface="Calibri" pitchFamily="34" charset="0"/>
                        </a:defRPr>
                      </a:lvl1pPr>
                      <a:lvl2pPr marL="742950" indent="-285750">
                        <a:spcBef>
                          <a:spcPct val="20000"/>
                        </a:spcBef>
                        <a:buClr>
                          <a:srgbClr val="F6C441"/>
                        </a:buClr>
                        <a:buFont typeface="Arial" pitchFamily="34" charset="0"/>
                        <a:defRPr sz="2400">
                          <a:solidFill>
                            <a:srgbClr val="404040"/>
                          </a:solidFill>
                          <a:latin typeface="Calibri" pitchFamily="34" charset="0"/>
                        </a:defRPr>
                      </a:lvl2pPr>
                      <a:lvl3pPr marL="1143000" indent="-228600">
                        <a:spcBef>
                          <a:spcPct val="20000"/>
                        </a:spcBef>
                        <a:buClr>
                          <a:srgbClr val="F6C441"/>
                        </a:buClr>
                        <a:buFont typeface="Arial" pitchFamily="34" charset="0"/>
                        <a:defRPr sz="2000">
                          <a:solidFill>
                            <a:srgbClr val="404040"/>
                          </a:solidFill>
                          <a:latin typeface="Calibri" pitchFamily="34" charset="0"/>
                        </a:defRPr>
                      </a:lvl3pPr>
                      <a:lvl4pPr marL="1600200" indent="-228600">
                        <a:spcBef>
                          <a:spcPct val="20000"/>
                        </a:spcBef>
                        <a:buClr>
                          <a:srgbClr val="F6C441"/>
                        </a:buClr>
                        <a:buFont typeface="Arial" pitchFamily="34" charset="0"/>
                        <a:defRPr>
                          <a:solidFill>
                            <a:srgbClr val="404040"/>
                          </a:solidFill>
                          <a:latin typeface="Calibri" pitchFamily="34" charset="0"/>
                        </a:defRPr>
                      </a:lvl4pPr>
                      <a:lvl5pPr marL="2057400" indent="-228600">
                        <a:spcBef>
                          <a:spcPct val="20000"/>
                        </a:spcBef>
                        <a:buClr>
                          <a:srgbClr val="F6C441"/>
                        </a:buClr>
                        <a:buFont typeface="Arial" pitchFamily="34" charset="0"/>
                        <a:defRPr>
                          <a:solidFill>
                            <a:srgbClr val="404040"/>
                          </a:solidFill>
                          <a:latin typeface="Calibri" pitchFamily="34" charset="0"/>
                        </a:defRPr>
                      </a:lvl5pPr>
                      <a:lvl6pPr marL="25146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6pPr>
                      <a:lvl7pPr marL="29718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7pPr>
                      <a:lvl8pPr marL="34290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8pPr>
                      <a:lvl9pPr marL="38862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altLang="it-IT" sz="1800" b="1" i="0" u="none" strike="noStrike" cap="none" normalizeH="0" baseline="0">
                          <a:ln>
                            <a:noFill/>
                          </a:ln>
                          <a:solidFill>
                            <a:srgbClr val="000000"/>
                          </a:solidFill>
                          <a:effectLst/>
                          <a:latin typeface="+mn-lt"/>
                          <a:ea typeface="Calibri" pitchFamily="34" charset="0"/>
                          <a:cs typeface="Times New Roman" pitchFamily="18" charset="0"/>
                        </a:rPr>
                        <a:t>Clarity and quality of transfer of knowledge/training </a:t>
                      </a:r>
                      <a:r>
                        <a:rPr kumimoji="0" lang="en-GB" altLang="it-IT" sz="1800" b="0" i="0" u="none" strike="noStrike" cap="none" normalizeH="0" baseline="0">
                          <a:ln>
                            <a:noFill/>
                          </a:ln>
                          <a:solidFill>
                            <a:srgbClr val="000000"/>
                          </a:solidFill>
                          <a:effectLst/>
                          <a:latin typeface="+mn-lt"/>
                          <a:ea typeface="Calibri" pitchFamily="34" charset="0"/>
                          <a:cs typeface="Times New Roman" pitchFamily="18" charset="0"/>
                        </a:rPr>
                        <a:t>for the development of researcher</a:t>
                      </a:r>
                      <a:r>
                        <a:rPr kumimoji="0" lang="en-GB" altLang="it-IT" sz="1800" b="1" i="0" u="none" strike="noStrike" cap="none" normalizeH="0" baseline="0">
                          <a:ln>
                            <a:noFill/>
                          </a:ln>
                          <a:solidFill>
                            <a:srgbClr val="000000"/>
                          </a:solidFill>
                          <a:effectLst/>
                          <a:latin typeface="+mn-lt"/>
                          <a:ea typeface="Calibri" pitchFamily="34" charset="0"/>
                          <a:cs typeface="Times New Roman" pitchFamily="18" charset="0"/>
                        </a:rPr>
                        <a:t> </a:t>
                      </a:r>
                      <a:r>
                        <a:rPr kumimoji="0" lang="en-GB" altLang="it-IT" sz="1800" b="0" i="0" u="none" strike="noStrike" cap="none" normalizeH="0" baseline="0">
                          <a:ln>
                            <a:noFill/>
                          </a:ln>
                          <a:solidFill>
                            <a:srgbClr val="000000"/>
                          </a:solidFill>
                          <a:effectLst/>
                          <a:latin typeface="+mn-lt"/>
                          <a:ea typeface="Calibri" pitchFamily="34" charset="0"/>
                          <a:cs typeface="Times New Roman" pitchFamily="18" charset="0"/>
                        </a:rPr>
                        <a:t>in light of the research objectives</a:t>
                      </a:r>
                      <a:endParaRPr kumimoji="0" lang="en-GB" altLang="it-IT" sz="1800" b="0" i="0" u="none" strike="noStrike" cap="none" normalizeH="0" baseline="0">
                        <a:ln>
                          <a:noFill/>
                        </a:ln>
                        <a:solidFill>
                          <a:schemeClr val="tx1"/>
                        </a:solidFill>
                        <a:effectLst/>
                        <a:latin typeface="+mn-lt"/>
                        <a:ea typeface="Calibri" pitchFamily="34" charset="0"/>
                        <a:cs typeface="Times New Roman" pitchFamily="18" charset="0"/>
                      </a:endParaRPr>
                    </a:p>
                  </a:txBody>
                  <a:tcPr marL="67736" marR="6773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Clr>
                          <a:srgbClr val="F6C441"/>
                        </a:buClr>
                        <a:buFont typeface="Arial" pitchFamily="34" charset="0"/>
                        <a:defRPr sz="2800">
                          <a:solidFill>
                            <a:srgbClr val="404040"/>
                          </a:solidFill>
                          <a:latin typeface="Calibri" pitchFamily="34" charset="0"/>
                        </a:defRPr>
                      </a:lvl1pPr>
                      <a:lvl2pPr marL="742950" indent="-285750">
                        <a:spcBef>
                          <a:spcPct val="20000"/>
                        </a:spcBef>
                        <a:buClr>
                          <a:srgbClr val="F6C441"/>
                        </a:buClr>
                        <a:buFont typeface="Arial" pitchFamily="34" charset="0"/>
                        <a:defRPr sz="2400">
                          <a:solidFill>
                            <a:srgbClr val="404040"/>
                          </a:solidFill>
                          <a:latin typeface="Calibri" pitchFamily="34" charset="0"/>
                        </a:defRPr>
                      </a:lvl2pPr>
                      <a:lvl3pPr marL="1143000" indent="-228600">
                        <a:spcBef>
                          <a:spcPct val="20000"/>
                        </a:spcBef>
                        <a:buClr>
                          <a:srgbClr val="F6C441"/>
                        </a:buClr>
                        <a:buFont typeface="Arial" pitchFamily="34" charset="0"/>
                        <a:defRPr sz="2000">
                          <a:solidFill>
                            <a:srgbClr val="404040"/>
                          </a:solidFill>
                          <a:latin typeface="Calibri" pitchFamily="34" charset="0"/>
                        </a:defRPr>
                      </a:lvl3pPr>
                      <a:lvl4pPr marL="1600200" indent="-228600">
                        <a:spcBef>
                          <a:spcPct val="20000"/>
                        </a:spcBef>
                        <a:buClr>
                          <a:srgbClr val="F6C441"/>
                        </a:buClr>
                        <a:buFont typeface="Arial" pitchFamily="34" charset="0"/>
                        <a:defRPr>
                          <a:solidFill>
                            <a:srgbClr val="404040"/>
                          </a:solidFill>
                          <a:latin typeface="Calibri" pitchFamily="34" charset="0"/>
                        </a:defRPr>
                      </a:lvl4pPr>
                      <a:lvl5pPr marL="2057400" indent="-228600">
                        <a:spcBef>
                          <a:spcPct val="20000"/>
                        </a:spcBef>
                        <a:buClr>
                          <a:srgbClr val="F6C441"/>
                        </a:buClr>
                        <a:buFont typeface="Arial" pitchFamily="34" charset="0"/>
                        <a:defRPr>
                          <a:solidFill>
                            <a:srgbClr val="404040"/>
                          </a:solidFill>
                          <a:latin typeface="Calibri" pitchFamily="34" charset="0"/>
                        </a:defRPr>
                      </a:lvl5pPr>
                      <a:lvl6pPr marL="25146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6pPr>
                      <a:lvl7pPr marL="29718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7pPr>
                      <a:lvl8pPr marL="34290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8pPr>
                      <a:lvl9pPr marL="38862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altLang="it-IT" sz="1800" b="0" i="0" u="none" strike="noStrike" cap="none" normalizeH="0" baseline="0">
                          <a:ln>
                            <a:noFill/>
                          </a:ln>
                          <a:solidFill>
                            <a:srgbClr val="000000"/>
                          </a:solidFill>
                          <a:effectLst/>
                          <a:latin typeface="+mn-lt"/>
                          <a:ea typeface="Calibri" pitchFamily="34" charset="0"/>
                          <a:cs typeface="Times New Roman" pitchFamily="18" charset="0"/>
                        </a:rPr>
                        <a:t>Effectiveness of the proposed measures for </a:t>
                      </a:r>
                      <a:r>
                        <a:rPr kumimoji="0" lang="en-GB" altLang="it-IT" sz="1800" b="1" i="0" u="none" strike="noStrike" cap="none" normalizeH="0" baseline="0">
                          <a:ln>
                            <a:noFill/>
                          </a:ln>
                          <a:solidFill>
                            <a:srgbClr val="000000"/>
                          </a:solidFill>
                          <a:effectLst/>
                          <a:latin typeface="+mn-lt"/>
                          <a:ea typeface="Calibri" pitchFamily="34" charset="0"/>
                          <a:cs typeface="Times New Roman" pitchFamily="18" charset="0"/>
                        </a:rPr>
                        <a:t>communication </a:t>
                      </a:r>
                      <a:r>
                        <a:rPr kumimoji="0" lang="en-GB" altLang="it-IT" sz="1800" b="0" i="0" u="none" strike="noStrike" cap="none" normalizeH="0" baseline="0">
                          <a:ln>
                            <a:noFill/>
                          </a:ln>
                          <a:solidFill>
                            <a:srgbClr val="000000"/>
                          </a:solidFill>
                          <a:effectLst/>
                          <a:latin typeface="+mn-lt"/>
                          <a:ea typeface="Calibri" pitchFamily="34" charset="0"/>
                          <a:cs typeface="Times New Roman" pitchFamily="18" charset="0"/>
                        </a:rPr>
                        <a:t>and </a:t>
                      </a:r>
                      <a:r>
                        <a:rPr kumimoji="0" lang="en-GB" altLang="it-IT" sz="1800" b="1" i="0" u="none" strike="noStrike" cap="none" normalizeH="0" baseline="0">
                          <a:ln>
                            <a:noFill/>
                          </a:ln>
                          <a:solidFill>
                            <a:srgbClr val="000000"/>
                          </a:solidFill>
                          <a:effectLst/>
                          <a:latin typeface="+mn-lt"/>
                          <a:ea typeface="Calibri" pitchFamily="34" charset="0"/>
                          <a:cs typeface="Times New Roman" pitchFamily="18" charset="0"/>
                        </a:rPr>
                        <a:t>results dissemination</a:t>
                      </a:r>
                      <a:endParaRPr kumimoji="0" lang="en-GB" altLang="it-IT" sz="1800" b="0" i="0" u="none" strike="noStrike" cap="none" normalizeH="0" baseline="0">
                        <a:ln>
                          <a:noFill/>
                        </a:ln>
                        <a:solidFill>
                          <a:schemeClr val="tx1"/>
                        </a:solidFill>
                        <a:effectLst/>
                        <a:latin typeface="+mn-lt"/>
                        <a:ea typeface="Calibri" pitchFamily="34" charset="0"/>
                        <a:cs typeface="Times New Roman" pitchFamily="18" charset="0"/>
                      </a:endParaRPr>
                    </a:p>
                  </a:txBody>
                  <a:tcPr marL="67736" marR="6773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Clr>
                          <a:srgbClr val="F6C441"/>
                        </a:buClr>
                        <a:buFont typeface="Arial" pitchFamily="34" charset="0"/>
                        <a:defRPr sz="2800">
                          <a:solidFill>
                            <a:srgbClr val="404040"/>
                          </a:solidFill>
                          <a:latin typeface="Calibri" pitchFamily="34" charset="0"/>
                        </a:defRPr>
                      </a:lvl1pPr>
                      <a:lvl2pPr marL="742950" indent="-285750">
                        <a:spcBef>
                          <a:spcPct val="20000"/>
                        </a:spcBef>
                        <a:buClr>
                          <a:srgbClr val="F6C441"/>
                        </a:buClr>
                        <a:buFont typeface="Arial" pitchFamily="34" charset="0"/>
                        <a:defRPr sz="2400">
                          <a:solidFill>
                            <a:srgbClr val="404040"/>
                          </a:solidFill>
                          <a:latin typeface="Calibri" pitchFamily="34" charset="0"/>
                        </a:defRPr>
                      </a:lvl2pPr>
                      <a:lvl3pPr marL="1143000" indent="-228600">
                        <a:spcBef>
                          <a:spcPct val="20000"/>
                        </a:spcBef>
                        <a:buClr>
                          <a:srgbClr val="F6C441"/>
                        </a:buClr>
                        <a:buFont typeface="Arial" pitchFamily="34" charset="0"/>
                        <a:defRPr sz="2000">
                          <a:solidFill>
                            <a:srgbClr val="404040"/>
                          </a:solidFill>
                          <a:latin typeface="Calibri" pitchFamily="34" charset="0"/>
                        </a:defRPr>
                      </a:lvl3pPr>
                      <a:lvl4pPr marL="1600200" indent="-228600">
                        <a:spcBef>
                          <a:spcPct val="20000"/>
                        </a:spcBef>
                        <a:buClr>
                          <a:srgbClr val="F6C441"/>
                        </a:buClr>
                        <a:buFont typeface="Arial" pitchFamily="34" charset="0"/>
                        <a:defRPr>
                          <a:solidFill>
                            <a:srgbClr val="404040"/>
                          </a:solidFill>
                          <a:latin typeface="Calibri" pitchFamily="34" charset="0"/>
                        </a:defRPr>
                      </a:lvl4pPr>
                      <a:lvl5pPr marL="2057400" indent="-228600">
                        <a:spcBef>
                          <a:spcPct val="20000"/>
                        </a:spcBef>
                        <a:buClr>
                          <a:srgbClr val="F6C441"/>
                        </a:buClr>
                        <a:buFont typeface="Arial" pitchFamily="34" charset="0"/>
                        <a:defRPr>
                          <a:solidFill>
                            <a:srgbClr val="404040"/>
                          </a:solidFill>
                          <a:latin typeface="Calibri" pitchFamily="34" charset="0"/>
                        </a:defRPr>
                      </a:lvl5pPr>
                      <a:lvl6pPr marL="25146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6pPr>
                      <a:lvl7pPr marL="29718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7pPr>
                      <a:lvl8pPr marL="34290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8pPr>
                      <a:lvl9pPr marL="38862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altLang="it-IT" sz="1800" b="1" i="0" u="none" strike="noStrike" cap="none" normalizeH="0" baseline="0" dirty="0">
                          <a:ln>
                            <a:noFill/>
                          </a:ln>
                          <a:solidFill>
                            <a:srgbClr val="000000"/>
                          </a:solidFill>
                          <a:effectLst/>
                          <a:latin typeface="+mn-lt"/>
                          <a:ea typeface="Calibri" pitchFamily="34" charset="0"/>
                          <a:cs typeface="Times New Roman" pitchFamily="18" charset="0"/>
                        </a:rPr>
                        <a:t>Appropriateness of the management structures and procedures</a:t>
                      </a:r>
                      <a:r>
                        <a:rPr kumimoji="0" lang="en-GB" altLang="it-IT" sz="1800" b="0" i="0" u="none" strike="noStrike" cap="none" normalizeH="0" baseline="0" dirty="0">
                          <a:ln>
                            <a:noFill/>
                          </a:ln>
                          <a:solidFill>
                            <a:srgbClr val="000000"/>
                          </a:solidFill>
                          <a:effectLst/>
                          <a:latin typeface="+mn-lt"/>
                          <a:ea typeface="Calibri" pitchFamily="34" charset="0"/>
                          <a:cs typeface="Times New Roman" pitchFamily="18" charset="0"/>
                        </a:rPr>
                        <a:t>, including quality management and risk management </a:t>
                      </a:r>
                      <a:endParaRPr kumimoji="0" lang="en-GB" altLang="it-IT" sz="1800" b="0" i="0" u="none" strike="noStrike" cap="none" normalizeH="0" baseline="0" dirty="0">
                        <a:ln>
                          <a:noFill/>
                        </a:ln>
                        <a:solidFill>
                          <a:schemeClr val="tx1"/>
                        </a:solidFill>
                        <a:effectLst/>
                        <a:latin typeface="+mn-lt"/>
                        <a:ea typeface="Calibri" pitchFamily="34" charset="0"/>
                        <a:cs typeface="Times New Roman" pitchFamily="18" charset="0"/>
                      </a:endParaRPr>
                    </a:p>
                  </a:txBody>
                  <a:tcPr marL="67736" marR="6773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2"/>
                  </a:ext>
                </a:extLst>
              </a:tr>
              <a:tr h="1183760">
                <a:tc>
                  <a:txBody>
                    <a:bodyPr/>
                    <a:lstStyle>
                      <a:lvl1pPr>
                        <a:spcBef>
                          <a:spcPct val="20000"/>
                        </a:spcBef>
                        <a:buClr>
                          <a:srgbClr val="F6C441"/>
                        </a:buClr>
                        <a:buFont typeface="Arial" pitchFamily="34" charset="0"/>
                        <a:defRPr sz="2800">
                          <a:solidFill>
                            <a:srgbClr val="404040"/>
                          </a:solidFill>
                          <a:latin typeface="Calibri" pitchFamily="34" charset="0"/>
                        </a:defRPr>
                      </a:lvl1pPr>
                      <a:lvl2pPr marL="742950" indent="-285750">
                        <a:spcBef>
                          <a:spcPct val="20000"/>
                        </a:spcBef>
                        <a:buClr>
                          <a:srgbClr val="F6C441"/>
                        </a:buClr>
                        <a:buFont typeface="Arial" pitchFamily="34" charset="0"/>
                        <a:defRPr sz="2400">
                          <a:solidFill>
                            <a:srgbClr val="404040"/>
                          </a:solidFill>
                          <a:latin typeface="Calibri" pitchFamily="34" charset="0"/>
                        </a:defRPr>
                      </a:lvl2pPr>
                      <a:lvl3pPr marL="1143000" indent="-228600">
                        <a:spcBef>
                          <a:spcPct val="20000"/>
                        </a:spcBef>
                        <a:buClr>
                          <a:srgbClr val="F6C441"/>
                        </a:buClr>
                        <a:buFont typeface="Arial" pitchFamily="34" charset="0"/>
                        <a:defRPr sz="2000">
                          <a:solidFill>
                            <a:srgbClr val="404040"/>
                          </a:solidFill>
                          <a:latin typeface="Calibri" pitchFamily="34" charset="0"/>
                        </a:defRPr>
                      </a:lvl3pPr>
                      <a:lvl4pPr marL="1600200" indent="-228600">
                        <a:spcBef>
                          <a:spcPct val="20000"/>
                        </a:spcBef>
                        <a:buClr>
                          <a:srgbClr val="F6C441"/>
                        </a:buClr>
                        <a:buFont typeface="Arial" pitchFamily="34" charset="0"/>
                        <a:defRPr>
                          <a:solidFill>
                            <a:srgbClr val="404040"/>
                          </a:solidFill>
                          <a:latin typeface="Calibri" pitchFamily="34" charset="0"/>
                        </a:defRPr>
                      </a:lvl4pPr>
                      <a:lvl5pPr marL="2057400" indent="-228600">
                        <a:spcBef>
                          <a:spcPct val="20000"/>
                        </a:spcBef>
                        <a:buClr>
                          <a:srgbClr val="F6C441"/>
                        </a:buClr>
                        <a:buFont typeface="Arial" pitchFamily="34" charset="0"/>
                        <a:defRPr>
                          <a:solidFill>
                            <a:srgbClr val="404040"/>
                          </a:solidFill>
                          <a:latin typeface="Calibri" pitchFamily="34" charset="0"/>
                        </a:defRPr>
                      </a:lvl5pPr>
                      <a:lvl6pPr marL="25146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6pPr>
                      <a:lvl7pPr marL="29718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7pPr>
                      <a:lvl8pPr marL="34290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8pPr>
                      <a:lvl9pPr marL="38862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altLang="it-IT" sz="1800" b="1" i="0" u="none" strike="noStrike" cap="none" normalizeH="0" baseline="0">
                          <a:ln>
                            <a:noFill/>
                          </a:ln>
                          <a:solidFill>
                            <a:srgbClr val="000000"/>
                          </a:solidFill>
                          <a:effectLst/>
                          <a:latin typeface="+mn-lt"/>
                          <a:ea typeface="Calibri" pitchFamily="34" charset="0"/>
                          <a:cs typeface="Times New Roman" pitchFamily="18" charset="0"/>
                        </a:rPr>
                        <a:t>Quality of the supervision</a:t>
                      </a:r>
                      <a:r>
                        <a:rPr kumimoji="0" lang="en-GB" altLang="it-IT" sz="1800" b="0" i="0" u="none" strike="noStrike" cap="none" normalizeH="0" baseline="0">
                          <a:ln>
                            <a:noFill/>
                          </a:ln>
                          <a:solidFill>
                            <a:srgbClr val="000000"/>
                          </a:solidFill>
                          <a:effectLst/>
                          <a:latin typeface="+mn-lt"/>
                          <a:ea typeface="Calibri" pitchFamily="34" charset="0"/>
                          <a:cs typeface="Times New Roman" pitchFamily="18" charset="0"/>
                        </a:rPr>
                        <a:t> and the hosting arrangements</a:t>
                      </a:r>
                      <a:endParaRPr kumimoji="0" lang="en-GB" altLang="it-IT" sz="1800" b="0" i="0" u="none" strike="noStrike" cap="none" normalizeH="0" baseline="0">
                        <a:ln>
                          <a:noFill/>
                        </a:ln>
                        <a:solidFill>
                          <a:schemeClr val="tx1"/>
                        </a:solidFill>
                        <a:effectLst/>
                        <a:latin typeface="+mn-lt"/>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en-GB" altLang="it-IT" sz="1800" b="1" i="0" u="none" strike="noStrike" cap="none" normalizeH="0" baseline="0">
                          <a:ln>
                            <a:noFill/>
                          </a:ln>
                          <a:solidFill>
                            <a:srgbClr val="000000"/>
                          </a:solidFill>
                          <a:effectLst/>
                          <a:latin typeface="+mn-lt"/>
                          <a:ea typeface="Calibri" pitchFamily="34" charset="0"/>
                          <a:cs typeface="Times New Roman" pitchFamily="18" charset="0"/>
                        </a:rPr>
                        <a:t> </a:t>
                      </a:r>
                      <a:endParaRPr kumimoji="0" lang="en-GB" altLang="it-IT" sz="1800" b="0" i="0" u="none" strike="noStrike" cap="none" normalizeH="0" baseline="0">
                        <a:ln>
                          <a:noFill/>
                        </a:ln>
                        <a:solidFill>
                          <a:schemeClr val="tx1"/>
                        </a:solidFill>
                        <a:effectLst/>
                        <a:latin typeface="+mn-lt"/>
                        <a:ea typeface="Calibri" pitchFamily="34" charset="0"/>
                        <a:cs typeface="Times New Roman" pitchFamily="18" charset="0"/>
                      </a:endParaRPr>
                    </a:p>
                  </a:txBody>
                  <a:tcPr marL="67736" marR="6773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Clr>
                          <a:srgbClr val="F6C441"/>
                        </a:buClr>
                        <a:buFont typeface="Arial" pitchFamily="34" charset="0"/>
                        <a:defRPr sz="2800">
                          <a:solidFill>
                            <a:srgbClr val="404040"/>
                          </a:solidFill>
                          <a:latin typeface="Calibri" pitchFamily="34" charset="0"/>
                        </a:defRPr>
                      </a:lvl1pPr>
                      <a:lvl2pPr marL="742950" indent="-285750">
                        <a:spcBef>
                          <a:spcPct val="20000"/>
                        </a:spcBef>
                        <a:buClr>
                          <a:srgbClr val="F6C441"/>
                        </a:buClr>
                        <a:buFont typeface="Arial" pitchFamily="34" charset="0"/>
                        <a:defRPr sz="2400">
                          <a:solidFill>
                            <a:srgbClr val="404040"/>
                          </a:solidFill>
                          <a:latin typeface="Calibri" pitchFamily="34" charset="0"/>
                        </a:defRPr>
                      </a:lvl2pPr>
                      <a:lvl3pPr marL="1143000" indent="-228600">
                        <a:spcBef>
                          <a:spcPct val="20000"/>
                        </a:spcBef>
                        <a:buClr>
                          <a:srgbClr val="F6C441"/>
                        </a:buClr>
                        <a:buFont typeface="Arial" pitchFamily="34" charset="0"/>
                        <a:defRPr sz="2000">
                          <a:solidFill>
                            <a:srgbClr val="404040"/>
                          </a:solidFill>
                          <a:latin typeface="Calibri" pitchFamily="34" charset="0"/>
                        </a:defRPr>
                      </a:lvl3pPr>
                      <a:lvl4pPr marL="1600200" indent="-228600">
                        <a:spcBef>
                          <a:spcPct val="20000"/>
                        </a:spcBef>
                        <a:buClr>
                          <a:srgbClr val="F6C441"/>
                        </a:buClr>
                        <a:buFont typeface="Arial" pitchFamily="34" charset="0"/>
                        <a:defRPr>
                          <a:solidFill>
                            <a:srgbClr val="404040"/>
                          </a:solidFill>
                          <a:latin typeface="Calibri" pitchFamily="34" charset="0"/>
                        </a:defRPr>
                      </a:lvl4pPr>
                      <a:lvl5pPr marL="2057400" indent="-228600">
                        <a:spcBef>
                          <a:spcPct val="20000"/>
                        </a:spcBef>
                        <a:buClr>
                          <a:srgbClr val="F6C441"/>
                        </a:buClr>
                        <a:buFont typeface="Arial" pitchFamily="34" charset="0"/>
                        <a:defRPr>
                          <a:solidFill>
                            <a:srgbClr val="404040"/>
                          </a:solidFill>
                          <a:latin typeface="Calibri" pitchFamily="34" charset="0"/>
                        </a:defRPr>
                      </a:lvl5pPr>
                      <a:lvl6pPr marL="25146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6pPr>
                      <a:lvl7pPr marL="29718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7pPr>
                      <a:lvl8pPr marL="34290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8pPr>
                      <a:lvl9pPr marL="38862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altLang="it-IT" sz="1800" b="1" i="0" u="none" strike="noStrike" cap="none" normalizeH="0" baseline="0">
                          <a:ln>
                            <a:noFill/>
                          </a:ln>
                          <a:solidFill>
                            <a:srgbClr val="000000"/>
                          </a:solidFill>
                          <a:effectLst/>
                          <a:latin typeface="+mn-lt"/>
                          <a:ea typeface="Calibri" pitchFamily="34" charset="0"/>
                          <a:cs typeface="Times New Roman" pitchFamily="18" charset="0"/>
                        </a:rPr>
                        <a:t> </a:t>
                      </a:r>
                      <a:endParaRPr kumimoji="0" lang="en-GB" altLang="it-IT" sz="1800" b="0" i="0" u="none" strike="noStrike" cap="none" normalizeH="0" baseline="0">
                        <a:ln>
                          <a:noFill/>
                        </a:ln>
                        <a:solidFill>
                          <a:schemeClr val="tx1"/>
                        </a:solidFill>
                        <a:effectLst/>
                        <a:latin typeface="+mn-lt"/>
                        <a:ea typeface="Calibri" pitchFamily="34" charset="0"/>
                        <a:cs typeface="Times New Roman" pitchFamily="18" charset="0"/>
                      </a:endParaRPr>
                    </a:p>
                  </a:txBody>
                  <a:tcPr marL="67736" marR="6773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Clr>
                          <a:srgbClr val="F6C441"/>
                        </a:buClr>
                        <a:buFont typeface="Arial" pitchFamily="34" charset="0"/>
                        <a:defRPr sz="2800">
                          <a:solidFill>
                            <a:srgbClr val="404040"/>
                          </a:solidFill>
                          <a:latin typeface="Calibri" pitchFamily="34" charset="0"/>
                        </a:defRPr>
                      </a:lvl1pPr>
                      <a:lvl2pPr marL="742950" indent="-285750">
                        <a:spcBef>
                          <a:spcPct val="20000"/>
                        </a:spcBef>
                        <a:buClr>
                          <a:srgbClr val="F6C441"/>
                        </a:buClr>
                        <a:buFont typeface="Arial" pitchFamily="34" charset="0"/>
                        <a:defRPr sz="2400">
                          <a:solidFill>
                            <a:srgbClr val="404040"/>
                          </a:solidFill>
                          <a:latin typeface="Calibri" pitchFamily="34" charset="0"/>
                        </a:defRPr>
                      </a:lvl2pPr>
                      <a:lvl3pPr marL="1143000" indent="-228600">
                        <a:spcBef>
                          <a:spcPct val="20000"/>
                        </a:spcBef>
                        <a:buClr>
                          <a:srgbClr val="F6C441"/>
                        </a:buClr>
                        <a:buFont typeface="Arial" pitchFamily="34" charset="0"/>
                        <a:defRPr sz="2000">
                          <a:solidFill>
                            <a:srgbClr val="404040"/>
                          </a:solidFill>
                          <a:latin typeface="Calibri" pitchFamily="34" charset="0"/>
                        </a:defRPr>
                      </a:lvl3pPr>
                      <a:lvl4pPr marL="1600200" indent="-228600">
                        <a:spcBef>
                          <a:spcPct val="20000"/>
                        </a:spcBef>
                        <a:buClr>
                          <a:srgbClr val="F6C441"/>
                        </a:buClr>
                        <a:buFont typeface="Arial" pitchFamily="34" charset="0"/>
                        <a:defRPr>
                          <a:solidFill>
                            <a:srgbClr val="404040"/>
                          </a:solidFill>
                          <a:latin typeface="Calibri" pitchFamily="34" charset="0"/>
                        </a:defRPr>
                      </a:lvl4pPr>
                      <a:lvl5pPr marL="2057400" indent="-228600">
                        <a:spcBef>
                          <a:spcPct val="20000"/>
                        </a:spcBef>
                        <a:buClr>
                          <a:srgbClr val="F6C441"/>
                        </a:buClr>
                        <a:buFont typeface="Arial" pitchFamily="34" charset="0"/>
                        <a:defRPr>
                          <a:solidFill>
                            <a:srgbClr val="404040"/>
                          </a:solidFill>
                          <a:latin typeface="Calibri" pitchFamily="34" charset="0"/>
                        </a:defRPr>
                      </a:lvl5pPr>
                      <a:lvl6pPr marL="25146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6pPr>
                      <a:lvl7pPr marL="29718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7pPr>
                      <a:lvl8pPr marL="34290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8pPr>
                      <a:lvl9pPr marL="38862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altLang="it-IT" sz="1800" b="1" i="0" u="none" strike="noStrike" cap="none" normalizeH="0" baseline="0" dirty="0">
                          <a:ln>
                            <a:noFill/>
                          </a:ln>
                          <a:solidFill>
                            <a:srgbClr val="000000"/>
                          </a:solidFill>
                          <a:effectLst/>
                          <a:latin typeface="+mn-lt"/>
                          <a:ea typeface="Calibri" pitchFamily="34" charset="0"/>
                          <a:cs typeface="Times New Roman" pitchFamily="18" charset="0"/>
                        </a:rPr>
                        <a:t>Appropriateness of the institutional environment </a:t>
                      </a:r>
                      <a:r>
                        <a:rPr kumimoji="0" lang="en-GB" altLang="it-IT" sz="1800" b="0" i="0" u="none" strike="noStrike" cap="none" normalizeH="0" baseline="0" dirty="0">
                          <a:ln>
                            <a:noFill/>
                          </a:ln>
                          <a:solidFill>
                            <a:srgbClr val="000000"/>
                          </a:solidFill>
                          <a:effectLst/>
                          <a:latin typeface="+mn-lt"/>
                          <a:ea typeface="Calibri" pitchFamily="34" charset="0"/>
                          <a:cs typeface="Times New Roman" pitchFamily="18" charset="0"/>
                        </a:rPr>
                        <a:t>(infrastructure)</a:t>
                      </a:r>
                      <a:r>
                        <a:rPr kumimoji="0" lang="en-GB" altLang="it-IT" sz="1800" b="1" i="0" u="none" strike="noStrike" cap="none" normalizeH="0" baseline="0" dirty="0">
                          <a:ln>
                            <a:noFill/>
                          </a:ln>
                          <a:solidFill>
                            <a:srgbClr val="000000"/>
                          </a:solidFill>
                          <a:effectLst/>
                          <a:latin typeface="+mn-lt"/>
                          <a:ea typeface="Calibri" pitchFamily="34" charset="0"/>
                          <a:cs typeface="Times New Roman" pitchFamily="18" charset="0"/>
                        </a:rPr>
                        <a:t> </a:t>
                      </a:r>
                      <a:endParaRPr kumimoji="0" lang="en-GB" altLang="it-IT" sz="1800" b="0" i="0" u="none" strike="noStrike" cap="none" normalizeH="0" baseline="0" dirty="0">
                        <a:ln>
                          <a:noFill/>
                        </a:ln>
                        <a:solidFill>
                          <a:schemeClr val="tx1"/>
                        </a:solidFill>
                        <a:effectLst/>
                        <a:latin typeface="+mn-lt"/>
                        <a:ea typeface="Calibri" pitchFamily="34" charset="0"/>
                        <a:cs typeface="Times New Roman" pitchFamily="18" charset="0"/>
                      </a:endParaRPr>
                    </a:p>
                  </a:txBody>
                  <a:tcPr marL="67736" marR="6773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3"/>
                  </a:ext>
                </a:extLst>
              </a:tr>
              <a:tr h="1395257">
                <a:tc>
                  <a:txBody>
                    <a:bodyPr/>
                    <a:lstStyle>
                      <a:lvl1pPr>
                        <a:spcBef>
                          <a:spcPct val="20000"/>
                        </a:spcBef>
                        <a:buClr>
                          <a:srgbClr val="F6C441"/>
                        </a:buClr>
                        <a:buFont typeface="Arial" pitchFamily="34" charset="0"/>
                        <a:defRPr sz="2800">
                          <a:solidFill>
                            <a:srgbClr val="404040"/>
                          </a:solidFill>
                          <a:latin typeface="Calibri" pitchFamily="34" charset="0"/>
                        </a:defRPr>
                      </a:lvl1pPr>
                      <a:lvl2pPr marL="742950" indent="-285750">
                        <a:spcBef>
                          <a:spcPct val="20000"/>
                        </a:spcBef>
                        <a:buClr>
                          <a:srgbClr val="F6C441"/>
                        </a:buClr>
                        <a:buFont typeface="Arial" pitchFamily="34" charset="0"/>
                        <a:defRPr sz="2400">
                          <a:solidFill>
                            <a:srgbClr val="404040"/>
                          </a:solidFill>
                          <a:latin typeface="Calibri" pitchFamily="34" charset="0"/>
                        </a:defRPr>
                      </a:lvl2pPr>
                      <a:lvl3pPr marL="1143000" indent="-228600">
                        <a:spcBef>
                          <a:spcPct val="20000"/>
                        </a:spcBef>
                        <a:buClr>
                          <a:srgbClr val="F6C441"/>
                        </a:buClr>
                        <a:buFont typeface="Arial" pitchFamily="34" charset="0"/>
                        <a:defRPr sz="2000">
                          <a:solidFill>
                            <a:srgbClr val="404040"/>
                          </a:solidFill>
                          <a:latin typeface="Calibri" pitchFamily="34" charset="0"/>
                        </a:defRPr>
                      </a:lvl3pPr>
                      <a:lvl4pPr marL="1600200" indent="-228600">
                        <a:spcBef>
                          <a:spcPct val="20000"/>
                        </a:spcBef>
                        <a:buClr>
                          <a:srgbClr val="F6C441"/>
                        </a:buClr>
                        <a:buFont typeface="Arial" pitchFamily="34" charset="0"/>
                        <a:defRPr>
                          <a:solidFill>
                            <a:srgbClr val="404040"/>
                          </a:solidFill>
                          <a:latin typeface="Calibri" pitchFamily="34" charset="0"/>
                        </a:defRPr>
                      </a:lvl4pPr>
                      <a:lvl5pPr marL="2057400" indent="-228600">
                        <a:spcBef>
                          <a:spcPct val="20000"/>
                        </a:spcBef>
                        <a:buClr>
                          <a:srgbClr val="F6C441"/>
                        </a:buClr>
                        <a:buFont typeface="Arial" pitchFamily="34" charset="0"/>
                        <a:defRPr>
                          <a:solidFill>
                            <a:srgbClr val="404040"/>
                          </a:solidFill>
                          <a:latin typeface="Calibri" pitchFamily="34" charset="0"/>
                        </a:defRPr>
                      </a:lvl5pPr>
                      <a:lvl6pPr marL="25146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6pPr>
                      <a:lvl7pPr marL="29718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7pPr>
                      <a:lvl8pPr marL="34290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8pPr>
                      <a:lvl9pPr marL="38862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altLang="it-IT" sz="1800" b="1" i="0" u="none" strike="noStrike" cap="none" normalizeH="0" baseline="0">
                          <a:ln>
                            <a:noFill/>
                          </a:ln>
                          <a:solidFill>
                            <a:srgbClr val="000000"/>
                          </a:solidFill>
                          <a:effectLst/>
                          <a:latin typeface="+mn-lt"/>
                          <a:ea typeface="Calibri" pitchFamily="34" charset="0"/>
                          <a:cs typeface="Times New Roman" pitchFamily="18" charset="0"/>
                        </a:rPr>
                        <a:t>Capacity of the researcher </a:t>
                      </a:r>
                      <a:r>
                        <a:rPr kumimoji="0" lang="en-GB" altLang="it-IT" sz="1800" b="0" i="0" u="none" strike="noStrike" cap="none" normalizeH="0" baseline="0">
                          <a:ln>
                            <a:noFill/>
                          </a:ln>
                          <a:solidFill>
                            <a:srgbClr val="000000"/>
                          </a:solidFill>
                          <a:effectLst/>
                          <a:latin typeface="+mn-lt"/>
                          <a:ea typeface="Calibri" pitchFamily="34" charset="0"/>
                          <a:cs typeface="Times New Roman" pitchFamily="18" charset="0"/>
                        </a:rPr>
                        <a:t>to reach or re-enforce a position of professional maturity in research</a:t>
                      </a:r>
                      <a:endParaRPr kumimoji="0" lang="en-GB" altLang="it-IT" sz="1800" b="0" i="0" u="none" strike="noStrike" cap="none" normalizeH="0" baseline="0">
                        <a:ln>
                          <a:noFill/>
                        </a:ln>
                        <a:solidFill>
                          <a:schemeClr val="tx1"/>
                        </a:solidFill>
                        <a:effectLst/>
                        <a:latin typeface="+mn-lt"/>
                        <a:ea typeface="Calibri" pitchFamily="34" charset="0"/>
                        <a:cs typeface="Times New Roman" pitchFamily="18" charset="0"/>
                      </a:endParaRPr>
                    </a:p>
                  </a:txBody>
                  <a:tcPr marL="67736" marR="6773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Clr>
                          <a:srgbClr val="F6C441"/>
                        </a:buClr>
                        <a:buFont typeface="Arial" pitchFamily="34" charset="0"/>
                        <a:defRPr sz="2800">
                          <a:solidFill>
                            <a:srgbClr val="404040"/>
                          </a:solidFill>
                          <a:latin typeface="Calibri" pitchFamily="34" charset="0"/>
                        </a:defRPr>
                      </a:lvl1pPr>
                      <a:lvl2pPr marL="742950" indent="-285750">
                        <a:spcBef>
                          <a:spcPct val="20000"/>
                        </a:spcBef>
                        <a:buClr>
                          <a:srgbClr val="F6C441"/>
                        </a:buClr>
                        <a:buFont typeface="Arial" pitchFamily="34" charset="0"/>
                        <a:defRPr sz="2400">
                          <a:solidFill>
                            <a:srgbClr val="404040"/>
                          </a:solidFill>
                          <a:latin typeface="Calibri" pitchFamily="34" charset="0"/>
                        </a:defRPr>
                      </a:lvl2pPr>
                      <a:lvl3pPr marL="1143000" indent="-228600">
                        <a:spcBef>
                          <a:spcPct val="20000"/>
                        </a:spcBef>
                        <a:buClr>
                          <a:srgbClr val="F6C441"/>
                        </a:buClr>
                        <a:buFont typeface="Arial" pitchFamily="34" charset="0"/>
                        <a:defRPr sz="2000">
                          <a:solidFill>
                            <a:srgbClr val="404040"/>
                          </a:solidFill>
                          <a:latin typeface="Calibri" pitchFamily="34" charset="0"/>
                        </a:defRPr>
                      </a:lvl3pPr>
                      <a:lvl4pPr marL="1600200" indent="-228600">
                        <a:spcBef>
                          <a:spcPct val="20000"/>
                        </a:spcBef>
                        <a:buClr>
                          <a:srgbClr val="F6C441"/>
                        </a:buClr>
                        <a:buFont typeface="Arial" pitchFamily="34" charset="0"/>
                        <a:defRPr>
                          <a:solidFill>
                            <a:srgbClr val="404040"/>
                          </a:solidFill>
                          <a:latin typeface="Calibri" pitchFamily="34" charset="0"/>
                        </a:defRPr>
                      </a:lvl4pPr>
                      <a:lvl5pPr marL="2057400" indent="-228600">
                        <a:spcBef>
                          <a:spcPct val="20000"/>
                        </a:spcBef>
                        <a:buClr>
                          <a:srgbClr val="F6C441"/>
                        </a:buClr>
                        <a:buFont typeface="Arial" pitchFamily="34" charset="0"/>
                        <a:defRPr>
                          <a:solidFill>
                            <a:srgbClr val="404040"/>
                          </a:solidFill>
                          <a:latin typeface="Calibri" pitchFamily="34" charset="0"/>
                        </a:defRPr>
                      </a:lvl5pPr>
                      <a:lvl6pPr marL="25146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6pPr>
                      <a:lvl7pPr marL="29718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7pPr>
                      <a:lvl8pPr marL="34290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8pPr>
                      <a:lvl9pPr marL="38862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altLang="it-IT" sz="1800" b="1" i="0" u="none" strike="noStrike" cap="none" normalizeH="0" baseline="0" dirty="0">
                          <a:ln>
                            <a:noFill/>
                          </a:ln>
                          <a:solidFill>
                            <a:srgbClr val="000000"/>
                          </a:solidFill>
                          <a:effectLst/>
                          <a:latin typeface="+mn-lt"/>
                          <a:ea typeface="Calibri" pitchFamily="34" charset="0"/>
                          <a:cs typeface="Times New Roman" pitchFamily="18" charset="0"/>
                        </a:rPr>
                        <a:t> </a:t>
                      </a:r>
                      <a:endParaRPr kumimoji="0" lang="en-GB" altLang="it-IT" sz="1800" b="0" i="0" u="none" strike="noStrike" cap="none" normalizeH="0" baseline="0" dirty="0">
                        <a:ln>
                          <a:noFill/>
                        </a:ln>
                        <a:solidFill>
                          <a:schemeClr val="tx1"/>
                        </a:solidFill>
                        <a:effectLst/>
                        <a:latin typeface="+mn-lt"/>
                        <a:ea typeface="Calibri" pitchFamily="34" charset="0"/>
                        <a:cs typeface="Times New Roman" pitchFamily="18" charset="0"/>
                      </a:endParaRPr>
                    </a:p>
                  </a:txBody>
                  <a:tcPr marL="67736" marR="6773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Clr>
                          <a:srgbClr val="F6C441"/>
                        </a:buClr>
                        <a:buFont typeface="Arial" pitchFamily="34" charset="0"/>
                        <a:defRPr sz="2800">
                          <a:solidFill>
                            <a:srgbClr val="404040"/>
                          </a:solidFill>
                          <a:latin typeface="Calibri" pitchFamily="34" charset="0"/>
                        </a:defRPr>
                      </a:lvl1pPr>
                      <a:lvl2pPr marL="742950" indent="-285750">
                        <a:spcBef>
                          <a:spcPct val="20000"/>
                        </a:spcBef>
                        <a:buClr>
                          <a:srgbClr val="F6C441"/>
                        </a:buClr>
                        <a:buFont typeface="Arial" pitchFamily="34" charset="0"/>
                        <a:defRPr sz="2400">
                          <a:solidFill>
                            <a:srgbClr val="404040"/>
                          </a:solidFill>
                          <a:latin typeface="Calibri" pitchFamily="34" charset="0"/>
                        </a:defRPr>
                      </a:lvl2pPr>
                      <a:lvl3pPr marL="1143000" indent="-228600">
                        <a:spcBef>
                          <a:spcPct val="20000"/>
                        </a:spcBef>
                        <a:buClr>
                          <a:srgbClr val="F6C441"/>
                        </a:buClr>
                        <a:buFont typeface="Arial" pitchFamily="34" charset="0"/>
                        <a:defRPr sz="2000">
                          <a:solidFill>
                            <a:srgbClr val="404040"/>
                          </a:solidFill>
                          <a:latin typeface="Calibri" pitchFamily="34" charset="0"/>
                        </a:defRPr>
                      </a:lvl3pPr>
                      <a:lvl4pPr marL="1600200" indent="-228600">
                        <a:spcBef>
                          <a:spcPct val="20000"/>
                        </a:spcBef>
                        <a:buClr>
                          <a:srgbClr val="F6C441"/>
                        </a:buClr>
                        <a:buFont typeface="Arial" pitchFamily="34" charset="0"/>
                        <a:defRPr>
                          <a:solidFill>
                            <a:srgbClr val="404040"/>
                          </a:solidFill>
                          <a:latin typeface="Calibri" pitchFamily="34" charset="0"/>
                        </a:defRPr>
                      </a:lvl4pPr>
                      <a:lvl5pPr marL="2057400" indent="-228600">
                        <a:spcBef>
                          <a:spcPct val="20000"/>
                        </a:spcBef>
                        <a:buClr>
                          <a:srgbClr val="F6C441"/>
                        </a:buClr>
                        <a:buFont typeface="Arial" pitchFamily="34" charset="0"/>
                        <a:defRPr>
                          <a:solidFill>
                            <a:srgbClr val="404040"/>
                          </a:solidFill>
                          <a:latin typeface="Calibri" pitchFamily="34" charset="0"/>
                        </a:defRPr>
                      </a:lvl5pPr>
                      <a:lvl6pPr marL="25146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6pPr>
                      <a:lvl7pPr marL="29718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7pPr>
                      <a:lvl8pPr marL="34290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8pPr>
                      <a:lvl9pPr marL="3886200" indent="-228600" eaLnBrk="0" fontAlgn="base" hangingPunct="0">
                        <a:spcBef>
                          <a:spcPct val="20000"/>
                        </a:spcBef>
                        <a:spcAft>
                          <a:spcPct val="0"/>
                        </a:spcAft>
                        <a:buClr>
                          <a:srgbClr val="F6C441"/>
                        </a:buClr>
                        <a:buFont typeface="Arial" pitchFamily="34" charset="0"/>
                        <a:defRPr>
                          <a:solidFill>
                            <a:srgbClr val="404040"/>
                          </a:solidFill>
                          <a:latin typeface="Calibri" pitchFamily="34" charset="0"/>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GB" altLang="it-IT" sz="1800" b="1" i="0" u="none" strike="noStrike" cap="none" normalizeH="0" baseline="0" dirty="0">
                          <a:ln>
                            <a:noFill/>
                          </a:ln>
                          <a:solidFill>
                            <a:srgbClr val="000000"/>
                          </a:solidFill>
                          <a:effectLst/>
                          <a:latin typeface="+mn-lt"/>
                          <a:ea typeface="Calibri" pitchFamily="34" charset="0"/>
                          <a:cs typeface="Times New Roman" pitchFamily="18" charset="0"/>
                        </a:rPr>
                        <a:t>Competences, experience and complementarity </a:t>
                      </a:r>
                      <a:r>
                        <a:rPr kumimoji="0" lang="en-GB" altLang="it-IT" sz="1800" b="0" i="0" u="none" strike="noStrike" cap="none" normalizeH="0" baseline="0" dirty="0">
                          <a:ln>
                            <a:noFill/>
                          </a:ln>
                          <a:solidFill>
                            <a:srgbClr val="000000"/>
                          </a:solidFill>
                          <a:effectLst/>
                          <a:latin typeface="+mn-lt"/>
                          <a:ea typeface="Calibri" pitchFamily="34" charset="0"/>
                          <a:cs typeface="Times New Roman" pitchFamily="18" charset="0"/>
                        </a:rPr>
                        <a:t>of the participating organisations</a:t>
                      </a:r>
                      <a:r>
                        <a:rPr kumimoji="0" lang="en-GB" altLang="it-IT" sz="1800" b="1" i="0" u="none" strike="noStrike" cap="none" normalizeH="0" baseline="0" dirty="0">
                          <a:ln>
                            <a:noFill/>
                          </a:ln>
                          <a:solidFill>
                            <a:srgbClr val="000000"/>
                          </a:solidFill>
                          <a:effectLst/>
                          <a:latin typeface="+mn-lt"/>
                          <a:ea typeface="Calibri" pitchFamily="34" charset="0"/>
                          <a:cs typeface="Times New Roman" pitchFamily="18" charset="0"/>
                        </a:rPr>
                        <a:t> and institutional commitment</a:t>
                      </a:r>
                      <a:endParaRPr kumimoji="0" lang="en-GB" altLang="it-IT" sz="1800" b="0" i="0" u="none" strike="noStrike" cap="none" normalizeH="0" baseline="0" dirty="0">
                        <a:ln>
                          <a:noFill/>
                        </a:ln>
                        <a:solidFill>
                          <a:schemeClr val="tx1"/>
                        </a:solidFill>
                        <a:effectLst/>
                        <a:latin typeface="+mn-lt"/>
                        <a:ea typeface="Calibri" pitchFamily="34" charset="0"/>
                        <a:cs typeface="Times New Roman" pitchFamily="18" charset="0"/>
                      </a:endParaRPr>
                    </a:p>
                  </a:txBody>
                  <a:tcPr marL="67736" marR="6773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4"/>
                  </a:ext>
                </a:extLst>
              </a:tr>
            </a:tbl>
          </a:graphicData>
        </a:graphic>
      </p:graphicFrame>
      <p:sp>
        <p:nvSpPr>
          <p:cNvPr id="4" name="Rectangle 3">
            <a:extLst>
              <a:ext uri="{FF2B5EF4-FFF2-40B4-BE49-F238E27FC236}">
                <a16:creationId xmlns:a16="http://schemas.microsoft.com/office/drawing/2014/main" xmlns="" id="{DD59315E-527D-44B5-ACE7-9339D47A821D}"/>
              </a:ext>
            </a:extLst>
          </p:cNvPr>
          <p:cNvSpPr/>
          <p:nvPr/>
        </p:nvSpPr>
        <p:spPr>
          <a:xfrm>
            <a:off x="3671453" y="41655"/>
            <a:ext cx="6816437" cy="677108"/>
          </a:xfrm>
          <a:prstGeom prst="rect">
            <a:avLst/>
          </a:prstGeom>
        </p:spPr>
        <p:txBody>
          <a:bodyPr wrap="square">
            <a:spAutoFit/>
          </a:bodyPr>
          <a:lstStyle/>
          <a:p>
            <a:pPr>
              <a:spcBef>
                <a:spcPct val="0"/>
              </a:spcBef>
            </a:pPr>
            <a:r>
              <a:rPr lang="en-US" altLang="it-IT" sz="2000" b="1" dirty="0">
                <a:solidFill>
                  <a:srgbClr val="FF0000"/>
                </a:solidFill>
                <a:latin typeface="Calibri" pitchFamily="34" charset="0"/>
              </a:rPr>
              <a:t>Answer to ALL the questions indicated in the application form</a:t>
            </a:r>
          </a:p>
          <a:p>
            <a:pPr>
              <a:spcBef>
                <a:spcPct val="0"/>
              </a:spcBef>
            </a:pPr>
            <a:endParaRPr lang="en-US" altLang="it-IT" dirty="0">
              <a:latin typeface="Calibri" panose="020F0502020204030204" pitchFamily="34" charset="0"/>
            </a:endParaRPr>
          </a:p>
        </p:txBody>
      </p:sp>
    </p:spTree>
    <p:extLst>
      <p:ext uri="{BB962C8B-B14F-4D97-AF65-F5344CB8AC3E}">
        <p14:creationId xmlns:p14="http://schemas.microsoft.com/office/powerpoint/2010/main" val="245824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xmlns="" id="{B65898CC-B362-4FA5-95FD-AF21716527FF}"/>
              </a:ext>
            </a:extLst>
          </p:cNvPr>
          <p:cNvSpPr/>
          <p:nvPr/>
        </p:nvSpPr>
        <p:spPr>
          <a:xfrm>
            <a:off x="248870" y="1824711"/>
            <a:ext cx="8008439" cy="2308324"/>
          </a:xfrm>
          <a:prstGeom prst="rect">
            <a:avLst/>
          </a:prstGeom>
        </p:spPr>
        <p:txBody>
          <a:bodyPr wrap="square">
            <a:spAutoFit/>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a:lnSpc>
                <a:spcPct val="90000"/>
              </a:lnSpc>
              <a:defRPr/>
            </a:pPr>
            <a:endParaRPr lang="en-GB" altLang="it-IT" sz="3200" dirty="0">
              <a:solidFill>
                <a:schemeClr val="tx2"/>
              </a:solidFill>
              <a:latin typeface="Calibri" pitchFamily="34" charset="0"/>
            </a:endParaRPr>
          </a:p>
          <a:p>
            <a:pPr>
              <a:lnSpc>
                <a:spcPct val="90000"/>
              </a:lnSpc>
              <a:defRPr/>
            </a:pPr>
            <a:r>
              <a:rPr lang="en-GB" altLang="it-IT" sz="3200" dirty="0">
                <a:solidFill>
                  <a:schemeClr val="tx2"/>
                </a:solidFill>
                <a:latin typeface="Calibri" pitchFamily="34" charset="0"/>
              </a:rPr>
              <a:t>Your proposal must be written in order to resolve </a:t>
            </a:r>
            <a:r>
              <a:rPr lang="en-GB" altLang="it-IT" sz="3200" b="1" dirty="0">
                <a:solidFill>
                  <a:schemeClr val="tx2"/>
                </a:solidFill>
                <a:effectLst>
                  <a:outerShdw blurRad="38100" dist="38100" dir="2700000" algn="tl">
                    <a:srgbClr val="C0C0C0"/>
                  </a:outerShdw>
                </a:effectLst>
                <a:latin typeface="Calibri" pitchFamily="34" charset="0"/>
              </a:rPr>
              <a:t>European problems identified in EU policies</a:t>
            </a:r>
          </a:p>
          <a:p>
            <a:pPr>
              <a:lnSpc>
                <a:spcPct val="90000"/>
              </a:lnSpc>
              <a:defRPr/>
            </a:pPr>
            <a:endParaRPr lang="en-GB" altLang="it-IT" sz="3200" b="1" dirty="0">
              <a:solidFill>
                <a:schemeClr val="folHlink"/>
              </a:solidFill>
              <a:effectLst>
                <a:outerShdw blurRad="38100" dist="38100" dir="2700000" algn="tl">
                  <a:srgbClr val="C0C0C0"/>
                </a:outerShdw>
              </a:effectLst>
              <a:latin typeface="Calibri" pitchFamily="34" charset="0"/>
            </a:endParaRPr>
          </a:p>
        </p:txBody>
      </p:sp>
      <p:sp>
        <p:nvSpPr>
          <p:cNvPr id="4" name="Slide Number Placeholder 3">
            <a:extLst>
              <a:ext uri="{FF2B5EF4-FFF2-40B4-BE49-F238E27FC236}">
                <a16:creationId xmlns:a16="http://schemas.microsoft.com/office/drawing/2014/main" xmlns="" id="{14303F9B-EE1A-4A5C-B3E4-DBA5C881ABAD}"/>
              </a:ext>
            </a:extLst>
          </p:cNvPr>
          <p:cNvSpPr>
            <a:spLocks noGrp="1"/>
          </p:cNvSpPr>
          <p:nvPr>
            <p:ph type="sldNum" sz="quarter" idx="12"/>
          </p:nvPr>
        </p:nvSpPr>
        <p:spPr>
          <a:xfrm>
            <a:off x="9087678" y="6265229"/>
            <a:ext cx="2743200" cy="365125"/>
          </a:xfrm>
        </p:spPr>
        <p:txBody>
          <a:bodyPr/>
          <a:lstStyle/>
          <a:p>
            <a:pPr>
              <a:defRPr/>
            </a:pPr>
            <a:fld id="{5953460F-4842-4D3E-9A90-DC68674D7543}" type="slidenum">
              <a:rPr lang="it-IT" altLang="it-IT" sz="800" smtClean="0"/>
              <a:pPr>
                <a:defRPr/>
              </a:pPr>
              <a:t>4</a:t>
            </a:fld>
            <a:endParaRPr lang="it-IT" altLang="it-IT" sz="800" dirty="0"/>
          </a:p>
        </p:txBody>
      </p:sp>
      <p:pic>
        <p:nvPicPr>
          <p:cNvPr id="6" name="Picture 5">
            <a:extLst>
              <a:ext uri="{FF2B5EF4-FFF2-40B4-BE49-F238E27FC236}">
                <a16:creationId xmlns:a16="http://schemas.microsoft.com/office/drawing/2014/main" xmlns="" id="{BA9C982C-9A1D-4BDD-9530-21FBC00957DF}"/>
              </a:ext>
            </a:extLst>
          </p:cNvPr>
          <p:cNvPicPr>
            <a:picLocks noChangeAspect="1"/>
          </p:cNvPicPr>
          <p:nvPr/>
        </p:nvPicPr>
        <p:blipFill>
          <a:blip r:embed="rId3"/>
          <a:stretch>
            <a:fillRect/>
          </a:stretch>
        </p:blipFill>
        <p:spPr>
          <a:xfrm>
            <a:off x="8750650" y="1888435"/>
            <a:ext cx="2310095" cy="3081130"/>
          </a:xfrm>
          <a:prstGeom prst="rect">
            <a:avLst/>
          </a:prstGeom>
        </p:spPr>
      </p:pic>
      <p:sp>
        <p:nvSpPr>
          <p:cNvPr id="5" name="Rectangle 4">
            <a:extLst>
              <a:ext uri="{FF2B5EF4-FFF2-40B4-BE49-F238E27FC236}">
                <a16:creationId xmlns:a16="http://schemas.microsoft.com/office/drawing/2014/main" xmlns="" id="{1624F091-018F-4748-8453-EC8D7E9685AA}"/>
              </a:ext>
            </a:extLst>
          </p:cNvPr>
          <p:cNvSpPr/>
          <p:nvPr/>
        </p:nvSpPr>
        <p:spPr>
          <a:xfrm>
            <a:off x="248870" y="193535"/>
            <a:ext cx="3657604" cy="584775"/>
          </a:xfrm>
          <a:prstGeom prst="rect">
            <a:avLst/>
          </a:prstGeom>
        </p:spPr>
        <p:txBody>
          <a:bodyPr wrap="none">
            <a:spAutoFit/>
          </a:bodyPr>
          <a:lstStyle/>
          <a:p>
            <a:r>
              <a:rPr lang="en-GB" sz="3200" b="1" dirty="0">
                <a:solidFill>
                  <a:schemeClr val="bg1"/>
                </a:solidFill>
                <a:effectLst>
                  <a:outerShdw blurRad="38100" dist="38100" dir="2700000" algn="tl">
                    <a:srgbClr val="000000">
                      <a:alpha val="43137"/>
                    </a:srgbClr>
                  </a:outerShdw>
                </a:effectLst>
              </a:rPr>
              <a:t>Useful tips and hints</a:t>
            </a:r>
          </a:p>
        </p:txBody>
      </p:sp>
      <p:sp>
        <p:nvSpPr>
          <p:cNvPr id="8" name="Footer Placeholder 3">
            <a:extLst>
              <a:ext uri="{FF2B5EF4-FFF2-40B4-BE49-F238E27FC236}">
                <a16:creationId xmlns:a16="http://schemas.microsoft.com/office/drawing/2014/main" xmlns="" id="{D7C33A13-743C-428C-B590-FB3D41655788}"/>
              </a:ext>
            </a:extLst>
          </p:cNvPr>
          <p:cNvSpPr txBox="1">
            <a:spLocks/>
          </p:cNvSpPr>
          <p:nvPr/>
        </p:nvSpPr>
        <p:spPr>
          <a:xfrm>
            <a:off x="-1578326" y="6623065"/>
            <a:ext cx="5264680" cy="182243"/>
          </a:xfrm>
          <a:prstGeom prst="rect">
            <a:avLst/>
          </a:prstGeom>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tx1"/>
                </a:solidFill>
                <a:latin typeface="Eras Light ITC" pitchFamily="34" charset="0"/>
                <a:cs typeface="Cordia New" pitchFamily="34" charset="-34"/>
              </a:rPr>
              <a:t>Copyright © 2018 Innovative </a:t>
            </a:r>
            <a:r>
              <a:rPr lang="en-GB" sz="800" dirty="0">
                <a:solidFill>
                  <a:schemeClr val="tx1"/>
                </a:solidFill>
                <a:latin typeface="Eras Light ITC" pitchFamily="34" charset="0"/>
                <a:cs typeface="Cordia New" pitchFamily="34" charset="-34"/>
              </a:rPr>
              <a:t>Technology</a:t>
            </a:r>
            <a:r>
              <a:rPr lang="en-GB" sz="900" dirty="0">
                <a:solidFill>
                  <a:schemeClr val="tx1"/>
                </a:solidFill>
                <a:latin typeface="Eras Light ITC" pitchFamily="34" charset="0"/>
                <a:cs typeface="Cordia New" pitchFamily="34" charset="-34"/>
              </a:rPr>
              <a:t> and Science Ltd. All rights </a:t>
            </a:r>
            <a:r>
              <a:rPr lang="en-GB" sz="800" dirty="0">
                <a:solidFill>
                  <a:schemeClr val="tx1"/>
                </a:solidFill>
                <a:latin typeface="Eras Light ITC" pitchFamily="34" charset="0"/>
                <a:cs typeface="Cordia New" pitchFamily="34" charset="-34"/>
              </a:rPr>
              <a:t>reserved</a:t>
            </a:r>
            <a:endParaRPr lang="en-GB" sz="800" dirty="0"/>
          </a:p>
        </p:txBody>
      </p:sp>
    </p:spTree>
    <p:extLst>
      <p:ext uri="{BB962C8B-B14F-4D97-AF65-F5344CB8AC3E}">
        <p14:creationId xmlns:p14="http://schemas.microsoft.com/office/powerpoint/2010/main" val="1113701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ttangolo 4">
            <a:extLst>
              <a:ext uri="{FF2B5EF4-FFF2-40B4-BE49-F238E27FC236}">
                <a16:creationId xmlns:a16="http://schemas.microsoft.com/office/drawing/2014/main" xmlns="" id="{2C05C556-B036-44AD-A9AA-4552444C63B4}"/>
              </a:ext>
            </a:extLst>
          </p:cNvPr>
          <p:cNvSpPr>
            <a:spLocks noChangeArrowheads="1"/>
          </p:cNvSpPr>
          <p:nvPr/>
        </p:nvSpPr>
        <p:spPr bwMode="auto">
          <a:xfrm>
            <a:off x="1354131" y="1315910"/>
            <a:ext cx="11728174"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it-IT" sz="3600" dirty="0">
              <a:solidFill>
                <a:srgbClr val="376092"/>
              </a:solidFill>
              <a:latin typeface="Calibri" panose="020F0502020204030204" pitchFamily="34" charset="0"/>
              <a:ea typeface="MS PGothic" panose="020B0600070205080204" pitchFamily="34" charset="-128"/>
            </a:endParaRPr>
          </a:p>
          <a:p>
            <a:pPr eaLnBrk="1" hangingPunct="1">
              <a:spcBef>
                <a:spcPct val="0"/>
              </a:spcBef>
              <a:buFontTx/>
              <a:buNone/>
            </a:pPr>
            <a:r>
              <a:rPr lang="en-US" altLang="it-IT" b="1" dirty="0">
                <a:effectLst>
                  <a:outerShdw blurRad="38100" dist="38100" dir="2700000" algn="tl">
                    <a:srgbClr val="000000">
                      <a:alpha val="43137"/>
                    </a:srgbClr>
                  </a:outerShdw>
                </a:effectLst>
                <a:latin typeface="Calibri" panose="020F0502020204030204" pitchFamily="34" charset="0"/>
                <a:ea typeface="MS PGothic" panose="020B0600070205080204" pitchFamily="34" charset="-128"/>
              </a:rPr>
              <a:t>DO NOT FORGET TO FOCUS ON THE IMPACT FOR:</a:t>
            </a:r>
          </a:p>
          <a:p>
            <a:pPr eaLnBrk="1" hangingPunct="1">
              <a:spcBef>
                <a:spcPct val="0"/>
              </a:spcBef>
              <a:buFontTx/>
              <a:buNone/>
            </a:pPr>
            <a:endParaRPr lang="en-US" altLang="it-IT" dirty="0">
              <a:latin typeface="Calibri" panose="020F0502020204030204" pitchFamily="34" charset="0"/>
              <a:ea typeface="MS PGothic" panose="020B0600070205080204" pitchFamily="34" charset="-128"/>
            </a:endParaRPr>
          </a:p>
          <a:p>
            <a:pPr eaLnBrk="1" hangingPunct="1">
              <a:spcBef>
                <a:spcPct val="0"/>
              </a:spcBef>
              <a:buFontTx/>
              <a:buNone/>
            </a:pPr>
            <a:r>
              <a:rPr lang="en-US" altLang="it-IT" dirty="0">
                <a:latin typeface="Calibri" panose="020F0502020204030204" pitchFamily="34" charset="0"/>
                <a:ea typeface="MS PGothic" panose="020B0600070205080204" pitchFamily="34" charset="-128"/>
              </a:rPr>
              <a:t>			YOUR CAREER</a:t>
            </a:r>
          </a:p>
          <a:p>
            <a:pPr eaLnBrk="1" hangingPunct="1">
              <a:spcBef>
                <a:spcPct val="0"/>
              </a:spcBef>
              <a:buFontTx/>
              <a:buNone/>
            </a:pPr>
            <a:endParaRPr lang="en-US" altLang="it-IT" dirty="0">
              <a:latin typeface="Calibri" panose="020F0502020204030204" pitchFamily="34" charset="0"/>
              <a:ea typeface="MS PGothic" panose="020B0600070205080204" pitchFamily="34" charset="-128"/>
            </a:endParaRPr>
          </a:p>
          <a:p>
            <a:pPr eaLnBrk="1" hangingPunct="1">
              <a:spcBef>
                <a:spcPct val="0"/>
              </a:spcBef>
              <a:buFontTx/>
              <a:buNone/>
            </a:pPr>
            <a:r>
              <a:rPr lang="en-US" altLang="it-IT" dirty="0">
                <a:latin typeface="Calibri" panose="020F0502020204030204" pitchFamily="34" charset="0"/>
                <a:ea typeface="MS PGothic" panose="020B0600070205080204" pitchFamily="34" charset="-128"/>
              </a:rPr>
              <a:t>			EU JOB MARKET</a:t>
            </a:r>
          </a:p>
          <a:p>
            <a:pPr eaLnBrk="1" hangingPunct="1">
              <a:spcBef>
                <a:spcPct val="0"/>
              </a:spcBef>
              <a:buFontTx/>
              <a:buNone/>
            </a:pPr>
            <a:endParaRPr lang="en-US" altLang="it-IT" dirty="0">
              <a:latin typeface="Calibri" panose="020F0502020204030204" pitchFamily="34" charset="0"/>
              <a:ea typeface="MS PGothic" panose="020B0600070205080204" pitchFamily="34" charset="-128"/>
            </a:endParaRPr>
          </a:p>
          <a:p>
            <a:pPr eaLnBrk="1" hangingPunct="1">
              <a:spcBef>
                <a:spcPct val="0"/>
              </a:spcBef>
              <a:buFontTx/>
              <a:buNone/>
            </a:pPr>
            <a:endParaRPr lang="it-IT" altLang="it-IT" sz="2000" dirty="0">
              <a:latin typeface="Calibri" panose="020F0502020204030204" pitchFamily="34" charset="0"/>
              <a:ea typeface="MS PGothic" panose="020B0600070205080204" pitchFamily="34" charset="-128"/>
            </a:endParaRPr>
          </a:p>
        </p:txBody>
      </p:sp>
      <p:sp>
        <p:nvSpPr>
          <p:cNvPr id="6" name="Footer Placeholder 3">
            <a:extLst>
              <a:ext uri="{FF2B5EF4-FFF2-40B4-BE49-F238E27FC236}">
                <a16:creationId xmlns:a16="http://schemas.microsoft.com/office/drawing/2014/main" xmlns="" id="{82A51300-37B9-4743-B790-A3FEFC7BCCF8}"/>
              </a:ext>
            </a:extLst>
          </p:cNvPr>
          <p:cNvSpPr txBox="1">
            <a:spLocks/>
          </p:cNvSpPr>
          <p:nvPr/>
        </p:nvSpPr>
        <p:spPr>
          <a:xfrm>
            <a:off x="-1578326" y="6623065"/>
            <a:ext cx="5264680" cy="182243"/>
          </a:xfrm>
          <a:prstGeom prst="rect">
            <a:avLst/>
          </a:prstGeom>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tx1"/>
                </a:solidFill>
                <a:latin typeface="Eras Light ITC" pitchFamily="34" charset="0"/>
                <a:cs typeface="Cordia New" pitchFamily="34" charset="-34"/>
              </a:rPr>
              <a:t>Copyright © 2018 Innovative </a:t>
            </a:r>
            <a:r>
              <a:rPr lang="en-GB" sz="800" dirty="0">
                <a:solidFill>
                  <a:schemeClr val="tx1"/>
                </a:solidFill>
                <a:latin typeface="Eras Light ITC" pitchFamily="34" charset="0"/>
                <a:cs typeface="Cordia New" pitchFamily="34" charset="-34"/>
              </a:rPr>
              <a:t>Technology</a:t>
            </a:r>
            <a:r>
              <a:rPr lang="en-GB" sz="900" dirty="0">
                <a:solidFill>
                  <a:schemeClr val="tx1"/>
                </a:solidFill>
                <a:latin typeface="Eras Light ITC" pitchFamily="34" charset="0"/>
                <a:cs typeface="Cordia New" pitchFamily="34" charset="-34"/>
              </a:rPr>
              <a:t> and Science Ltd. All rights </a:t>
            </a:r>
            <a:r>
              <a:rPr lang="en-GB" sz="800" dirty="0">
                <a:solidFill>
                  <a:schemeClr val="tx1"/>
                </a:solidFill>
                <a:latin typeface="Eras Light ITC" pitchFamily="34" charset="0"/>
                <a:cs typeface="Cordia New" pitchFamily="34" charset="-34"/>
              </a:rPr>
              <a:t>reserved</a:t>
            </a:r>
            <a:endParaRPr lang="en-GB" sz="800" dirty="0"/>
          </a:p>
        </p:txBody>
      </p:sp>
      <p:sp>
        <p:nvSpPr>
          <p:cNvPr id="7" name="Slide Number Placeholder 3">
            <a:extLst>
              <a:ext uri="{FF2B5EF4-FFF2-40B4-BE49-F238E27FC236}">
                <a16:creationId xmlns:a16="http://schemas.microsoft.com/office/drawing/2014/main" xmlns="" id="{8EEB151E-66CA-4B52-87F4-95CB0A83DEBA}"/>
              </a:ext>
            </a:extLst>
          </p:cNvPr>
          <p:cNvSpPr>
            <a:spLocks noGrp="1"/>
          </p:cNvSpPr>
          <p:nvPr>
            <p:ph type="sldNum" sz="quarter" idx="12"/>
          </p:nvPr>
        </p:nvSpPr>
        <p:spPr>
          <a:xfrm>
            <a:off x="9087678" y="6265229"/>
            <a:ext cx="2743200" cy="365125"/>
          </a:xfrm>
        </p:spPr>
        <p:txBody>
          <a:bodyPr/>
          <a:lstStyle/>
          <a:p>
            <a:pPr>
              <a:defRPr/>
            </a:pPr>
            <a:fld id="{5953460F-4842-4D3E-9A90-DC68674D7543}" type="slidenum">
              <a:rPr lang="it-IT" altLang="it-IT" sz="800" smtClean="0"/>
              <a:pPr>
                <a:defRPr/>
              </a:pPr>
              <a:t>5</a:t>
            </a:fld>
            <a:endParaRPr lang="it-IT" altLang="it-IT" sz="800" dirty="0"/>
          </a:p>
        </p:txBody>
      </p:sp>
      <p:pic>
        <p:nvPicPr>
          <p:cNvPr id="8" name="Picture 7" descr="A picture containing text, newspaper&#10;&#10;Description generated with high confidence">
            <a:extLst>
              <a:ext uri="{FF2B5EF4-FFF2-40B4-BE49-F238E27FC236}">
                <a16:creationId xmlns:a16="http://schemas.microsoft.com/office/drawing/2014/main" xmlns="" id="{AFECA19D-9928-498B-B58C-07A7CFD37C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1246" y="2673885"/>
            <a:ext cx="2699632" cy="1510229"/>
          </a:xfrm>
          <a:prstGeom prst="rect">
            <a:avLst/>
          </a:prstGeom>
        </p:spPr>
      </p:pic>
      <p:sp>
        <p:nvSpPr>
          <p:cNvPr id="9" name="Rectangle 8">
            <a:extLst>
              <a:ext uri="{FF2B5EF4-FFF2-40B4-BE49-F238E27FC236}">
                <a16:creationId xmlns:a16="http://schemas.microsoft.com/office/drawing/2014/main" xmlns="" id="{E8D4907F-B1BD-440E-A8A0-CD27743DC8D7}"/>
              </a:ext>
            </a:extLst>
          </p:cNvPr>
          <p:cNvSpPr/>
          <p:nvPr/>
        </p:nvSpPr>
        <p:spPr>
          <a:xfrm>
            <a:off x="248870" y="193535"/>
            <a:ext cx="3657604" cy="584775"/>
          </a:xfrm>
          <a:prstGeom prst="rect">
            <a:avLst/>
          </a:prstGeom>
        </p:spPr>
        <p:txBody>
          <a:bodyPr wrap="none">
            <a:spAutoFit/>
          </a:bodyPr>
          <a:lstStyle/>
          <a:p>
            <a:r>
              <a:rPr lang="en-GB" sz="3200" b="1" dirty="0">
                <a:solidFill>
                  <a:schemeClr val="bg1"/>
                </a:solidFill>
                <a:effectLst>
                  <a:outerShdw blurRad="38100" dist="38100" dir="2700000" algn="tl">
                    <a:srgbClr val="000000">
                      <a:alpha val="43137"/>
                    </a:srgbClr>
                  </a:outerShdw>
                </a:effectLst>
              </a:rPr>
              <a:t>Useful tips and hints</a:t>
            </a:r>
          </a:p>
        </p:txBody>
      </p:sp>
    </p:spTree>
    <p:extLst>
      <p:ext uri="{BB962C8B-B14F-4D97-AF65-F5344CB8AC3E}">
        <p14:creationId xmlns:p14="http://schemas.microsoft.com/office/powerpoint/2010/main" val="3941894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ttangolo 4">
            <a:extLst>
              <a:ext uri="{FF2B5EF4-FFF2-40B4-BE49-F238E27FC236}">
                <a16:creationId xmlns:a16="http://schemas.microsoft.com/office/drawing/2014/main" xmlns="" id="{2C05C556-B036-44AD-A9AA-4552444C63B4}"/>
              </a:ext>
            </a:extLst>
          </p:cNvPr>
          <p:cNvSpPr>
            <a:spLocks noChangeArrowheads="1"/>
          </p:cNvSpPr>
          <p:nvPr/>
        </p:nvSpPr>
        <p:spPr bwMode="auto">
          <a:xfrm>
            <a:off x="248870" y="1084586"/>
            <a:ext cx="11728174"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it-IT" sz="3600" dirty="0">
              <a:solidFill>
                <a:srgbClr val="376092"/>
              </a:solidFill>
              <a:latin typeface="Calibri" panose="020F0502020204030204" pitchFamily="34" charset="0"/>
              <a:ea typeface="MS PGothic" panose="020B0600070205080204" pitchFamily="34" charset="-128"/>
            </a:endParaRPr>
          </a:p>
          <a:p>
            <a:pPr eaLnBrk="1" hangingPunct="1">
              <a:spcBef>
                <a:spcPct val="0"/>
              </a:spcBef>
              <a:buFontTx/>
              <a:buNone/>
            </a:pPr>
            <a:r>
              <a:rPr lang="en-US" altLang="it-IT" sz="3600" dirty="0">
                <a:latin typeface="Calibri" panose="020F0502020204030204" pitchFamily="34" charset="0"/>
                <a:ea typeface="MS PGothic" panose="020B0600070205080204" pitchFamily="34" charset="-128"/>
              </a:rPr>
              <a:t>Fellowships will be awarded to the </a:t>
            </a:r>
            <a:r>
              <a:rPr lang="en-US" altLang="it-IT" sz="3600" b="1" dirty="0">
                <a:latin typeface="Calibri" panose="020F0502020204030204" pitchFamily="34" charset="0"/>
                <a:ea typeface="MS PGothic" panose="020B0600070205080204" pitchFamily="34" charset="-128"/>
              </a:rPr>
              <a:t>most talented researchers</a:t>
            </a:r>
            <a:r>
              <a:rPr lang="en-US" altLang="it-IT" sz="3600" dirty="0">
                <a:latin typeface="Calibri" panose="020F0502020204030204" pitchFamily="34" charset="0"/>
                <a:ea typeface="MS PGothic" panose="020B0600070205080204" pitchFamily="34" charset="-128"/>
              </a:rPr>
              <a:t> as shown </a:t>
            </a:r>
            <a:r>
              <a:rPr lang="en-US" altLang="it-IT" sz="3600" b="1" u="sng" dirty="0">
                <a:solidFill>
                  <a:schemeClr val="hlink"/>
                </a:solidFill>
                <a:latin typeface="Calibri" panose="020F0502020204030204" pitchFamily="34" charset="0"/>
                <a:ea typeface="MS PGothic" panose="020B0600070205080204" pitchFamily="34" charset="-128"/>
              </a:rPr>
              <a:t>by their ideas and their track record</a:t>
            </a:r>
            <a:r>
              <a:rPr lang="en-US" altLang="it-IT" sz="3600" dirty="0">
                <a:latin typeface="Calibri" panose="020F0502020204030204" pitchFamily="34" charset="0"/>
                <a:ea typeface="MS PGothic" panose="020B0600070205080204" pitchFamily="34" charset="-128"/>
              </a:rPr>
              <a:t>, where it is a fair indicator given their level of experience</a:t>
            </a:r>
          </a:p>
          <a:p>
            <a:pPr eaLnBrk="1" hangingPunct="1">
              <a:spcBef>
                <a:spcPct val="0"/>
              </a:spcBef>
              <a:buFontTx/>
              <a:buNone/>
            </a:pPr>
            <a:endParaRPr lang="en-US" altLang="it-IT" sz="3600" dirty="0">
              <a:latin typeface="Calibri" panose="020F0502020204030204" pitchFamily="34" charset="0"/>
              <a:ea typeface="MS PGothic" panose="020B0600070205080204" pitchFamily="34" charset="-128"/>
            </a:endParaRPr>
          </a:p>
          <a:p>
            <a:pPr eaLnBrk="1" hangingPunct="1">
              <a:spcBef>
                <a:spcPct val="0"/>
              </a:spcBef>
              <a:buFontTx/>
              <a:buNone/>
            </a:pPr>
            <a:r>
              <a:rPr lang="en-US" altLang="it-IT" sz="3600" dirty="0">
                <a:latin typeface="Calibri" panose="020F0502020204030204" pitchFamily="34" charset="0"/>
                <a:ea typeface="MS PGothic" panose="020B0600070205080204" pitchFamily="34" charset="-128"/>
              </a:rPr>
              <a:t>CV presentation in 5 pages</a:t>
            </a:r>
          </a:p>
          <a:p>
            <a:pPr eaLnBrk="1" hangingPunct="1">
              <a:spcBef>
                <a:spcPct val="0"/>
              </a:spcBef>
              <a:buFontTx/>
              <a:buNone/>
            </a:pPr>
            <a:endParaRPr lang="it-IT" altLang="it-IT" sz="2000" dirty="0">
              <a:latin typeface="Calibri" panose="020F0502020204030204" pitchFamily="34" charset="0"/>
              <a:ea typeface="MS PGothic" panose="020B0600070205080204" pitchFamily="34" charset="-128"/>
            </a:endParaRPr>
          </a:p>
        </p:txBody>
      </p:sp>
      <p:sp>
        <p:nvSpPr>
          <p:cNvPr id="6" name="Footer Placeholder 3">
            <a:extLst>
              <a:ext uri="{FF2B5EF4-FFF2-40B4-BE49-F238E27FC236}">
                <a16:creationId xmlns:a16="http://schemas.microsoft.com/office/drawing/2014/main" xmlns="" id="{82A51300-37B9-4743-B790-A3FEFC7BCCF8}"/>
              </a:ext>
            </a:extLst>
          </p:cNvPr>
          <p:cNvSpPr txBox="1">
            <a:spLocks/>
          </p:cNvSpPr>
          <p:nvPr/>
        </p:nvSpPr>
        <p:spPr>
          <a:xfrm>
            <a:off x="-1578326" y="6623065"/>
            <a:ext cx="5264680" cy="182243"/>
          </a:xfrm>
          <a:prstGeom prst="rect">
            <a:avLst/>
          </a:prstGeom>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tx1"/>
                </a:solidFill>
                <a:latin typeface="Eras Light ITC" pitchFamily="34" charset="0"/>
                <a:cs typeface="Cordia New" pitchFamily="34" charset="-34"/>
              </a:rPr>
              <a:t>Copyright © 2018 Innovative </a:t>
            </a:r>
            <a:r>
              <a:rPr lang="en-GB" sz="800" dirty="0">
                <a:solidFill>
                  <a:schemeClr val="tx1"/>
                </a:solidFill>
                <a:latin typeface="Eras Light ITC" pitchFamily="34" charset="0"/>
                <a:cs typeface="Cordia New" pitchFamily="34" charset="-34"/>
              </a:rPr>
              <a:t>Technology</a:t>
            </a:r>
            <a:r>
              <a:rPr lang="en-GB" sz="900" dirty="0">
                <a:solidFill>
                  <a:schemeClr val="tx1"/>
                </a:solidFill>
                <a:latin typeface="Eras Light ITC" pitchFamily="34" charset="0"/>
                <a:cs typeface="Cordia New" pitchFamily="34" charset="-34"/>
              </a:rPr>
              <a:t> and Science Ltd. All rights </a:t>
            </a:r>
            <a:r>
              <a:rPr lang="en-GB" sz="800" dirty="0">
                <a:solidFill>
                  <a:schemeClr val="tx1"/>
                </a:solidFill>
                <a:latin typeface="Eras Light ITC" pitchFamily="34" charset="0"/>
                <a:cs typeface="Cordia New" pitchFamily="34" charset="-34"/>
              </a:rPr>
              <a:t>reserved</a:t>
            </a:r>
            <a:endParaRPr lang="en-GB" sz="800" dirty="0"/>
          </a:p>
        </p:txBody>
      </p:sp>
      <p:sp>
        <p:nvSpPr>
          <p:cNvPr id="7" name="Slide Number Placeholder 3">
            <a:extLst>
              <a:ext uri="{FF2B5EF4-FFF2-40B4-BE49-F238E27FC236}">
                <a16:creationId xmlns:a16="http://schemas.microsoft.com/office/drawing/2014/main" xmlns="" id="{8EEB151E-66CA-4B52-87F4-95CB0A83DEBA}"/>
              </a:ext>
            </a:extLst>
          </p:cNvPr>
          <p:cNvSpPr>
            <a:spLocks noGrp="1"/>
          </p:cNvSpPr>
          <p:nvPr>
            <p:ph type="sldNum" sz="quarter" idx="12"/>
          </p:nvPr>
        </p:nvSpPr>
        <p:spPr>
          <a:xfrm>
            <a:off x="9087678" y="6265229"/>
            <a:ext cx="2743200" cy="365125"/>
          </a:xfrm>
        </p:spPr>
        <p:txBody>
          <a:bodyPr/>
          <a:lstStyle/>
          <a:p>
            <a:pPr>
              <a:defRPr/>
            </a:pPr>
            <a:fld id="{5953460F-4842-4D3E-9A90-DC68674D7543}" type="slidenum">
              <a:rPr lang="it-IT" altLang="it-IT" sz="800" smtClean="0"/>
              <a:pPr>
                <a:defRPr/>
              </a:pPr>
              <a:t>6</a:t>
            </a:fld>
            <a:endParaRPr lang="it-IT" altLang="it-IT" sz="800" dirty="0"/>
          </a:p>
        </p:txBody>
      </p:sp>
      <p:pic>
        <p:nvPicPr>
          <p:cNvPr id="8" name="Picture 7" descr="A picture containing text, newspaper&#10;&#10;Description generated with high confidence">
            <a:extLst>
              <a:ext uri="{FF2B5EF4-FFF2-40B4-BE49-F238E27FC236}">
                <a16:creationId xmlns:a16="http://schemas.microsoft.com/office/drawing/2014/main" xmlns="" id="{AFECA19D-9928-498B-B58C-07A7CFD37C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4753" y="4063795"/>
            <a:ext cx="3286125" cy="1838325"/>
          </a:xfrm>
          <a:prstGeom prst="rect">
            <a:avLst/>
          </a:prstGeom>
        </p:spPr>
      </p:pic>
      <p:sp>
        <p:nvSpPr>
          <p:cNvPr id="9" name="Rectangle 8">
            <a:extLst>
              <a:ext uri="{FF2B5EF4-FFF2-40B4-BE49-F238E27FC236}">
                <a16:creationId xmlns:a16="http://schemas.microsoft.com/office/drawing/2014/main" xmlns="" id="{E8D4907F-B1BD-440E-A8A0-CD27743DC8D7}"/>
              </a:ext>
            </a:extLst>
          </p:cNvPr>
          <p:cNvSpPr/>
          <p:nvPr/>
        </p:nvSpPr>
        <p:spPr>
          <a:xfrm>
            <a:off x="248870" y="193535"/>
            <a:ext cx="3657604" cy="584775"/>
          </a:xfrm>
          <a:prstGeom prst="rect">
            <a:avLst/>
          </a:prstGeom>
        </p:spPr>
        <p:txBody>
          <a:bodyPr wrap="none">
            <a:spAutoFit/>
          </a:bodyPr>
          <a:lstStyle/>
          <a:p>
            <a:r>
              <a:rPr lang="en-GB" sz="3200" b="1" dirty="0">
                <a:solidFill>
                  <a:schemeClr val="bg1"/>
                </a:solidFill>
                <a:effectLst>
                  <a:outerShdw blurRad="38100" dist="38100" dir="2700000" algn="tl">
                    <a:srgbClr val="000000">
                      <a:alpha val="43137"/>
                    </a:srgbClr>
                  </a:outerShdw>
                </a:effectLst>
              </a:rPr>
              <a:t>Useful tips and hints</a:t>
            </a:r>
          </a:p>
        </p:txBody>
      </p:sp>
    </p:spTree>
    <p:extLst>
      <p:ext uri="{BB962C8B-B14F-4D97-AF65-F5344CB8AC3E}">
        <p14:creationId xmlns:p14="http://schemas.microsoft.com/office/powerpoint/2010/main" val="1689238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BD8F56C7-5784-4375-A859-F2C0817F3A95}"/>
              </a:ext>
            </a:extLst>
          </p:cNvPr>
          <p:cNvSpPr>
            <a:spLocks noGrp="1"/>
          </p:cNvSpPr>
          <p:nvPr>
            <p:ph type="sldNum" sz="quarter" idx="12"/>
          </p:nvPr>
        </p:nvSpPr>
        <p:spPr>
          <a:xfrm>
            <a:off x="9087678" y="6265229"/>
            <a:ext cx="2743200" cy="365125"/>
          </a:xfrm>
        </p:spPr>
        <p:txBody>
          <a:bodyPr/>
          <a:lstStyle/>
          <a:p>
            <a:pPr>
              <a:defRPr/>
            </a:pPr>
            <a:fld id="{5953460F-4842-4D3E-9A90-DC68674D7543}" type="slidenum">
              <a:rPr lang="it-IT" altLang="it-IT" sz="800" smtClean="0"/>
              <a:pPr>
                <a:defRPr/>
              </a:pPr>
              <a:t>7</a:t>
            </a:fld>
            <a:endParaRPr lang="it-IT" altLang="it-IT" sz="800" dirty="0"/>
          </a:p>
        </p:txBody>
      </p:sp>
      <p:sp>
        <p:nvSpPr>
          <p:cNvPr id="5" name="Rectangle 4">
            <a:extLst>
              <a:ext uri="{FF2B5EF4-FFF2-40B4-BE49-F238E27FC236}">
                <a16:creationId xmlns:a16="http://schemas.microsoft.com/office/drawing/2014/main" xmlns="" id="{AA5DCEDC-F75D-4F24-B7CB-7F3B43EAD22D}"/>
              </a:ext>
            </a:extLst>
          </p:cNvPr>
          <p:cNvSpPr/>
          <p:nvPr/>
        </p:nvSpPr>
        <p:spPr>
          <a:xfrm>
            <a:off x="248870" y="193535"/>
            <a:ext cx="5653535" cy="584775"/>
          </a:xfrm>
          <a:prstGeom prst="rect">
            <a:avLst/>
          </a:prstGeom>
        </p:spPr>
        <p:txBody>
          <a:bodyPr wrap="none">
            <a:spAutoFit/>
          </a:bodyPr>
          <a:lstStyle/>
          <a:p>
            <a:r>
              <a:rPr lang="en-GB" sz="3200" b="1" dirty="0">
                <a:solidFill>
                  <a:schemeClr val="bg1"/>
                </a:solidFill>
                <a:effectLst>
                  <a:outerShdw blurRad="38100" dist="38100" dir="2700000" algn="tl">
                    <a:srgbClr val="000000">
                      <a:alpha val="43137"/>
                    </a:srgbClr>
                  </a:outerShdw>
                </a:effectLst>
              </a:rPr>
              <a:t>Some more useful tips and hints</a:t>
            </a:r>
          </a:p>
        </p:txBody>
      </p:sp>
      <p:sp>
        <p:nvSpPr>
          <p:cNvPr id="7" name="Footer Placeholder 3">
            <a:extLst>
              <a:ext uri="{FF2B5EF4-FFF2-40B4-BE49-F238E27FC236}">
                <a16:creationId xmlns:a16="http://schemas.microsoft.com/office/drawing/2014/main" xmlns="" id="{21E27C01-0584-4DC9-8CF2-3CC46E6BBF15}"/>
              </a:ext>
            </a:extLst>
          </p:cNvPr>
          <p:cNvSpPr txBox="1">
            <a:spLocks/>
          </p:cNvSpPr>
          <p:nvPr/>
        </p:nvSpPr>
        <p:spPr>
          <a:xfrm>
            <a:off x="-1459056" y="6539233"/>
            <a:ext cx="5264680" cy="182243"/>
          </a:xfrm>
          <a:prstGeom prst="rect">
            <a:avLst/>
          </a:prstGeom>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tx1"/>
                </a:solidFill>
                <a:latin typeface="Eras Light ITC" pitchFamily="34" charset="0"/>
                <a:cs typeface="Cordia New" pitchFamily="34" charset="-34"/>
              </a:rPr>
              <a:t>Copyright © 2018 Innovative </a:t>
            </a:r>
            <a:r>
              <a:rPr lang="en-GB" sz="800" dirty="0">
                <a:solidFill>
                  <a:schemeClr val="tx1"/>
                </a:solidFill>
                <a:latin typeface="Eras Light ITC" pitchFamily="34" charset="0"/>
                <a:cs typeface="Cordia New" pitchFamily="34" charset="-34"/>
              </a:rPr>
              <a:t>Technology</a:t>
            </a:r>
            <a:r>
              <a:rPr lang="en-GB" sz="900" dirty="0">
                <a:solidFill>
                  <a:schemeClr val="tx1"/>
                </a:solidFill>
                <a:latin typeface="Eras Light ITC" pitchFamily="34" charset="0"/>
                <a:cs typeface="Cordia New" pitchFamily="34" charset="-34"/>
              </a:rPr>
              <a:t> and Science Ltd. All rights </a:t>
            </a:r>
            <a:r>
              <a:rPr lang="en-GB" sz="800" dirty="0">
                <a:solidFill>
                  <a:schemeClr val="tx1"/>
                </a:solidFill>
                <a:latin typeface="Eras Light ITC" pitchFamily="34" charset="0"/>
                <a:cs typeface="Cordia New" pitchFamily="34" charset="-34"/>
              </a:rPr>
              <a:t>reserved</a:t>
            </a:r>
            <a:endParaRPr lang="en-GB" sz="800" dirty="0"/>
          </a:p>
        </p:txBody>
      </p:sp>
      <p:sp>
        <p:nvSpPr>
          <p:cNvPr id="9" name="Rettangolo 3">
            <a:extLst>
              <a:ext uri="{FF2B5EF4-FFF2-40B4-BE49-F238E27FC236}">
                <a16:creationId xmlns:a16="http://schemas.microsoft.com/office/drawing/2014/main" xmlns="" id="{FC7F34BA-1B32-4727-BB56-854C8D1B6AC6}"/>
              </a:ext>
            </a:extLst>
          </p:cNvPr>
          <p:cNvSpPr/>
          <p:nvPr/>
        </p:nvSpPr>
        <p:spPr>
          <a:xfrm>
            <a:off x="248870" y="872643"/>
            <a:ext cx="11198087" cy="4339650"/>
          </a:xfrm>
          <a:prstGeom prst="rect">
            <a:avLst/>
          </a:prstGeom>
        </p:spPr>
        <p:txBody>
          <a:bodyPr wrap="square">
            <a:spAutoFit/>
          </a:bodyPr>
          <a:lstStyle>
            <a:lvl1pPr marL="342900" indent="-342900">
              <a:defRPr>
                <a:solidFill>
                  <a:schemeClr val="tx1"/>
                </a:solidFill>
                <a:latin typeface="Arial" pitchFamily="34" charset="0"/>
                <a:ea typeface="MS PGothic" pitchFamily="34" charset="-128"/>
              </a:defRPr>
            </a:lvl1pPr>
            <a:lvl2pPr marL="185738">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a:spcBef>
                <a:spcPct val="0"/>
              </a:spcBef>
            </a:pPr>
            <a:endParaRPr lang="en-US" altLang="it-IT" sz="2400" dirty="0">
              <a:latin typeface="Calibri" panose="020F0502020204030204" pitchFamily="34" charset="0"/>
            </a:endParaRPr>
          </a:p>
          <a:p>
            <a:pPr>
              <a:spcBef>
                <a:spcPct val="0"/>
              </a:spcBef>
            </a:pPr>
            <a:endParaRPr lang="en-US" altLang="it-IT" sz="2400" dirty="0">
              <a:latin typeface="Calibri" panose="020F0502020204030204" pitchFamily="34" charset="0"/>
            </a:endParaRPr>
          </a:p>
          <a:p>
            <a:pPr>
              <a:spcBef>
                <a:spcPct val="0"/>
              </a:spcBef>
            </a:pPr>
            <a:endParaRPr lang="en-US" altLang="it-IT" sz="2400" dirty="0">
              <a:solidFill>
                <a:schemeClr val="accent3">
                  <a:lumMod val="50000"/>
                </a:schemeClr>
              </a:solidFill>
              <a:effectLst>
                <a:outerShdw blurRad="38100" dist="38100" dir="2700000" algn="tl">
                  <a:srgbClr val="C0C0C0"/>
                </a:outerShdw>
              </a:effectLst>
              <a:latin typeface="Calibri" panose="020F0502020204030204" pitchFamily="34" charset="0"/>
            </a:endParaRPr>
          </a:p>
          <a:p>
            <a:pPr>
              <a:spcBef>
                <a:spcPct val="0"/>
              </a:spcBef>
              <a:defRPr/>
            </a:pPr>
            <a:r>
              <a:rPr lang="en-US" altLang="it-IT" sz="3600" dirty="0">
                <a:latin typeface="Calibri" pitchFamily="34" charset="0"/>
              </a:rPr>
              <a:t>	How the fellowship will </a:t>
            </a:r>
            <a:r>
              <a:rPr lang="en-US" altLang="it-IT" sz="3600" b="1" dirty="0">
                <a:effectLst>
                  <a:outerShdw blurRad="38100" dist="38100" dir="2700000" algn="tl">
                    <a:srgbClr val="C0C0C0"/>
                  </a:outerShdw>
                </a:effectLst>
                <a:latin typeface="Calibri" pitchFamily="34" charset="0"/>
              </a:rPr>
              <a:t>be beneficial</a:t>
            </a:r>
            <a:r>
              <a:rPr lang="en-US" altLang="it-IT" sz="3600" dirty="0">
                <a:latin typeface="Calibri" pitchFamily="34" charset="0"/>
              </a:rPr>
              <a:t> for both the fellow</a:t>
            </a:r>
          </a:p>
          <a:p>
            <a:pPr>
              <a:spcBef>
                <a:spcPct val="0"/>
              </a:spcBef>
              <a:defRPr/>
            </a:pPr>
            <a:r>
              <a:rPr lang="en-US" altLang="it-IT" sz="3600" dirty="0">
                <a:latin typeface="Calibri" pitchFamily="34" charset="0"/>
              </a:rPr>
              <a:t>	and host-s</a:t>
            </a:r>
          </a:p>
          <a:p>
            <a:pPr>
              <a:spcBef>
                <a:spcPct val="0"/>
              </a:spcBef>
              <a:defRPr/>
            </a:pPr>
            <a:endParaRPr lang="en-US" altLang="it-IT" sz="3600" dirty="0">
              <a:latin typeface="Calibri" pitchFamily="34" charset="0"/>
            </a:endParaRPr>
          </a:p>
          <a:p>
            <a:pPr>
              <a:spcBef>
                <a:spcPct val="0"/>
              </a:spcBef>
              <a:defRPr/>
            </a:pPr>
            <a:r>
              <a:rPr lang="en-US" altLang="it-IT" sz="3600" b="1" dirty="0">
                <a:effectLst>
                  <a:outerShdw blurRad="38100" dist="38100" dir="2700000" algn="tl">
                    <a:srgbClr val="C0C0C0"/>
                  </a:outerShdw>
                </a:effectLst>
                <a:latin typeface="Calibri" pitchFamily="34" charset="0"/>
              </a:rPr>
              <a:t>	Commitment of beneficiary</a:t>
            </a:r>
            <a:r>
              <a:rPr lang="en-US" altLang="it-IT" sz="3600" dirty="0">
                <a:latin typeface="Calibri" pitchFamily="34" charset="0"/>
              </a:rPr>
              <a:t> and partner organization-s to the </a:t>
            </a:r>
            <a:r>
              <a:rPr lang="en-US" altLang="it-IT" sz="3600" dirty="0" err="1">
                <a:latin typeface="Calibri" pitchFamily="34" charset="0"/>
              </a:rPr>
              <a:t>programme</a:t>
            </a:r>
            <a:r>
              <a:rPr lang="en-US" altLang="it-IT" sz="3600" dirty="0">
                <a:latin typeface="Calibri" pitchFamily="34" charset="0"/>
              </a:rPr>
              <a:t> </a:t>
            </a:r>
            <a:endParaRPr lang="it-IT" altLang="it-IT" sz="3600" dirty="0">
              <a:latin typeface="Calibri" pitchFamily="34" charset="0"/>
            </a:endParaRPr>
          </a:p>
          <a:p>
            <a:pPr>
              <a:spcBef>
                <a:spcPct val="0"/>
              </a:spcBef>
            </a:pPr>
            <a:endParaRPr lang="en-US" altLang="it-IT" sz="2400" dirty="0">
              <a:solidFill>
                <a:schemeClr val="accent3">
                  <a:lumMod val="50000"/>
                </a:schemeClr>
              </a:solidFill>
              <a:effectLst>
                <a:outerShdw blurRad="38100" dist="38100" dir="2700000" algn="tl">
                  <a:srgbClr val="C0C0C0"/>
                </a:outerShdw>
              </a:effectLst>
              <a:latin typeface="Calibri" pitchFamily="34" charset="0"/>
            </a:endParaRPr>
          </a:p>
        </p:txBody>
      </p:sp>
      <p:pic>
        <p:nvPicPr>
          <p:cNvPr id="10" name="Picture 9" descr="A close up of a sign&#10;&#10;Description generated with very high confidence">
            <a:extLst>
              <a:ext uri="{FF2B5EF4-FFF2-40B4-BE49-F238E27FC236}">
                <a16:creationId xmlns:a16="http://schemas.microsoft.com/office/drawing/2014/main" xmlns="" id="{AE160FCB-B4BE-49AE-850D-0A53E6760A6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3600" y="5003451"/>
            <a:ext cx="2438400" cy="981906"/>
          </a:xfrm>
          <a:prstGeom prst="rect">
            <a:avLst/>
          </a:prstGeom>
        </p:spPr>
      </p:pic>
    </p:spTree>
    <p:extLst>
      <p:ext uri="{BB962C8B-B14F-4D97-AF65-F5344CB8AC3E}">
        <p14:creationId xmlns:p14="http://schemas.microsoft.com/office/powerpoint/2010/main" val="1459760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1" name="Rectangle 5">
            <a:extLst>
              <a:ext uri="{FF2B5EF4-FFF2-40B4-BE49-F238E27FC236}">
                <a16:creationId xmlns:a16="http://schemas.microsoft.com/office/drawing/2014/main" xmlns="" id="{6382B7EC-869E-4F19-B567-B1AF0B90EAE0}"/>
              </a:ext>
            </a:extLst>
          </p:cNvPr>
          <p:cNvSpPr>
            <a:spLocks noChangeArrowheads="1"/>
          </p:cNvSpPr>
          <p:nvPr/>
        </p:nvSpPr>
        <p:spPr bwMode="auto">
          <a:xfrm>
            <a:off x="185530" y="1322778"/>
            <a:ext cx="11820939" cy="3170099"/>
          </a:xfrm>
          <a:prstGeom prst="rect">
            <a:avLst/>
          </a:prstGeom>
          <a:noFill/>
          <a:ln>
            <a:noFill/>
          </a:ln>
          <a:effectLst>
            <a:prstShdw prst="shdw17" dist="17961" dir="2700000">
              <a:schemeClr val="accent1">
                <a:gamma/>
                <a:shade val="60000"/>
                <a:invGamma/>
                <a:alpha val="50000"/>
              </a:schemeClr>
            </a:prstShdw>
          </a:effectLst>
          <a:extLst/>
        </p:spPr>
        <p:txBody>
          <a:bodyPr wrap="square">
            <a:spAutoFit/>
          </a:bodyPr>
          <a:lstStyle>
            <a:lvl1pPr>
              <a:defRPr>
                <a:solidFill>
                  <a:schemeClr val="tx1"/>
                </a:solidFill>
                <a:latin typeface="Arial" pitchFamily="34" charset="0"/>
                <a:ea typeface="MS PGothic" pitchFamily="34" charset="-128"/>
              </a:defRPr>
            </a:lvl1pPr>
            <a:lvl2pPr>
              <a:defRPr>
                <a:solidFill>
                  <a:schemeClr val="tx1"/>
                </a:solidFill>
                <a:latin typeface="Arial" pitchFamily="34" charset="0"/>
                <a:ea typeface="MS PGothic" pitchFamily="34" charset="-128"/>
              </a:defRPr>
            </a:lvl2pPr>
            <a:lvl3pPr>
              <a:defRPr>
                <a:solidFill>
                  <a:schemeClr val="tx1"/>
                </a:solidFill>
                <a:latin typeface="Arial" pitchFamily="34" charset="0"/>
                <a:ea typeface="MS PGothic" pitchFamily="34" charset="-128"/>
              </a:defRPr>
            </a:lvl3pPr>
            <a:lvl4pPr>
              <a:defRPr>
                <a:solidFill>
                  <a:schemeClr val="tx1"/>
                </a:solidFill>
                <a:latin typeface="Arial" pitchFamily="34" charset="0"/>
                <a:ea typeface="MS PGothic" pitchFamily="34" charset="-128"/>
              </a:defRPr>
            </a:lvl4pPr>
            <a:lvl5pPr>
              <a:defRPr>
                <a:solidFill>
                  <a:schemeClr val="tx1"/>
                </a:solidFill>
                <a:latin typeface="Arial" pitchFamily="34" charset="0"/>
                <a:ea typeface="MS PGothic" pitchFamily="34" charset="-128"/>
              </a:defRPr>
            </a:lvl5pPr>
            <a:lvl6pPr eaLnBrk="0" fontAlgn="base" hangingPunct="0">
              <a:spcBef>
                <a:spcPct val="0"/>
              </a:spcBef>
              <a:spcAft>
                <a:spcPct val="0"/>
              </a:spcAft>
              <a:defRPr>
                <a:solidFill>
                  <a:schemeClr val="tx1"/>
                </a:solidFill>
                <a:latin typeface="Arial" pitchFamily="34" charset="0"/>
                <a:ea typeface="MS PGothic" pitchFamily="34" charset="-128"/>
              </a:defRPr>
            </a:lvl6pPr>
            <a:lvl7pPr eaLnBrk="0" fontAlgn="base" hangingPunct="0">
              <a:spcBef>
                <a:spcPct val="0"/>
              </a:spcBef>
              <a:spcAft>
                <a:spcPct val="0"/>
              </a:spcAft>
              <a:defRPr>
                <a:solidFill>
                  <a:schemeClr val="tx1"/>
                </a:solidFill>
                <a:latin typeface="Arial" pitchFamily="34" charset="0"/>
                <a:ea typeface="MS PGothic" pitchFamily="34" charset="-128"/>
              </a:defRPr>
            </a:lvl7pPr>
            <a:lvl8pPr eaLnBrk="0" fontAlgn="base" hangingPunct="0">
              <a:spcBef>
                <a:spcPct val="0"/>
              </a:spcBef>
              <a:spcAft>
                <a:spcPct val="0"/>
              </a:spcAft>
              <a:defRPr>
                <a:solidFill>
                  <a:schemeClr val="tx1"/>
                </a:solidFill>
                <a:latin typeface="Arial" pitchFamily="34" charset="0"/>
                <a:ea typeface="MS PGothic" pitchFamily="34" charset="-128"/>
              </a:defRPr>
            </a:lvl8pPr>
            <a:lvl9pPr eaLnBrk="0" fontAlgn="base" hangingPunct="0">
              <a:spcBef>
                <a:spcPct val="0"/>
              </a:spcBef>
              <a:spcAft>
                <a:spcPct val="0"/>
              </a:spcAft>
              <a:defRPr>
                <a:solidFill>
                  <a:schemeClr val="tx1"/>
                </a:solidFill>
                <a:latin typeface="Arial" pitchFamily="34" charset="0"/>
                <a:ea typeface="MS PGothic" pitchFamily="34" charset="-128"/>
              </a:defRPr>
            </a:lvl9pPr>
          </a:lstStyle>
          <a:p>
            <a:pPr>
              <a:defRPr/>
            </a:pPr>
            <a:r>
              <a:rPr lang="it-IT" altLang="it-IT" sz="4000" dirty="0">
                <a:latin typeface="Calibri" pitchFamily="34" charset="0"/>
              </a:rPr>
              <a:t>Present the host and supervisor skills and research competencies, but also tutoring</a:t>
            </a:r>
          </a:p>
          <a:p>
            <a:pPr>
              <a:defRPr/>
            </a:pPr>
            <a:endParaRPr lang="it-IT" altLang="it-IT" sz="4000" dirty="0">
              <a:latin typeface="Calibri" pitchFamily="34" charset="0"/>
            </a:endParaRPr>
          </a:p>
          <a:p>
            <a:pPr>
              <a:defRPr/>
            </a:pPr>
            <a:r>
              <a:rPr lang="it-IT" altLang="it-IT" sz="4000" dirty="0">
                <a:latin typeface="Calibri" pitchFamily="34" charset="0"/>
              </a:rPr>
              <a:t>Focus on enhancing collaborations among participants and organisations</a:t>
            </a:r>
          </a:p>
        </p:txBody>
      </p:sp>
      <p:sp>
        <p:nvSpPr>
          <p:cNvPr id="6" name="Footer Placeholder 3">
            <a:extLst>
              <a:ext uri="{FF2B5EF4-FFF2-40B4-BE49-F238E27FC236}">
                <a16:creationId xmlns:a16="http://schemas.microsoft.com/office/drawing/2014/main" xmlns="" id="{9860DD9B-0C13-42D4-A8B1-BDD4A822DA68}"/>
              </a:ext>
            </a:extLst>
          </p:cNvPr>
          <p:cNvSpPr txBox="1">
            <a:spLocks/>
          </p:cNvSpPr>
          <p:nvPr/>
        </p:nvSpPr>
        <p:spPr>
          <a:xfrm>
            <a:off x="-1578326" y="6623065"/>
            <a:ext cx="5264680" cy="182243"/>
          </a:xfrm>
          <a:prstGeom prst="rect">
            <a:avLst/>
          </a:prstGeom>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tx1"/>
                </a:solidFill>
                <a:latin typeface="Eras Light ITC" pitchFamily="34" charset="0"/>
                <a:cs typeface="Cordia New" pitchFamily="34" charset="-34"/>
              </a:rPr>
              <a:t>Copyright © 2018 Innovative </a:t>
            </a:r>
            <a:r>
              <a:rPr lang="en-GB" sz="800" dirty="0">
                <a:solidFill>
                  <a:schemeClr val="tx1"/>
                </a:solidFill>
                <a:latin typeface="Eras Light ITC" pitchFamily="34" charset="0"/>
                <a:cs typeface="Cordia New" pitchFamily="34" charset="-34"/>
              </a:rPr>
              <a:t>Technology</a:t>
            </a:r>
            <a:r>
              <a:rPr lang="en-GB" sz="900" dirty="0">
                <a:solidFill>
                  <a:schemeClr val="tx1"/>
                </a:solidFill>
                <a:latin typeface="Eras Light ITC" pitchFamily="34" charset="0"/>
                <a:cs typeface="Cordia New" pitchFamily="34" charset="-34"/>
              </a:rPr>
              <a:t> and Science Ltd. All rights </a:t>
            </a:r>
            <a:r>
              <a:rPr lang="en-GB" sz="800" dirty="0">
                <a:solidFill>
                  <a:schemeClr val="tx1"/>
                </a:solidFill>
                <a:latin typeface="Eras Light ITC" pitchFamily="34" charset="0"/>
                <a:cs typeface="Cordia New" pitchFamily="34" charset="-34"/>
              </a:rPr>
              <a:t>reserved</a:t>
            </a:r>
            <a:endParaRPr lang="en-GB" sz="800" dirty="0"/>
          </a:p>
        </p:txBody>
      </p:sp>
      <p:sp>
        <p:nvSpPr>
          <p:cNvPr id="7" name="Rectangle 6">
            <a:extLst>
              <a:ext uri="{FF2B5EF4-FFF2-40B4-BE49-F238E27FC236}">
                <a16:creationId xmlns:a16="http://schemas.microsoft.com/office/drawing/2014/main" xmlns="" id="{95CB9862-5184-431C-98E6-2868CE75B8C9}"/>
              </a:ext>
            </a:extLst>
          </p:cNvPr>
          <p:cNvSpPr/>
          <p:nvPr/>
        </p:nvSpPr>
        <p:spPr>
          <a:xfrm>
            <a:off x="11134509" y="6253733"/>
            <a:ext cx="287258" cy="215444"/>
          </a:xfrm>
          <a:prstGeom prst="rect">
            <a:avLst/>
          </a:prstGeom>
        </p:spPr>
        <p:txBody>
          <a:bodyPr wrap="none">
            <a:spAutoFit/>
          </a:bodyPr>
          <a:lstStyle/>
          <a:p>
            <a:fld id="{5953460F-4842-4D3E-9A90-DC68674D7543}" type="slidenum">
              <a:rPr lang="it-IT" altLang="it-IT" sz="800"/>
              <a:pPr/>
              <a:t>8</a:t>
            </a:fld>
            <a:endParaRPr lang="en-GB" sz="800" dirty="0"/>
          </a:p>
        </p:txBody>
      </p:sp>
      <p:pic>
        <p:nvPicPr>
          <p:cNvPr id="9" name="Picture 8" descr="A picture containing text, newspaper&#10;&#10;Description generated with high confidence">
            <a:extLst>
              <a:ext uri="{FF2B5EF4-FFF2-40B4-BE49-F238E27FC236}">
                <a16:creationId xmlns:a16="http://schemas.microsoft.com/office/drawing/2014/main" xmlns="" id="{CB8E239B-D80D-46C3-B26C-E93D2921B3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4753" y="4063795"/>
            <a:ext cx="3286125" cy="1838325"/>
          </a:xfrm>
          <a:prstGeom prst="rect">
            <a:avLst/>
          </a:prstGeom>
        </p:spPr>
      </p:pic>
      <p:sp>
        <p:nvSpPr>
          <p:cNvPr id="10" name="Rectangle 9">
            <a:extLst>
              <a:ext uri="{FF2B5EF4-FFF2-40B4-BE49-F238E27FC236}">
                <a16:creationId xmlns:a16="http://schemas.microsoft.com/office/drawing/2014/main" xmlns="" id="{3F4C2943-A74B-4643-8FD9-3B95C80135F2}"/>
              </a:ext>
            </a:extLst>
          </p:cNvPr>
          <p:cNvSpPr/>
          <p:nvPr/>
        </p:nvSpPr>
        <p:spPr>
          <a:xfrm>
            <a:off x="248870" y="193535"/>
            <a:ext cx="3657604" cy="584775"/>
          </a:xfrm>
          <a:prstGeom prst="rect">
            <a:avLst/>
          </a:prstGeom>
        </p:spPr>
        <p:txBody>
          <a:bodyPr wrap="none">
            <a:spAutoFit/>
          </a:bodyPr>
          <a:lstStyle/>
          <a:p>
            <a:r>
              <a:rPr lang="en-GB" sz="3200" b="1" dirty="0">
                <a:solidFill>
                  <a:schemeClr val="bg1"/>
                </a:solidFill>
                <a:effectLst>
                  <a:outerShdw blurRad="38100" dist="38100" dir="2700000" algn="tl">
                    <a:srgbClr val="000000">
                      <a:alpha val="43137"/>
                    </a:srgbClr>
                  </a:outerShdw>
                </a:effectLst>
              </a:rPr>
              <a:t>Useful tips and hints</a:t>
            </a:r>
          </a:p>
        </p:txBody>
      </p:sp>
    </p:spTree>
    <p:extLst>
      <p:ext uri="{BB962C8B-B14F-4D97-AF65-F5344CB8AC3E}">
        <p14:creationId xmlns:p14="http://schemas.microsoft.com/office/powerpoint/2010/main" val="1203715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BD8F56C7-5784-4375-A859-F2C0817F3A95}"/>
              </a:ext>
            </a:extLst>
          </p:cNvPr>
          <p:cNvSpPr>
            <a:spLocks noGrp="1"/>
          </p:cNvSpPr>
          <p:nvPr>
            <p:ph type="sldNum" sz="quarter" idx="12"/>
          </p:nvPr>
        </p:nvSpPr>
        <p:spPr>
          <a:xfrm>
            <a:off x="9087678" y="6265229"/>
            <a:ext cx="2743200" cy="365125"/>
          </a:xfrm>
        </p:spPr>
        <p:txBody>
          <a:bodyPr/>
          <a:lstStyle/>
          <a:p>
            <a:pPr>
              <a:defRPr/>
            </a:pPr>
            <a:fld id="{5953460F-4842-4D3E-9A90-DC68674D7543}" type="slidenum">
              <a:rPr lang="it-IT" altLang="it-IT" sz="800" smtClean="0"/>
              <a:pPr>
                <a:defRPr/>
              </a:pPr>
              <a:t>9</a:t>
            </a:fld>
            <a:endParaRPr lang="it-IT" altLang="it-IT" sz="800" dirty="0"/>
          </a:p>
        </p:txBody>
      </p:sp>
      <p:sp>
        <p:nvSpPr>
          <p:cNvPr id="5" name="Rectangle 4">
            <a:extLst>
              <a:ext uri="{FF2B5EF4-FFF2-40B4-BE49-F238E27FC236}">
                <a16:creationId xmlns:a16="http://schemas.microsoft.com/office/drawing/2014/main" xmlns="" id="{AA5DCEDC-F75D-4F24-B7CB-7F3B43EAD22D}"/>
              </a:ext>
            </a:extLst>
          </p:cNvPr>
          <p:cNvSpPr/>
          <p:nvPr/>
        </p:nvSpPr>
        <p:spPr>
          <a:xfrm>
            <a:off x="248870" y="193535"/>
            <a:ext cx="5653535" cy="584775"/>
          </a:xfrm>
          <a:prstGeom prst="rect">
            <a:avLst/>
          </a:prstGeom>
        </p:spPr>
        <p:txBody>
          <a:bodyPr wrap="none">
            <a:spAutoFit/>
          </a:bodyPr>
          <a:lstStyle/>
          <a:p>
            <a:r>
              <a:rPr lang="en-GB" sz="3200" b="1" dirty="0">
                <a:solidFill>
                  <a:schemeClr val="bg1"/>
                </a:solidFill>
                <a:effectLst>
                  <a:outerShdw blurRad="38100" dist="38100" dir="2700000" algn="tl">
                    <a:srgbClr val="000000">
                      <a:alpha val="43137"/>
                    </a:srgbClr>
                  </a:outerShdw>
                </a:effectLst>
              </a:rPr>
              <a:t>Some more useful tips and hints</a:t>
            </a:r>
          </a:p>
        </p:txBody>
      </p:sp>
      <p:sp>
        <p:nvSpPr>
          <p:cNvPr id="7" name="Footer Placeholder 3">
            <a:extLst>
              <a:ext uri="{FF2B5EF4-FFF2-40B4-BE49-F238E27FC236}">
                <a16:creationId xmlns:a16="http://schemas.microsoft.com/office/drawing/2014/main" xmlns="" id="{21E27C01-0584-4DC9-8CF2-3CC46E6BBF15}"/>
              </a:ext>
            </a:extLst>
          </p:cNvPr>
          <p:cNvSpPr txBox="1">
            <a:spLocks/>
          </p:cNvSpPr>
          <p:nvPr/>
        </p:nvSpPr>
        <p:spPr>
          <a:xfrm>
            <a:off x="-1459056" y="6539233"/>
            <a:ext cx="5264680" cy="182243"/>
          </a:xfrm>
          <a:prstGeom prst="rect">
            <a:avLst/>
          </a:prstGeom>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tx1"/>
                </a:solidFill>
                <a:latin typeface="Eras Light ITC" pitchFamily="34" charset="0"/>
                <a:cs typeface="Cordia New" pitchFamily="34" charset="-34"/>
              </a:rPr>
              <a:t>Copyright © 2018 Innovative </a:t>
            </a:r>
            <a:r>
              <a:rPr lang="en-GB" sz="800" dirty="0">
                <a:solidFill>
                  <a:schemeClr val="tx1"/>
                </a:solidFill>
                <a:latin typeface="Eras Light ITC" pitchFamily="34" charset="0"/>
                <a:cs typeface="Cordia New" pitchFamily="34" charset="-34"/>
              </a:rPr>
              <a:t>Technology</a:t>
            </a:r>
            <a:r>
              <a:rPr lang="en-GB" sz="900" dirty="0">
                <a:solidFill>
                  <a:schemeClr val="tx1"/>
                </a:solidFill>
                <a:latin typeface="Eras Light ITC" pitchFamily="34" charset="0"/>
                <a:cs typeface="Cordia New" pitchFamily="34" charset="-34"/>
              </a:rPr>
              <a:t> and Science Ltd. All rights </a:t>
            </a:r>
            <a:r>
              <a:rPr lang="en-GB" sz="800" dirty="0">
                <a:solidFill>
                  <a:schemeClr val="tx1"/>
                </a:solidFill>
                <a:latin typeface="Eras Light ITC" pitchFamily="34" charset="0"/>
                <a:cs typeface="Cordia New" pitchFamily="34" charset="-34"/>
              </a:rPr>
              <a:t>reserved</a:t>
            </a:r>
            <a:endParaRPr lang="en-GB" sz="800" dirty="0"/>
          </a:p>
        </p:txBody>
      </p:sp>
      <p:sp>
        <p:nvSpPr>
          <p:cNvPr id="9" name="Rettangolo 3">
            <a:extLst>
              <a:ext uri="{FF2B5EF4-FFF2-40B4-BE49-F238E27FC236}">
                <a16:creationId xmlns:a16="http://schemas.microsoft.com/office/drawing/2014/main" xmlns="" id="{FC7F34BA-1B32-4727-BB56-854C8D1B6AC6}"/>
              </a:ext>
            </a:extLst>
          </p:cNvPr>
          <p:cNvSpPr/>
          <p:nvPr/>
        </p:nvSpPr>
        <p:spPr>
          <a:xfrm>
            <a:off x="0" y="1486236"/>
            <a:ext cx="11198087" cy="4499693"/>
          </a:xfrm>
          <a:prstGeom prst="rect">
            <a:avLst/>
          </a:prstGeom>
        </p:spPr>
        <p:txBody>
          <a:bodyPr wrap="square">
            <a:spAutoFit/>
          </a:bodyPr>
          <a:lstStyle>
            <a:lvl1pPr marL="342900" indent="-342900">
              <a:defRPr>
                <a:solidFill>
                  <a:schemeClr val="tx1"/>
                </a:solidFill>
                <a:latin typeface="Arial" pitchFamily="34" charset="0"/>
                <a:ea typeface="MS PGothic" pitchFamily="34" charset="-128"/>
              </a:defRPr>
            </a:lvl1pPr>
            <a:lvl2pPr marL="185738">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lvl="1" eaLnBrk="1" hangingPunct="1">
              <a:spcBef>
                <a:spcPct val="20000"/>
              </a:spcBef>
              <a:buClr>
                <a:srgbClr val="FF9900"/>
              </a:buClr>
              <a:buFont typeface="Wingdings" pitchFamily="2" charset="2"/>
              <a:buNone/>
              <a:defRPr/>
            </a:pPr>
            <a:r>
              <a:rPr lang="en-US" altLang="it-IT" dirty="0">
                <a:solidFill>
                  <a:srgbClr val="376092"/>
                </a:solidFill>
                <a:latin typeface="Calibri" pitchFamily="34" charset="0"/>
              </a:rPr>
              <a:t> </a:t>
            </a:r>
            <a:r>
              <a:rPr lang="en-US" altLang="it-IT" sz="2800" dirty="0">
                <a:solidFill>
                  <a:schemeClr val="accent3">
                    <a:lumMod val="50000"/>
                  </a:schemeClr>
                </a:solidFill>
                <a:effectLst>
                  <a:outerShdw blurRad="38100" dist="38100" dir="2700000" algn="tl">
                    <a:srgbClr val="C0C0C0"/>
                  </a:outerShdw>
                </a:effectLst>
                <a:latin typeface="Calibri" pitchFamily="34" charset="0"/>
              </a:rPr>
              <a:t>Use standard and concise English</a:t>
            </a:r>
          </a:p>
          <a:p>
            <a:pPr lvl="1" eaLnBrk="1" hangingPunct="1">
              <a:spcBef>
                <a:spcPct val="20000"/>
              </a:spcBef>
              <a:buClr>
                <a:srgbClr val="FF9900"/>
              </a:buClr>
              <a:buFont typeface="Wingdings" pitchFamily="2" charset="2"/>
              <a:buNone/>
              <a:defRPr/>
            </a:pPr>
            <a:endParaRPr lang="en-US" altLang="it-IT" sz="2800" dirty="0">
              <a:solidFill>
                <a:schemeClr val="accent3">
                  <a:lumMod val="50000"/>
                </a:schemeClr>
              </a:solidFill>
              <a:effectLst>
                <a:outerShdw blurRad="38100" dist="38100" dir="2700000" algn="tl">
                  <a:srgbClr val="C0C0C0"/>
                </a:outerShdw>
              </a:effectLst>
              <a:latin typeface="Calibri" pitchFamily="34" charset="0"/>
            </a:endParaRPr>
          </a:p>
          <a:p>
            <a:pPr lvl="1" eaLnBrk="1" hangingPunct="1">
              <a:spcBef>
                <a:spcPct val="20000"/>
              </a:spcBef>
              <a:buClr>
                <a:srgbClr val="FF9900"/>
              </a:buClr>
              <a:buFont typeface="Wingdings" pitchFamily="2" charset="2"/>
              <a:buNone/>
              <a:defRPr/>
            </a:pPr>
            <a:r>
              <a:rPr lang="en-US" altLang="it-IT" sz="2800" dirty="0">
                <a:solidFill>
                  <a:schemeClr val="accent3">
                    <a:lumMod val="50000"/>
                  </a:schemeClr>
                </a:solidFill>
                <a:effectLst>
                  <a:outerShdw blurRad="38100" dist="38100" dir="2700000" algn="tl">
                    <a:srgbClr val="C0C0C0"/>
                  </a:outerShdw>
                </a:effectLst>
                <a:latin typeface="Calibri" pitchFamily="34" charset="0"/>
              </a:rPr>
              <a:t> Make the text clear, well structured, and  fluent</a:t>
            </a:r>
          </a:p>
          <a:p>
            <a:pPr lvl="1" eaLnBrk="1" hangingPunct="1">
              <a:spcBef>
                <a:spcPct val="20000"/>
              </a:spcBef>
              <a:buClr>
                <a:srgbClr val="FF9900"/>
              </a:buClr>
              <a:buFont typeface="Wingdings" pitchFamily="2" charset="2"/>
              <a:buNone/>
              <a:defRPr/>
            </a:pPr>
            <a:endParaRPr lang="en-US" altLang="it-IT" sz="2800" dirty="0">
              <a:solidFill>
                <a:schemeClr val="accent3">
                  <a:lumMod val="50000"/>
                </a:schemeClr>
              </a:solidFill>
              <a:effectLst>
                <a:outerShdw blurRad="38100" dist="38100" dir="2700000" algn="tl">
                  <a:srgbClr val="C0C0C0"/>
                </a:outerShdw>
              </a:effectLst>
              <a:latin typeface="Calibri" pitchFamily="34" charset="0"/>
            </a:endParaRPr>
          </a:p>
          <a:p>
            <a:pPr lvl="1" eaLnBrk="1" hangingPunct="1">
              <a:spcBef>
                <a:spcPct val="20000"/>
              </a:spcBef>
              <a:buClr>
                <a:srgbClr val="FF9900"/>
              </a:buClr>
              <a:buFont typeface="Wingdings" pitchFamily="2" charset="2"/>
              <a:buNone/>
              <a:defRPr/>
            </a:pPr>
            <a:r>
              <a:rPr lang="en-US" altLang="it-IT" sz="2800" dirty="0">
                <a:solidFill>
                  <a:schemeClr val="accent3">
                    <a:lumMod val="50000"/>
                  </a:schemeClr>
                </a:solidFill>
                <a:effectLst>
                  <a:outerShdw blurRad="38100" dist="38100" dir="2700000" algn="tl">
                    <a:srgbClr val="C0C0C0"/>
                  </a:outerShdw>
                </a:effectLst>
                <a:latin typeface="Calibri" pitchFamily="34" charset="0"/>
              </a:rPr>
              <a:t>Plan an index, use short paragraphs, point out key passages, schematise the concepts</a:t>
            </a:r>
          </a:p>
          <a:p>
            <a:pPr lvl="1" eaLnBrk="1" hangingPunct="1">
              <a:spcBef>
                <a:spcPct val="20000"/>
              </a:spcBef>
              <a:buClr>
                <a:srgbClr val="FF9900"/>
              </a:buClr>
              <a:buFont typeface="Wingdings" pitchFamily="2" charset="2"/>
              <a:buNone/>
              <a:defRPr/>
            </a:pPr>
            <a:endParaRPr lang="en-US" altLang="it-IT" sz="2800" dirty="0">
              <a:solidFill>
                <a:schemeClr val="accent3">
                  <a:lumMod val="50000"/>
                </a:schemeClr>
              </a:solidFill>
              <a:effectLst>
                <a:outerShdw blurRad="38100" dist="38100" dir="2700000" algn="tl">
                  <a:srgbClr val="C0C0C0"/>
                </a:outerShdw>
              </a:effectLst>
              <a:latin typeface="Calibri" pitchFamily="34" charset="0"/>
            </a:endParaRPr>
          </a:p>
          <a:p>
            <a:pPr lvl="1" eaLnBrk="1" hangingPunct="1">
              <a:spcBef>
                <a:spcPct val="20000"/>
              </a:spcBef>
              <a:buClr>
                <a:srgbClr val="FF9900"/>
              </a:buClr>
              <a:buFont typeface="Wingdings" pitchFamily="2" charset="2"/>
              <a:buNone/>
              <a:defRPr/>
            </a:pPr>
            <a:r>
              <a:rPr lang="en-US" altLang="it-IT" sz="2800" dirty="0">
                <a:solidFill>
                  <a:schemeClr val="accent3">
                    <a:lumMod val="50000"/>
                  </a:schemeClr>
                </a:solidFill>
                <a:effectLst>
                  <a:outerShdw blurRad="38100" dist="38100" dir="2700000" algn="tl">
                    <a:srgbClr val="C0C0C0"/>
                  </a:outerShdw>
                </a:effectLst>
                <a:latin typeface="Calibri" pitchFamily="34" charset="0"/>
              </a:rPr>
              <a:t>Insert only information relevant to the project</a:t>
            </a:r>
          </a:p>
          <a:p>
            <a:pPr lvl="1" eaLnBrk="1" hangingPunct="1">
              <a:spcBef>
                <a:spcPct val="20000"/>
              </a:spcBef>
              <a:buClr>
                <a:srgbClr val="FF9900"/>
              </a:buClr>
              <a:buFont typeface="Wingdings" pitchFamily="2" charset="2"/>
              <a:buNone/>
              <a:defRPr/>
            </a:pPr>
            <a:endParaRPr lang="en-US" altLang="it-IT" sz="2400" dirty="0">
              <a:solidFill>
                <a:schemeClr val="accent3">
                  <a:lumMod val="50000"/>
                </a:schemeClr>
              </a:solidFill>
              <a:effectLst>
                <a:outerShdw blurRad="38100" dist="38100" dir="2700000" algn="tl">
                  <a:srgbClr val="C0C0C0"/>
                </a:outerShdw>
              </a:effectLst>
              <a:latin typeface="Calibri" pitchFamily="34" charset="0"/>
            </a:endParaRPr>
          </a:p>
        </p:txBody>
      </p:sp>
      <p:pic>
        <p:nvPicPr>
          <p:cNvPr id="10" name="Picture 9" descr="A close up of a sign&#10;&#10;Description generated with very high confidence">
            <a:extLst>
              <a:ext uri="{FF2B5EF4-FFF2-40B4-BE49-F238E27FC236}">
                <a16:creationId xmlns:a16="http://schemas.microsoft.com/office/drawing/2014/main" xmlns="" id="{AE160FCB-B4BE-49AE-850D-0A53E6760A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07400" y="4461929"/>
            <a:ext cx="3784600" cy="1524000"/>
          </a:xfrm>
          <a:prstGeom prst="rect">
            <a:avLst/>
          </a:prstGeom>
        </p:spPr>
      </p:pic>
    </p:spTree>
    <p:extLst>
      <p:ext uri="{BB962C8B-B14F-4D97-AF65-F5344CB8AC3E}">
        <p14:creationId xmlns:p14="http://schemas.microsoft.com/office/powerpoint/2010/main" val="4145526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1130</TotalTime>
  <Words>939</Words>
  <Application>Microsoft Office PowerPoint</Application>
  <PresentationFormat>Custom</PresentationFormat>
  <Paragraphs>93</Paragraphs>
  <Slides>11</Slides>
  <Notes>6</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Office Theme</vt:lpstr>
      <vt:lpstr>Custom Design</vt:lpstr>
      <vt:lpstr>1_Custom Design</vt:lpstr>
      <vt:lpstr>2_Custom Design</vt:lpstr>
      <vt:lpstr>Preparing a successful postdoc research proposal: tips &amp; tricks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InnoTec UK</dc:creator>
  <cp:lastModifiedBy>lecturer</cp:lastModifiedBy>
  <cp:revision>204</cp:revision>
  <dcterms:created xsi:type="dcterms:W3CDTF">2018-02-13T11:57:36Z</dcterms:created>
  <dcterms:modified xsi:type="dcterms:W3CDTF">2018-05-21T08:26:06Z</dcterms:modified>
</cp:coreProperties>
</file>