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702" r:id="rId3"/>
    <p:sldMasterId id="2147483726" r:id="rId4"/>
    <p:sldMasterId id="2147483742" r:id="rId5"/>
    <p:sldMasterId id="2147483768" r:id="rId6"/>
    <p:sldMasterId id="2147483780" r:id="rId7"/>
    <p:sldMasterId id="2147483784" r:id="rId8"/>
    <p:sldMasterId id="2147483837" r:id="rId9"/>
    <p:sldMasterId id="2147483852" r:id="rId10"/>
    <p:sldMasterId id="2147483864" r:id="rId11"/>
    <p:sldMasterId id="2147483868" r:id="rId12"/>
  </p:sldMasterIdLst>
  <p:notesMasterIdLst>
    <p:notesMasterId r:id="rId51"/>
  </p:notesMasterIdLst>
  <p:handoutMasterIdLst>
    <p:handoutMasterId r:id="rId52"/>
  </p:handoutMasterIdLst>
  <p:sldIdLst>
    <p:sldId id="429" r:id="rId13"/>
    <p:sldId id="431" r:id="rId14"/>
    <p:sldId id="387" r:id="rId15"/>
    <p:sldId id="389" r:id="rId16"/>
    <p:sldId id="428" r:id="rId17"/>
    <p:sldId id="394" r:id="rId18"/>
    <p:sldId id="377" r:id="rId19"/>
    <p:sldId id="403" r:id="rId20"/>
    <p:sldId id="404" r:id="rId21"/>
    <p:sldId id="405" r:id="rId22"/>
    <p:sldId id="321" r:id="rId23"/>
    <p:sldId id="323" r:id="rId24"/>
    <p:sldId id="393" r:id="rId25"/>
    <p:sldId id="324" r:id="rId26"/>
    <p:sldId id="298" r:id="rId27"/>
    <p:sldId id="299" r:id="rId28"/>
    <p:sldId id="305" r:id="rId29"/>
    <p:sldId id="325" r:id="rId30"/>
    <p:sldId id="330" r:id="rId31"/>
    <p:sldId id="331" r:id="rId32"/>
    <p:sldId id="332" r:id="rId33"/>
    <p:sldId id="333" r:id="rId34"/>
    <p:sldId id="326" r:id="rId35"/>
    <p:sldId id="327" r:id="rId36"/>
    <p:sldId id="328" r:id="rId37"/>
    <p:sldId id="329"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6250" autoAdjust="0"/>
    <p:restoredTop sz="81818" autoAdjust="0"/>
  </p:normalViewPr>
  <p:slideViewPr>
    <p:cSldViewPr snapToGrid="0">
      <p:cViewPr varScale="1">
        <p:scale>
          <a:sx n="54" d="100"/>
          <a:sy n="54" d="100"/>
        </p:scale>
        <p:origin x="100" y="972"/>
      </p:cViewPr>
      <p:guideLst>
        <p:guide orient="horz" pos="2160"/>
        <p:guide pos="3840"/>
      </p:guideLst>
    </p:cSldViewPr>
  </p:slideViewPr>
  <p:notesTextViewPr>
    <p:cViewPr>
      <p:scale>
        <a:sx n="1" d="1"/>
        <a:sy n="1" d="1"/>
      </p:scale>
      <p:origin x="0" y="0"/>
    </p:cViewPr>
  </p:notesTextViewPr>
  <p:sorterViewPr>
    <p:cViewPr>
      <p:scale>
        <a:sx n="130" d="100"/>
        <a:sy n="130" d="100"/>
      </p:scale>
      <p:origin x="0" y="20694"/>
    </p:cViewPr>
  </p:sorterViewPr>
  <p:notesViewPr>
    <p:cSldViewPr snapToGrid="0">
      <p:cViewPr varScale="1">
        <p:scale>
          <a:sx n="49" d="100"/>
          <a:sy n="49" d="100"/>
        </p:scale>
        <p:origin x="-2922"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microsoft.com/office/2015/10/relationships/revisionInfo" Target="revisionInfo.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7D4593-84A0-466D-82F2-3DF2FF70FD28}"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GB"/>
        </a:p>
      </dgm:t>
    </dgm:pt>
    <dgm:pt modelId="{E62EAC0F-8EF9-4801-B0D8-A615D9E27959}">
      <dgm:prSet phldrT="[Text]" custT="1"/>
      <dgm:spPr>
        <a:solidFill>
          <a:srgbClr val="FFCC99"/>
        </a:solidFill>
      </dgm:spPr>
      <dgm:t>
        <a:bodyPr/>
        <a:lstStyle/>
        <a:p>
          <a:r>
            <a:rPr lang="en-GB" sz="2000" b="1" dirty="0"/>
            <a:t>Objectives</a:t>
          </a:r>
        </a:p>
      </dgm:t>
    </dgm:pt>
    <dgm:pt modelId="{15355A2C-0995-47FF-9910-BD2E780DB00C}" type="parTrans" cxnId="{095F6217-80C9-4AEF-8DA7-C600EEB98C2A}">
      <dgm:prSet/>
      <dgm:spPr/>
      <dgm:t>
        <a:bodyPr/>
        <a:lstStyle/>
        <a:p>
          <a:endParaRPr lang="en-GB"/>
        </a:p>
      </dgm:t>
    </dgm:pt>
    <dgm:pt modelId="{EDC49E75-5CB8-4EA2-B974-1D1FDC10E459}" type="sibTrans" cxnId="{095F6217-80C9-4AEF-8DA7-C600EEB98C2A}">
      <dgm:prSet/>
      <dgm:spPr/>
      <dgm:t>
        <a:bodyPr/>
        <a:lstStyle/>
        <a:p>
          <a:endParaRPr lang="en-GB"/>
        </a:p>
      </dgm:t>
    </dgm:pt>
    <dgm:pt modelId="{B33C3492-2C64-4D35-9A4F-F61C6482EC80}">
      <dgm:prSet phldrT="[Text]"/>
      <dgm:spPr/>
      <dgm:t>
        <a:bodyPr anchor="b"/>
        <a:lstStyle/>
        <a:p>
          <a:r>
            <a:rPr lang="en-GB" b="1" dirty="0">
              <a:solidFill>
                <a:srgbClr val="002060"/>
              </a:solidFill>
            </a:rPr>
            <a:t>Operationalise the Paris Agreement goals </a:t>
          </a:r>
          <a:r>
            <a:rPr lang="en-GB" dirty="0">
              <a:solidFill>
                <a:srgbClr val="002060"/>
              </a:solidFill>
            </a:rPr>
            <a:t>(including input to the IPCC's 6</a:t>
          </a:r>
          <a:r>
            <a:rPr lang="en-GB" baseline="30000" dirty="0">
              <a:solidFill>
                <a:srgbClr val="002060"/>
              </a:solidFill>
            </a:rPr>
            <a:t>th</a:t>
          </a:r>
          <a:r>
            <a:rPr lang="en-GB" dirty="0">
              <a:solidFill>
                <a:srgbClr val="002060"/>
              </a:solidFill>
            </a:rPr>
            <a:t> Assessment Report)</a:t>
          </a:r>
        </a:p>
      </dgm:t>
    </dgm:pt>
    <dgm:pt modelId="{47C6D816-B0F1-49DE-8D76-0424A69055A3}" type="parTrans" cxnId="{2A6D26F0-8BA6-4D99-8161-8E12573F2E2D}">
      <dgm:prSet/>
      <dgm:spPr/>
      <dgm:t>
        <a:bodyPr/>
        <a:lstStyle/>
        <a:p>
          <a:endParaRPr lang="en-GB"/>
        </a:p>
      </dgm:t>
    </dgm:pt>
    <dgm:pt modelId="{ECFD659A-31DE-44E4-8204-C0A76FB9FAAD}" type="sibTrans" cxnId="{2A6D26F0-8BA6-4D99-8161-8E12573F2E2D}">
      <dgm:prSet/>
      <dgm:spPr/>
      <dgm:t>
        <a:bodyPr/>
        <a:lstStyle/>
        <a:p>
          <a:endParaRPr lang="en-GB"/>
        </a:p>
      </dgm:t>
    </dgm:pt>
    <dgm:pt modelId="{7D9B975F-5DD2-4B21-92AA-896D0AC5805B}">
      <dgm:prSet/>
      <dgm:spPr/>
      <dgm:t>
        <a:bodyPr anchor="b"/>
        <a:lstStyle/>
        <a:p>
          <a:r>
            <a:rPr lang="en-GB" b="1" dirty="0"/>
            <a:t>Accelerate transformation </a:t>
          </a:r>
          <a:r>
            <a:rPr lang="en-GB" dirty="0"/>
            <a:t>towards carbon neutrality through </a:t>
          </a:r>
          <a:r>
            <a:rPr lang="en-GB" b="1" dirty="0"/>
            <a:t>clean technologies</a:t>
          </a:r>
        </a:p>
      </dgm:t>
    </dgm:pt>
    <dgm:pt modelId="{F7DC59FB-2B3D-437F-B39B-A3F40565F17B}" type="parTrans" cxnId="{23CE37BF-8AB7-44FD-B462-0CD117F58E8B}">
      <dgm:prSet/>
      <dgm:spPr/>
      <dgm:t>
        <a:bodyPr/>
        <a:lstStyle/>
        <a:p>
          <a:endParaRPr lang="en-GB"/>
        </a:p>
      </dgm:t>
    </dgm:pt>
    <dgm:pt modelId="{2ACA5062-9AA6-44CE-98EE-A744A141A2DF}" type="sibTrans" cxnId="{23CE37BF-8AB7-44FD-B462-0CD117F58E8B}">
      <dgm:prSet/>
      <dgm:spPr/>
      <dgm:t>
        <a:bodyPr/>
        <a:lstStyle/>
        <a:p>
          <a:endParaRPr lang="en-GB"/>
        </a:p>
      </dgm:t>
    </dgm:pt>
    <dgm:pt modelId="{D99E549B-D8C9-4365-8BF5-4B4E99F3D7E8}">
      <dgm:prSet/>
      <dgm:spPr/>
      <dgm:t>
        <a:bodyPr anchor="t"/>
        <a:lstStyle/>
        <a:p>
          <a:r>
            <a:rPr lang="en-GB" dirty="0"/>
            <a:t>Enhance </a:t>
          </a:r>
          <a:r>
            <a:rPr lang="en-GB" b="1" dirty="0"/>
            <a:t>climate resilience </a:t>
          </a:r>
          <a:r>
            <a:rPr lang="en-GB" dirty="0"/>
            <a:t>in Europe and beyond</a:t>
          </a:r>
        </a:p>
      </dgm:t>
    </dgm:pt>
    <dgm:pt modelId="{34609291-A113-4FC6-8666-5FAD116C22BA}" type="parTrans" cxnId="{D27FC202-39E5-40C6-BF81-0F3EB06BF0A5}">
      <dgm:prSet/>
      <dgm:spPr/>
      <dgm:t>
        <a:bodyPr/>
        <a:lstStyle/>
        <a:p>
          <a:endParaRPr lang="en-GB"/>
        </a:p>
      </dgm:t>
    </dgm:pt>
    <dgm:pt modelId="{56AADFF6-0A45-4189-8F7A-DFB556E49FD0}" type="sibTrans" cxnId="{D27FC202-39E5-40C6-BF81-0F3EB06BF0A5}">
      <dgm:prSet/>
      <dgm:spPr/>
      <dgm:t>
        <a:bodyPr/>
        <a:lstStyle/>
        <a:p>
          <a:endParaRPr lang="en-GB"/>
        </a:p>
      </dgm:t>
    </dgm:pt>
    <dgm:pt modelId="{D8FE2AE1-33AE-41A3-9FCC-9EDFDFEAC7E0}">
      <dgm:prSet/>
      <dgm:spPr/>
      <dgm:t>
        <a:bodyPr anchor="t"/>
        <a:lstStyle/>
        <a:p>
          <a:r>
            <a:rPr lang="en-GB" dirty="0"/>
            <a:t>Contribute to </a:t>
          </a:r>
          <a:r>
            <a:rPr lang="en-GB" b="1" dirty="0"/>
            <a:t>long-term mitigation and adaptation policy planning</a:t>
          </a:r>
        </a:p>
      </dgm:t>
    </dgm:pt>
    <dgm:pt modelId="{02C7C143-0364-4FBD-90CB-E237CB95E177}" type="parTrans" cxnId="{3ADF251D-D6AB-40F1-BB11-C0E8E6F13272}">
      <dgm:prSet/>
      <dgm:spPr/>
      <dgm:t>
        <a:bodyPr/>
        <a:lstStyle/>
        <a:p>
          <a:endParaRPr lang="en-GB"/>
        </a:p>
      </dgm:t>
    </dgm:pt>
    <dgm:pt modelId="{CAF1A5A9-8013-417E-B698-EAA21F62C16F}" type="sibTrans" cxnId="{3ADF251D-D6AB-40F1-BB11-C0E8E6F13272}">
      <dgm:prSet/>
      <dgm:spPr/>
      <dgm:t>
        <a:bodyPr/>
        <a:lstStyle/>
        <a:p>
          <a:endParaRPr lang="en-GB"/>
        </a:p>
      </dgm:t>
    </dgm:pt>
    <dgm:pt modelId="{8D648D88-A662-4709-BCEF-AA20A9FE2188}" type="pres">
      <dgm:prSet presAssocID="{857D4593-84A0-466D-82F2-3DF2FF70FD28}" presName="diagram" presStyleCnt="0">
        <dgm:presLayoutVars>
          <dgm:chMax val="1"/>
          <dgm:dir/>
          <dgm:animLvl val="ctr"/>
          <dgm:resizeHandles val="exact"/>
        </dgm:presLayoutVars>
      </dgm:prSet>
      <dgm:spPr/>
    </dgm:pt>
    <dgm:pt modelId="{4D6CF3F7-4909-456B-B205-EEE8BE2C82B0}" type="pres">
      <dgm:prSet presAssocID="{857D4593-84A0-466D-82F2-3DF2FF70FD28}" presName="matrix" presStyleCnt="0"/>
      <dgm:spPr/>
    </dgm:pt>
    <dgm:pt modelId="{ED33BED5-D166-477D-A5C0-BB093CEE1E3E}" type="pres">
      <dgm:prSet presAssocID="{857D4593-84A0-466D-82F2-3DF2FF70FD28}" presName="tile1" presStyleLbl="node1" presStyleIdx="0" presStyleCnt="4"/>
      <dgm:spPr/>
    </dgm:pt>
    <dgm:pt modelId="{4B4A7669-B99C-41AC-BCB7-73F168F60ED6}" type="pres">
      <dgm:prSet presAssocID="{857D4593-84A0-466D-82F2-3DF2FF70FD28}" presName="tile1text" presStyleLbl="node1" presStyleIdx="0" presStyleCnt="4">
        <dgm:presLayoutVars>
          <dgm:chMax val="0"/>
          <dgm:chPref val="0"/>
          <dgm:bulletEnabled val="1"/>
        </dgm:presLayoutVars>
      </dgm:prSet>
      <dgm:spPr/>
    </dgm:pt>
    <dgm:pt modelId="{3087859D-7839-4F87-A67A-6F318A1002D7}" type="pres">
      <dgm:prSet presAssocID="{857D4593-84A0-466D-82F2-3DF2FF70FD28}" presName="tile2" presStyleLbl="node1" presStyleIdx="1" presStyleCnt="4" custLinFactNeighborX="1010"/>
      <dgm:spPr/>
    </dgm:pt>
    <dgm:pt modelId="{E89858BB-B08F-4C8E-9DD8-A7B2DA4D8338}" type="pres">
      <dgm:prSet presAssocID="{857D4593-84A0-466D-82F2-3DF2FF70FD28}" presName="tile2text" presStyleLbl="node1" presStyleIdx="1" presStyleCnt="4">
        <dgm:presLayoutVars>
          <dgm:chMax val="0"/>
          <dgm:chPref val="0"/>
          <dgm:bulletEnabled val="1"/>
        </dgm:presLayoutVars>
      </dgm:prSet>
      <dgm:spPr/>
    </dgm:pt>
    <dgm:pt modelId="{E8661164-C70A-467E-874D-8AEF1F4DFF41}" type="pres">
      <dgm:prSet presAssocID="{857D4593-84A0-466D-82F2-3DF2FF70FD28}" presName="tile3" presStyleLbl="node1" presStyleIdx="2" presStyleCnt="4"/>
      <dgm:spPr/>
    </dgm:pt>
    <dgm:pt modelId="{7F6C1E4B-4988-490C-9FBA-3D3E036D37C8}" type="pres">
      <dgm:prSet presAssocID="{857D4593-84A0-466D-82F2-3DF2FF70FD28}" presName="tile3text" presStyleLbl="node1" presStyleIdx="2" presStyleCnt="4">
        <dgm:presLayoutVars>
          <dgm:chMax val="0"/>
          <dgm:chPref val="0"/>
          <dgm:bulletEnabled val="1"/>
        </dgm:presLayoutVars>
      </dgm:prSet>
      <dgm:spPr/>
    </dgm:pt>
    <dgm:pt modelId="{C8B5F4A7-084C-4A4C-8D1E-82DDC588B756}" type="pres">
      <dgm:prSet presAssocID="{857D4593-84A0-466D-82F2-3DF2FF70FD28}" presName="tile4" presStyleLbl="node1" presStyleIdx="3" presStyleCnt="4"/>
      <dgm:spPr/>
    </dgm:pt>
    <dgm:pt modelId="{68E0DA5E-49E0-4C54-A8E2-28B826554272}" type="pres">
      <dgm:prSet presAssocID="{857D4593-84A0-466D-82F2-3DF2FF70FD28}" presName="tile4text" presStyleLbl="node1" presStyleIdx="3" presStyleCnt="4">
        <dgm:presLayoutVars>
          <dgm:chMax val="0"/>
          <dgm:chPref val="0"/>
          <dgm:bulletEnabled val="1"/>
        </dgm:presLayoutVars>
      </dgm:prSet>
      <dgm:spPr/>
    </dgm:pt>
    <dgm:pt modelId="{EB070B7F-0768-429C-BF64-FC6FEA20B476}" type="pres">
      <dgm:prSet presAssocID="{857D4593-84A0-466D-82F2-3DF2FF70FD28}" presName="centerTile" presStyleLbl="fgShp" presStyleIdx="0" presStyleCnt="1">
        <dgm:presLayoutVars>
          <dgm:chMax val="0"/>
          <dgm:chPref val="0"/>
        </dgm:presLayoutVars>
      </dgm:prSet>
      <dgm:spPr/>
    </dgm:pt>
  </dgm:ptLst>
  <dgm:cxnLst>
    <dgm:cxn modelId="{4B7FBE01-F0EA-465C-A711-808BB66D96E2}" type="presOf" srcId="{B33C3492-2C64-4D35-9A4F-F61C6482EC80}" destId="{ED33BED5-D166-477D-A5C0-BB093CEE1E3E}" srcOrd="0" destOrd="0" presId="urn:microsoft.com/office/officeart/2005/8/layout/matrix1"/>
    <dgm:cxn modelId="{D27FC202-39E5-40C6-BF81-0F3EB06BF0A5}" srcId="{E62EAC0F-8EF9-4801-B0D8-A615D9E27959}" destId="{D99E549B-D8C9-4365-8BF5-4B4E99F3D7E8}" srcOrd="2" destOrd="0" parTransId="{34609291-A113-4FC6-8666-5FAD116C22BA}" sibTransId="{56AADFF6-0A45-4189-8F7A-DFB556E49FD0}"/>
    <dgm:cxn modelId="{095F6217-80C9-4AEF-8DA7-C600EEB98C2A}" srcId="{857D4593-84A0-466D-82F2-3DF2FF70FD28}" destId="{E62EAC0F-8EF9-4801-B0D8-A615D9E27959}" srcOrd="0" destOrd="0" parTransId="{15355A2C-0995-47FF-9910-BD2E780DB00C}" sibTransId="{EDC49E75-5CB8-4EA2-B974-1D1FDC10E459}"/>
    <dgm:cxn modelId="{3ADF251D-D6AB-40F1-BB11-C0E8E6F13272}" srcId="{E62EAC0F-8EF9-4801-B0D8-A615D9E27959}" destId="{D8FE2AE1-33AE-41A3-9FCC-9EDFDFEAC7E0}" srcOrd="3" destOrd="0" parTransId="{02C7C143-0364-4FBD-90CB-E237CB95E177}" sibTransId="{CAF1A5A9-8013-417E-B698-EAA21F62C16F}"/>
    <dgm:cxn modelId="{12E95827-73BB-40AF-B154-C1678007BD62}" type="presOf" srcId="{D99E549B-D8C9-4365-8BF5-4B4E99F3D7E8}" destId="{E8661164-C70A-467E-874D-8AEF1F4DFF41}" srcOrd="0" destOrd="0" presId="urn:microsoft.com/office/officeart/2005/8/layout/matrix1"/>
    <dgm:cxn modelId="{2C653031-6843-45BF-B738-09BE78C9856A}" type="presOf" srcId="{B33C3492-2C64-4D35-9A4F-F61C6482EC80}" destId="{4B4A7669-B99C-41AC-BCB7-73F168F60ED6}" srcOrd="1" destOrd="0" presId="urn:microsoft.com/office/officeart/2005/8/layout/matrix1"/>
    <dgm:cxn modelId="{ED882A6F-E7CB-4137-B9A2-8DB6A7B0B58E}" type="presOf" srcId="{E62EAC0F-8EF9-4801-B0D8-A615D9E27959}" destId="{EB070B7F-0768-429C-BF64-FC6FEA20B476}" srcOrd="0" destOrd="0" presId="urn:microsoft.com/office/officeart/2005/8/layout/matrix1"/>
    <dgm:cxn modelId="{07D78659-9B4B-4D8C-B5D1-DCAF1E78584D}" type="presOf" srcId="{857D4593-84A0-466D-82F2-3DF2FF70FD28}" destId="{8D648D88-A662-4709-BCEF-AA20A9FE2188}" srcOrd="0" destOrd="0" presId="urn:microsoft.com/office/officeart/2005/8/layout/matrix1"/>
    <dgm:cxn modelId="{9664758D-F8B1-4E07-802C-1650B0EE18ED}" type="presOf" srcId="{7D9B975F-5DD2-4B21-92AA-896D0AC5805B}" destId="{3087859D-7839-4F87-A67A-6F318A1002D7}" srcOrd="0" destOrd="0" presId="urn:microsoft.com/office/officeart/2005/8/layout/matrix1"/>
    <dgm:cxn modelId="{58C9EAAB-943E-4C8F-A28E-79FCE64E5845}" type="presOf" srcId="{7D9B975F-5DD2-4B21-92AA-896D0AC5805B}" destId="{E89858BB-B08F-4C8E-9DD8-A7B2DA4D8338}" srcOrd="1" destOrd="0" presId="urn:microsoft.com/office/officeart/2005/8/layout/matrix1"/>
    <dgm:cxn modelId="{BFCEB6BA-A662-475F-A314-3DBA53B310C9}" type="presOf" srcId="{D8FE2AE1-33AE-41A3-9FCC-9EDFDFEAC7E0}" destId="{68E0DA5E-49E0-4C54-A8E2-28B826554272}" srcOrd="1" destOrd="0" presId="urn:microsoft.com/office/officeart/2005/8/layout/matrix1"/>
    <dgm:cxn modelId="{23CE37BF-8AB7-44FD-B462-0CD117F58E8B}" srcId="{E62EAC0F-8EF9-4801-B0D8-A615D9E27959}" destId="{7D9B975F-5DD2-4B21-92AA-896D0AC5805B}" srcOrd="1" destOrd="0" parTransId="{F7DC59FB-2B3D-437F-B39B-A3F40565F17B}" sibTransId="{2ACA5062-9AA6-44CE-98EE-A744A141A2DF}"/>
    <dgm:cxn modelId="{7890D0E3-C640-43EA-B1CF-F014FF13202F}" type="presOf" srcId="{D8FE2AE1-33AE-41A3-9FCC-9EDFDFEAC7E0}" destId="{C8B5F4A7-084C-4A4C-8D1E-82DDC588B756}" srcOrd="0" destOrd="0" presId="urn:microsoft.com/office/officeart/2005/8/layout/matrix1"/>
    <dgm:cxn modelId="{2A6D26F0-8BA6-4D99-8161-8E12573F2E2D}" srcId="{E62EAC0F-8EF9-4801-B0D8-A615D9E27959}" destId="{B33C3492-2C64-4D35-9A4F-F61C6482EC80}" srcOrd="0" destOrd="0" parTransId="{47C6D816-B0F1-49DE-8D76-0424A69055A3}" sibTransId="{ECFD659A-31DE-44E4-8204-C0A76FB9FAAD}"/>
    <dgm:cxn modelId="{A87B89FF-98E9-4D18-8850-D7380B592648}" type="presOf" srcId="{D99E549B-D8C9-4365-8BF5-4B4E99F3D7E8}" destId="{7F6C1E4B-4988-490C-9FBA-3D3E036D37C8}" srcOrd="1" destOrd="0" presId="urn:microsoft.com/office/officeart/2005/8/layout/matrix1"/>
    <dgm:cxn modelId="{E4686CAF-6EED-4C53-A16F-8A86B11662FF}" type="presParOf" srcId="{8D648D88-A662-4709-BCEF-AA20A9FE2188}" destId="{4D6CF3F7-4909-456B-B205-EEE8BE2C82B0}" srcOrd="0" destOrd="0" presId="urn:microsoft.com/office/officeart/2005/8/layout/matrix1"/>
    <dgm:cxn modelId="{0841FF34-D9A2-4E8F-B8A7-51C7A2B0B6A2}" type="presParOf" srcId="{4D6CF3F7-4909-456B-B205-EEE8BE2C82B0}" destId="{ED33BED5-D166-477D-A5C0-BB093CEE1E3E}" srcOrd="0" destOrd="0" presId="urn:microsoft.com/office/officeart/2005/8/layout/matrix1"/>
    <dgm:cxn modelId="{5604E73B-E399-4B3B-9D24-A3A907222F67}" type="presParOf" srcId="{4D6CF3F7-4909-456B-B205-EEE8BE2C82B0}" destId="{4B4A7669-B99C-41AC-BCB7-73F168F60ED6}" srcOrd="1" destOrd="0" presId="urn:microsoft.com/office/officeart/2005/8/layout/matrix1"/>
    <dgm:cxn modelId="{338DF5DF-21D7-468A-9F78-FF4E809B24AC}" type="presParOf" srcId="{4D6CF3F7-4909-456B-B205-EEE8BE2C82B0}" destId="{3087859D-7839-4F87-A67A-6F318A1002D7}" srcOrd="2" destOrd="0" presId="urn:microsoft.com/office/officeart/2005/8/layout/matrix1"/>
    <dgm:cxn modelId="{3208F527-5870-4E46-94F3-54419A9D9938}" type="presParOf" srcId="{4D6CF3F7-4909-456B-B205-EEE8BE2C82B0}" destId="{E89858BB-B08F-4C8E-9DD8-A7B2DA4D8338}" srcOrd="3" destOrd="0" presId="urn:microsoft.com/office/officeart/2005/8/layout/matrix1"/>
    <dgm:cxn modelId="{6B38C759-F1FE-4712-8F96-5CD412BB2F56}" type="presParOf" srcId="{4D6CF3F7-4909-456B-B205-EEE8BE2C82B0}" destId="{E8661164-C70A-467E-874D-8AEF1F4DFF41}" srcOrd="4" destOrd="0" presId="urn:microsoft.com/office/officeart/2005/8/layout/matrix1"/>
    <dgm:cxn modelId="{3E4F8B8F-E217-4ABD-B5E6-DE50B1C0FC3E}" type="presParOf" srcId="{4D6CF3F7-4909-456B-B205-EEE8BE2C82B0}" destId="{7F6C1E4B-4988-490C-9FBA-3D3E036D37C8}" srcOrd="5" destOrd="0" presId="urn:microsoft.com/office/officeart/2005/8/layout/matrix1"/>
    <dgm:cxn modelId="{9D3A7C6A-9D76-41F2-80B3-71647851C324}" type="presParOf" srcId="{4D6CF3F7-4909-456B-B205-EEE8BE2C82B0}" destId="{C8B5F4A7-084C-4A4C-8D1E-82DDC588B756}" srcOrd="6" destOrd="0" presId="urn:microsoft.com/office/officeart/2005/8/layout/matrix1"/>
    <dgm:cxn modelId="{11EB665E-8639-4332-A9E6-5F2151BF549E}" type="presParOf" srcId="{4D6CF3F7-4909-456B-B205-EEE8BE2C82B0}" destId="{68E0DA5E-49E0-4C54-A8E2-28B826554272}" srcOrd="7" destOrd="0" presId="urn:microsoft.com/office/officeart/2005/8/layout/matrix1"/>
    <dgm:cxn modelId="{992652E2-8C6B-430E-AED5-D2078DE893C6}" type="presParOf" srcId="{8D648D88-A662-4709-BCEF-AA20A9FE2188}" destId="{EB070B7F-0768-429C-BF64-FC6FEA20B47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141B7D-9869-4B45-A16A-363C55C9596A}"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C6EB3ADC-D97D-4BAA-B817-F47D881A40B4}">
      <dgm:prSet phldrT="[Text]" custT="1"/>
      <dgm:spPr/>
      <dgm:t>
        <a:bodyPr/>
        <a:lstStyle/>
        <a:p>
          <a:r>
            <a:rPr lang="fr-BE" sz="1200" b="1" dirty="0">
              <a:solidFill>
                <a:srgbClr val="002060"/>
              </a:solidFill>
            </a:rPr>
            <a:t>Cyber and Digital Security: </a:t>
          </a:r>
          <a:r>
            <a:rPr lang="fr-BE" sz="1200" b="0" dirty="0">
              <a:solidFill>
                <a:srgbClr val="002060"/>
              </a:solidFill>
            </a:rPr>
            <a:t>all topics in calls '</a:t>
          </a:r>
          <a:r>
            <a:rPr lang="fr-BE" sz="1200" b="1" dirty="0">
              <a:solidFill>
                <a:srgbClr val="002060"/>
              </a:solidFill>
            </a:rPr>
            <a:t>Cyber Security</a:t>
          </a:r>
          <a:r>
            <a:rPr lang="fr-BE" sz="1200" b="0" dirty="0">
              <a:solidFill>
                <a:srgbClr val="002060"/>
              </a:solidFill>
            </a:rPr>
            <a:t>'</a:t>
          </a:r>
          <a:r>
            <a:rPr lang="fr-BE" sz="1200" b="1" dirty="0">
              <a:solidFill>
                <a:srgbClr val="002060"/>
              </a:solidFill>
            </a:rPr>
            <a:t> (LEIT-ICT)</a:t>
          </a:r>
          <a:r>
            <a:rPr lang="fr-BE" sz="1200" b="0" dirty="0">
              <a:solidFill>
                <a:srgbClr val="002060"/>
              </a:solidFill>
            </a:rPr>
            <a:t> and '</a:t>
          </a:r>
          <a:r>
            <a:rPr lang="fr-BE" sz="1200" b="1" dirty="0">
              <a:solidFill>
                <a:srgbClr val="002060"/>
              </a:solidFill>
            </a:rPr>
            <a:t>Digital Security</a:t>
          </a:r>
          <a:r>
            <a:rPr lang="fr-BE" sz="1200" b="0" dirty="0">
              <a:solidFill>
                <a:srgbClr val="002060"/>
              </a:solidFill>
            </a:rPr>
            <a:t>'</a:t>
          </a:r>
          <a:r>
            <a:rPr lang="fr-BE" sz="1200" b="1" dirty="0">
              <a:solidFill>
                <a:srgbClr val="002060"/>
              </a:solidFill>
            </a:rPr>
            <a:t> (SC7)</a:t>
          </a:r>
          <a:r>
            <a:rPr lang="fr-BE" sz="1200" b="0" dirty="0">
              <a:solidFill>
                <a:srgbClr val="002060"/>
              </a:solidFill>
            </a:rPr>
            <a:t>, </a:t>
          </a:r>
          <a:r>
            <a:rPr lang="fr-BE" sz="1200" b="1" dirty="0">
              <a:solidFill>
                <a:srgbClr val="002060"/>
              </a:solidFill>
            </a:rPr>
            <a:t>€290 million</a:t>
          </a:r>
          <a:endParaRPr lang="en-GB" sz="1200" b="1" dirty="0">
            <a:solidFill>
              <a:srgbClr val="002060"/>
            </a:solidFill>
          </a:endParaRPr>
        </a:p>
      </dgm:t>
    </dgm:pt>
    <dgm:pt modelId="{89723D28-75AE-4149-A90D-0B4C72076052}" type="parTrans" cxnId="{DE99B535-CCF2-4891-A638-252C397220FE}">
      <dgm:prSet/>
      <dgm:spPr/>
      <dgm:t>
        <a:bodyPr/>
        <a:lstStyle/>
        <a:p>
          <a:endParaRPr lang="en-GB" sz="2000"/>
        </a:p>
      </dgm:t>
    </dgm:pt>
    <dgm:pt modelId="{EF081F07-12DB-4FA4-BB5F-8AC2FBBF17F8}" type="sibTrans" cxnId="{DE99B535-CCF2-4891-A638-252C397220FE}">
      <dgm:prSet/>
      <dgm:spPr/>
      <dgm:t>
        <a:bodyPr/>
        <a:lstStyle/>
        <a:p>
          <a:endParaRPr lang="en-GB" sz="2000"/>
        </a:p>
      </dgm:t>
    </dgm:pt>
    <dgm:pt modelId="{654EC3DE-D9C5-48CD-B4A9-6FFC89A7805D}">
      <dgm:prSet custT="1"/>
      <dgm:spPr/>
      <dgm:t>
        <a:bodyPr/>
        <a:lstStyle/>
        <a:p>
          <a:r>
            <a:rPr lang="en-GB" sz="1200" b="1" dirty="0">
              <a:solidFill>
                <a:srgbClr val="002060"/>
              </a:solidFill>
            </a:rPr>
            <a:t>Space (LEIT-Space)</a:t>
          </a:r>
          <a:r>
            <a:rPr lang="en-GB" sz="1200" dirty="0">
              <a:solidFill>
                <a:srgbClr val="002060"/>
              </a:solidFill>
            </a:rPr>
            <a:t>: topics in calls '</a:t>
          </a:r>
          <a:r>
            <a:rPr lang="en-GB" sz="1200" b="1" dirty="0">
              <a:solidFill>
                <a:srgbClr val="002060"/>
              </a:solidFill>
            </a:rPr>
            <a:t>Space 2018-2020</a:t>
          </a:r>
          <a:r>
            <a:rPr lang="en-GB" sz="1200" b="0" dirty="0">
              <a:solidFill>
                <a:srgbClr val="002060"/>
              </a:solidFill>
            </a:rPr>
            <a:t>' and </a:t>
          </a:r>
          <a:r>
            <a:rPr lang="en-GB" sz="1200" b="1" dirty="0">
              <a:solidFill>
                <a:srgbClr val="002060"/>
              </a:solidFill>
            </a:rPr>
            <a:t>EGNSS market uptake 2019-2020</a:t>
          </a:r>
          <a:r>
            <a:rPr lang="en-GB" sz="1200" b="0" dirty="0">
              <a:solidFill>
                <a:srgbClr val="002060"/>
              </a:solidFill>
            </a:rPr>
            <a:t>'</a:t>
          </a:r>
          <a:r>
            <a:rPr lang="en-GB" sz="1200" dirty="0">
              <a:solidFill>
                <a:srgbClr val="002060"/>
              </a:solidFill>
            </a:rPr>
            <a:t>, €90 million</a:t>
          </a:r>
        </a:p>
      </dgm:t>
    </dgm:pt>
    <dgm:pt modelId="{32B2B021-2FA1-4523-90DE-BD74499A76E4}" type="parTrans" cxnId="{944EC0FD-02B7-4DFC-A4D2-78F118332EDC}">
      <dgm:prSet/>
      <dgm:spPr/>
      <dgm:t>
        <a:bodyPr/>
        <a:lstStyle/>
        <a:p>
          <a:endParaRPr lang="en-GB" sz="2000"/>
        </a:p>
      </dgm:t>
    </dgm:pt>
    <dgm:pt modelId="{1B9B4F79-C941-471C-B708-83E2FC0B4241}" type="sibTrans" cxnId="{944EC0FD-02B7-4DFC-A4D2-78F118332EDC}">
      <dgm:prSet/>
      <dgm:spPr/>
      <dgm:t>
        <a:bodyPr/>
        <a:lstStyle/>
        <a:p>
          <a:endParaRPr lang="en-GB" sz="2000"/>
        </a:p>
      </dgm:t>
    </dgm:pt>
    <dgm:pt modelId="{9C01DB66-D99E-43D4-A626-DE9B6BBFF583}">
      <dgm:prSet custT="1"/>
      <dgm:spPr/>
      <dgm:t>
        <a:bodyPr/>
        <a:lstStyle/>
        <a:p>
          <a:r>
            <a:rPr lang="en-GB" sz="1200" b="1" dirty="0"/>
            <a:t>Health (SC1)</a:t>
          </a:r>
          <a:r>
            <a:rPr lang="en-GB" sz="1200" dirty="0"/>
            <a:t>: topics in Call '</a:t>
          </a:r>
          <a:r>
            <a:rPr lang="en-GB" sz="1200" b="1" dirty="0"/>
            <a:t>Trusted digital solutions and Cybersecurity in Health and Care'</a:t>
          </a:r>
          <a:r>
            <a:rPr lang="en-GB" sz="1200" dirty="0"/>
            <a:t>, €36 million</a:t>
          </a:r>
        </a:p>
      </dgm:t>
    </dgm:pt>
    <dgm:pt modelId="{E2A7940F-B3B7-44B6-9E8C-5725DA233216}" type="parTrans" cxnId="{6B0C2AF3-8934-45CE-9B58-F76C182ADC6E}">
      <dgm:prSet/>
      <dgm:spPr/>
      <dgm:t>
        <a:bodyPr/>
        <a:lstStyle/>
        <a:p>
          <a:endParaRPr lang="en-GB" sz="2000"/>
        </a:p>
      </dgm:t>
    </dgm:pt>
    <dgm:pt modelId="{439CC858-E86F-4927-8FDA-CE57AEAD7D1F}" type="sibTrans" cxnId="{6B0C2AF3-8934-45CE-9B58-F76C182ADC6E}">
      <dgm:prSet/>
      <dgm:spPr/>
      <dgm:t>
        <a:bodyPr/>
        <a:lstStyle/>
        <a:p>
          <a:endParaRPr lang="en-GB" sz="2000"/>
        </a:p>
      </dgm:t>
    </dgm:pt>
    <dgm:pt modelId="{65944E1C-B7BA-4313-9EAF-84081247B71A}">
      <dgm:prSet custT="1"/>
      <dgm:spPr/>
      <dgm:t>
        <a:bodyPr/>
        <a:lstStyle/>
        <a:p>
          <a:r>
            <a:rPr lang="en-GB" sz="1200" b="1" dirty="0"/>
            <a:t>Energy (SC3)</a:t>
          </a:r>
          <a:r>
            <a:rPr lang="en-GB" sz="1200" dirty="0"/>
            <a:t>: contribution to topic on</a:t>
          </a:r>
          <a:r>
            <a:rPr lang="en-GB" sz="1200" b="0" dirty="0"/>
            <a:t> Electrical Power and Energy System </a:t>
          </a:r>
          <a:r>
            <a:rPr lang="en-GB" sz="1200" dirty="0"/>
            <a:t>in SC7 call '</a:t>
          </a:r>
          <a:r>
            <a:rPr lang="en-US" sz="1200" b="1" dirty="0"/>
            <a:t>Digital Security</a:t>
          </a:r>
          <a:r>
            <a:rPr lang="en-US" sz="1200" dirty="0"/>
            <a:t>', €20 million</a:t>
          </a:r>
        </a:p>
      </dgm:t>
    </dgm:pt>
    <dgm:pt modelId="{BB9FF3B9-E9AD-4067-AB81-AD1DED740BC5}" type="parTrans" cxnId="{D28ACA81-8D36-4B9A-A26B-09E0A2B146CC}">
      <dgm:prSet/>
      <dgm:spPr/>
      <dgm:t>
        <a:bodyPr/>
        <a:lstStyle/>
        <a:p>
          <a:endParaRPr lang="en-GB" sz="2000"/>
        </a:p>
      </dgm:t>
    </dgm:pt>
    <dgm:pt modelId="{4D7DCB5D-1C80-4158-BC9B-7612E3168279}" type="sibTrans" cxnId="{D28ACA81-8D36-4B9A-A26B-09E0A2B146CC}">
      <dgm:prSet/>
      <dgm:spPr/>
      <dgm:t>
        <a:bodyPr/>
        <a:lstStyle/>
        <a:p>
          <a:endParaRPr lang="en-GB" sz="2000"/>
        </a:p>
      </dgm:t>
    </dgm:pt>
    <dgm:pt modelId="{88427D0E-3933-4C09-A066-049072A3EC69}">
      <dgm:prSet custT="1"/>
      <dgm:spPr/>
      <dgm:t>
        <a:bodyPr/>
        <a:lstStyle/>
        <a:p>
          <a:r>
            <a:rPr lang="en-GB" sz="1200" b="1" noProof="0" dirty="0"/>
            <a:t>Inclusive Societies (SC6)</a:t>
          </a:r>
          <a:r>
            <a:rPr lang="en-GB" sz="1200" noProof="0" dirty="0"/>
            <a:t>: topics on trafficking of cultural goods, drivers of violent extremism, addressing radicalisation through inclusion, €30 million</a:t>
          </a:r>
        </a:p>
      </dgm:t>
    </dgm:pt>
    <dgm:pt modelId="{B84D26BF-72F1-4FE7-83FA-2CFB274309C5}" type="parTrans" cxnId="{C16A869B-F053-43CF-B4DF-71AB95402536}">
      <dgm:prSet/>
      <dgm:spPr/>
      <dgm:t>
        <a:bodyPr/>
        <a:lstStyle/>
        <a:p>
          <a:endParaRPr lang="en-GB" sz="2000"/>
        </a:p>
      </dgm:t>
    </dgm:pt>
    <dgm:pt modelId="{80C5B991-D9FE-4EE5-86FE-0201DCD92B52}" type="sibTrans" cxnId="{C16A869B-F053-43CF-B4DF-71AB95402536}">
      <dgm:prSet/>
      <dgm:spPr/>
      <dgm:t>
        <a:bodyPr/>
        <a:lstStyle/>
        <a:p>
          <a:endParaRPr lang="en-GB" sz="2000"/>
        </a:p>
      </dgm:t>
    </dgm:pt>
    <dgm:pt modelId="{4B4AC02E-BC9D-4113-882D-03BEDD557F36}">
      <dgm:prSet custT="1"/>
      <dgm:spPr/>
      <dgm:t>
        <a:bodyPr/>
        <a:lstStyle/>
        <a:p>
          <a:r>
            <a:rPr lang="en-GB" sz="1200" b="1" dirty="0">
              <a:solidFill>
                <a:schemeClr val="bg1"/>
              </a:solidFill>
            </a:rPr>
            <a:t>Secure Societies (SC7)</a:t>
          </a:r>
          <a:r>
            <a:rPr lang="en-GB" sz="1200" dirty="0">
              <a:solidFill>
                <a:schemeClr val="bg1"/>
              </a:solidFill>
            </a:rPr>
            <a:t>: all topics in calls '</a:t>
          </a:r>
          <a:r>
            <a:rPr lang="en-GB" sz="1200" b="1" dirty="0">
              <a:solidFill>
                <a:schemeClr val="bg1"/>
              </a:solidFill>
            </a:rPr>
            <a:t>Security</a:t>
          </a:r>
          <a:r>
            <a:rPr lang="en-GB" sz="1200" b="0" dirty="0">
              <a:solidFill>
                <a:schemeClr val="bg1"/>
              </a:solidFill>
            </a:rPr>
            <a:t>'</a:t>
          </a:r>
          <a:r>
            <a:rPr lang="en-GB" sz="1200" b="1" dirty="0">
              <a:solidFill>
                <a:schemeClr val="bg1"/>
              </a:solidFill>
            </a:rPr>
            <a:t> </a:t>
          </a:r>
          <a:r>
            <a:rPr lang="en-GB" sz="1200" b="0" dirty="0">
              <a:solidFill>
                <a:schemeClr val="bg1"/>
              </a:solidFill>
            </a:rPr>
            <a:t>and </a:t>
          </a:r>
          <a:r>
            <a:rPr lang="en-GB" sz="1200" b="1" dirty="0">
              <a:solidFill>
                <a:schemeClr val="bg1"/>
              </a:solidFill>
            </a:rPr>
            <a:t>'Infrastructure Protection</a:t>
          </a:r>
          <a:r>
            <a:rPr lang="en-GB" sz="1200" b="0" dirty="0">
              <a:solidFill>
                <a:schemeClr val="bg1"/>
              </a:solidFill>
            </a:rPr>
            <a:t>'</a:t>
          </a:r>
          <a:r>
            <a:rPr lang="en-GB" sz="1200" b="1" dirty="0">
              <a:solidFill>
                <a:schemeClr val="bg1"/>
              </a:solidFill>
            </a:rPr>
            <a:t>, €615 million</a:t>
          </a:r>
        </a:p>
      </dgm:t>
    </dgm:pt>
    <dgm:pt modelId="{DF2F52D4-60B8-4510-9E22-3DB18AC1E0C5}" type="parTrans" cxnId="{BAB5939B-07DE-4F3C-8E3D-BA5CD39C7EFD}">
      <dgm:prSet/>
      <dgm:spPr/>
      <dgm:t>
        <a:bodyPr/>
        <a:lstStyle/>
        <a:p>
          <a:endParaRPr lang="en-GB"/>
        </a:p>
      </dgm:t>
    </dgm:pt>
    <dgm:pt modelId="{991B7C29-5527-44A6-9E4C-6EC43FF5FF40}" type="sibTrans" cxnId="{BAB5939B-07DE-4F3C-8E3D-BA5CD39C7EFD}">
      <dgm:prSet/>
      <dgm:spPr/>
      <dgm:t>
        <a:bodyPr/>
        <a:lstStyle/>
        <a:p>
          <a:endParaRPr lang="en-GB"/>
        </a:p>
      </dgm:t>
    </dgm:pt>
    <dgm:pt modelId="{9E84A7B3-8D5E-421D-85E1-50AE69D7F8E5}" type="pres">
      <dgm:prSet presAssocID="{53141B7D-9869-4B45-A16A-363C55C9596A}" presName="Name0" presStyleCnt="0">
        <dgm:presLayoutVars>
          <dgm:chMax val="7"/>
          <dgm:chPref val="7"/>
          <dgm:dir/>
        </dgm:presLayoutVars>
      </dgm:prSet>
      <dgm:spPr/>
    </dgm:pt>
    <dgm:pt modelId="{ECAD3B62-7C33-4E9E-98D2-840390BC8B4A}" type="pres">
      <dgm:prSet presAssocID="{53141B7D-9869-4B45-A16A-363C55C9596A}" presName="Name1" presStyleCnt="0"/>
      <dgm:spPr/>
    </dgm:pt>
    <dgm:pt modelId="{D53C94B1-6525-426F-8F1F-65073A7B958D}" type="pres">
      <dgm:prSet presAssocID="{53141B7D-9869-4B45-A16A-363C55C9596A}" presName="cycle" presStyleCnt="0"/>
      <dgm:spPr/>
    </dgm:pt>
    <dgm:pt modelId="{357A74B9-8251-4D8B-9972-2C8A776AC571}" type="pres">
      <dgm:prSet presAssocID="{53141B7D-9869-4B45-A16A-363C55C9596A}" presName="srcNode" presStyleLbl="node1" presStyleIdx="0" presStyleCnt="6"/>
      <dgm:spPr/>
    </dgm:pt>
    <dgm:pt modelId="{79E59134-6007-40C6-A9AF-BFE88A2BC0CC}" type="pres">
      <dgm:prSet presAssocID="{53141B7D-9869-4B45-A16A-363C55C9596A}" presName="conn" presStyleLbl="parChTrans1D2" presStyleIdx="0" presStyleCnt="1"/>
      <dgm:spPr/>
    </dgm:pt>
    <dgm:pt modelId="{130DAA1A-2C9C-4956-8C84-6A3DD2558B97}" type="pres">
      <dgm:prSet presAssocID="{53141B7D-9869-4B45-A16A-363C55C9596A}" presName="extraNode" presStyleLbl="node1" presStyleIdx="0" presStyleCnt="6"/>
      <dgm:spPr/>
    </dgm:pt>
    <dgm:pt modelId="{733157A5-B448-44D6-BFED-B8D4360118EF}" type="pres">
      <dgm:prSet presAssocID="{53141B7D-9869-4B45-A16A-363C55C9596A}" presName="dstNode" presStyleLbl="node1" presStyleIdx="0" presStyleCnt="6"/>
      <dgm:spPr/>
    </dgm:pt>
    <dgm:pt modelId="{3A5235D4-F673-4D41-BBDA-2BD8DC18A5F6}" type="pres">
      <dgm:prSet presAssocID="{C6EB3ADC-D97D-4BAA-B817-F47D881A40B4}" presName="text_1" presStyleLbl="node1" presStyleIdx="0" presStyleCnt="6" custScaleY="139730">
        <dgm:presLayoutVars>
          <dgm:bulletEnabled val="1"/>
        </dgm:presLayoutVars>
      </dgm:prSet>
      <dgm:spPr/>
    </dgm:pt>
    <dgm:pt modelId="{F5BA1709-7A2D-4EA5-A1FE-7CF5508C6A60}" type="pres">
      <dgm:prSet presAssocID="{C6EB3ADC-D97D-4BAA-B817-F47D881A40B4}" presName="accent_1" presStyleCnt="0"/>
      <dgm:spPr/>
    </dgm:pt>
    <dgm:pt modelId="{2E91BDE8-21DF-44BE-95E5-11275843CBED}" type="pres">
      <dgm:prSet presAssocID="{C6EB3ADC-D97D-4BAA-B817-F47D881A40B4}" presName="accentRepeatNode" presStyleLbl="solidFgAcc1" presStyleIdx="0" presStyleCnt="6"/>
      <dgm:spPr>
        <a:solidFill>
          <a:srgbClr val="66FFFF"/>
        </a:solidFill>
        <a:scene3d>
          <a:camera prst="orthographicFront"/>
          <a:lightRig rig="threePt" dir="t"/>
        </a:scene3d>
        <a:sp3d>
          <a:bevelT/>
        </a:sp3d>
      </dgm:spPr>
    </dgm:pt>
    <dgm:pt modelId="{DD078F71-2AA7-46AB-A08A-AAD6F4BDDFEE}" type="pres">
      <dgm:prSet presAssocID="{654EC3DE-D9C5-48CD-B4A9-6FFC89A7805D}" presName="text_2" presStyleLbl="node1" presStyleIdx="1" presStyleCnt="6">
        <dgm:presLayoutVars>
          <dgm:bulletEnabled val="1"/>
        </dgm:presLayoutVars>
      </dgm:prSet>
      <dgm:spPr/>
    </dgm:pt>
    <dgm:pt modelId="{D5A0913D-69B3-4895-84D9-C9A16A0860F8}" type="pres">
      <dgm:prSet presAssocID="{654EC3DE-D9C5-48CD-B4A9-6FFC89A7805D}" presName="accent_2" presStyleCnt="0"/>
      <dgm:spPr/>
    </dgm:pt>
    <dgm:pt modelId="{AEDAFCFE-B585-4000-A897-5AC509B4FAA3}" type="pres">
      <dgm:prSet presAssocID="{654EC3DE-D9C5-48CD-B4A9-6FFC89A7805D}" presName="accentRepeatNode" presStyleLbl="solidFgAcc1" presStyleIdx="1" presStyleCnt="6"/>
      <dgm:spPr>
        <a:solidFill>
          <a:srgbClr val="66FFFF"/>
        </a:solidFill>
        <a:scene3d>
          <a:camera prst="orthographicFront"/>
          <a:lightRig rig="threePt" dir="t"/>
        </a:scene3d>
        <a:sp3d>
          <a:bevelT/>
        </a:sp3d>
      </dgm:spPr>
    </dgm:pt>
    <dgm:pt modelId="{F065A7D0-F2F1-45F4-B2E6-A94DB1AA033B}" type="pres">
      <dgm:prSet presAssocID="{9C01DB66-D99E-43D4-A626-DE9B6BBFF583}" presName="text_3" presStyleLbl="node1" presStyleIdx="2" presStyleCnt="6">
        <dgm:presLayoutVars>
          <dgm:bulletEnabled val="1"/>
        </dgm:presLayoutVars>
      </dgm:prSet>
      <dgm:spPr/>
    </dgm:pt>
    <dgm:pt modelId="{5B3FDA1C-CA14-4BF1-B798-709C84F3348B}" type="pres">
      <dgm:prSet presAssocID="{9C01DB66-D99E-43D4-A626-DE9B6BBFF583}" presName="accent_3" presStyleCnt="0"/>
      <dgm:spPr/>
    </dgm:pt>
    <dgm:pt modelId="{9397A708-BE78-4850-B489-E130BD958207}" type="pres">
      <dgm:prSet presAssocID="{9C01DB66-D99E-43D4-A626-DE9B6BBFF583}" presName="accentRepeatNode" presStyleLbl="solidFgAcc1" presStyleIdx="2" presStyleCnt="6"/>
      <dgm:spPr>
        <a:solidFill>
          <a:srgbClr val="66FFFF"/>
        </a:solidFill>
        <a:scene3d>
          <a:camera prst="orthographicFront"/>
          <a:lightRig rig="threePt" dir="t"/>
        </a:scene3d>
        <a:sp3d>
          <a:bevelT/>
        </a:sp3d>
      </dgm:spPr>
    </dgm:pt>
    <dgm:pt modelId="{A74063D1-B87C-409B-B2B4-46983A47AEBE}" type="pres">
      <dgm:prSet presAssocID="{65944E1C-B7BA-4313-9EAF-84081247B71A}" presName="text_4" presStyleLbl="node1" presStyleIdx="3" presStyleCnt="6">
        <dgm:presLayoutVars>
          <dgm:bulletEnabled val="1"/>
        </dgm:presLayoutVars>
      </dgm:prSet>
      <dgm:spPr/>
    </dgm:pt>
    <dgm:pt modelId="{E47AE92B-50D5-4CEE-B8F5-DA5819ACAC43}" type="pres">
      <dgm:prSet presAssocID="{65944E1C-B7BA-4313-9EAF-84081247B71A}" presName="accent_4" presStyleCnt="0"/>
      <dgm:spPr/>
    </dgm:pt>
    <dgm:pt modelId="{C7789F47-D77B-4C7F-9229-D29841DFB96E}" type="pres">
      <dgm:prSet presAssocID="{65944E1C-B7BA-4313-9EAF-84081247B71A}" presName="accentRepeatNode" presStyleLbl="solidFgAcc1" presStyleIdx="3" presStyleCnt="6"/>
      <dgm:spPr>
        <a:solidFill>
          <a:srgbClr val="66FFFF"/>
        </a:solidFill>
        <a:scene3d>
          <a:camera prst="orthographicFront"/>
          <a:lightRig rig="threePt" dir="t"/>
        </a:scene3d>
        <a:sp3d>
          <a:bevelT/>
        </a:sp3d>
      </dgm:spPr>
    </dgm:pt>
    <dgm:pt modelId="{B052A1AC-2A3D-463D-B44C-726BA9C15882}" type="pres">
      <dgm:prSet presAssocID="{88427D0E-3933-4C09-A066-049072A3EC69}" presName="text_5" presStyleLbl="node1" presStyleIdx="4" presStyleCnt="6">
        <dgm:presLayoutVars>
          <dgm:bulletEnabled val="1"/>
        </dgm:presLayoutVars>
      </dgm:prSet>
      <dgm:spPr/>
    </dgm:pt>
    <dgm:pt modelId="{D54498FE-8DE0-447C-BE1D-FB8042F1C0CC}" type="pres">
      <dgm:prSet presAssocID="{88427D0E-3933-4C09-A066-049072A3EC69}" presName="accent_5" presStyleCnt="0"/>
      <dgm:spPr/>
    </dgm:pt>
    <dgm:pt modelId="{3EA41C31-BA1B-40B3-8BFF-6CCFBE0DCFB1}" type="pres">
      <dgm:prSet presAssocID="{88427D0E-3933-4C09-A066-049072A3EC69}" presName="accentRepeatNode" presStyleLbl="solidFgAcc1" presStyleIdx="4" presStyleCnt="6"/>
      <dgm:spPr>
        <a:solidFill>
          <a:srgbClr val="66FFFF"/>
        </a:solidFill>
        <a:scene3d>
          <a:camera prst="orthographicFront"/>
          <a:lightRig rig="threePt" dir="t"/>
        </a:scene3d>
        <a:sp3d>
          <a:bevelT/>
        </a:sp3d>
      </dgm:spPr>
    </dgm:pt>
    <dgm:pt modelId="{8C794037-1C2A-4F0A-92EC-261235955FD8}" type="pres">
      <dgm:prSet presAssocID="{4B4AC02E-BC9D-4113-882D-03BEDD557F36}" presName="text_6" presStyleLbl="node1" presStyleIdx="5" presStyleCnt="6">
        <dgm:presLayoutVars>
          <dgm:bulletEnabled val="1"/>
        </dgm:presLayoutVars>
      </dgm:prSet>
      <dgm:spPr/>
    </dgm:pt>
    <dgm:pt modelId="{E2954F84-3E93-486C-BFA9-F886269E5A4F}" type="pres">
      <dgm:prSet presAssocID="{4B4AC02E-BC9D-4113-882D-03BEDD557F36}" presName="accent_6" presStyleCnt="0"/>
      <dgm:spPr/>
    </dgm:pt>
    <dgm:pt modelId="{4DCB8976-15AB-4FA5-B271-DFE6579F6ED3}" type="pres">
      <dgm:prSet presAssocID="{4B4AC02E-BC9D-4113-882D-03BEDD557F36}" presName="accentRepeatNode" presStyleLbl="solidFgAcc1" presStyleIdx="5" presStyleCnt="6"/>
      <dgm:spPr>
        <a:solidFill>
          <a:srgbClr val="66FFFF"/>
        </a:solidFill>
        <a:ln>
          <a:solidFill>
            <a:schemeClr val="accent1"/>
          </a:solidFill>
        </a:ln>
      </dgm:spPr>
    </dgm:pt>
  </dgm:ptLst>
  <dgm:cxnLst>
    <dgm:cxn modelId="{08FAAA04-9560-4C43-A1CB-FB99590DDA36}" type="presOf" srcId="{EF081F07-12DB-4FA4-BB5F-8AC2FBBF17F8}" destId="{79E59134-6007-40C6-A9AF-BFE88A2BC0CC}" srcOrd="0" destOrd="0" presId="urn:microsoft.com/office/officeart/2008/layout/VerticalCurvedList"/>
    <dgm:cxn modelId="{DE99B535-CCF2-4891-A638-252C397220FE}" srcId="{53141B7D-9869-4B45-A16A-363C55C9596A}" destId="{C6EB3ADC-D97D-4BAA-B817-F47D881A40B4}" srcOrd="0" destOrd="0" parTransId="{89723D28-75AE-4149-A90D-0B4C72076052}" sibTransId="{EF081F07-12DB-4FA4-BB5F-8AC2FBBF17F8}"/>
    <dgm:cxn modelId="{0CDCC343-A98C-4E9E-926E-92CC9A6023DB}" type="presOf" srcId="{88427D0E-3933-4C09-A066-049072A3EC69}" destId="{B052A1AC-2A3D-463D-B44C-726BA9C15882}" srcOrd="0" destOrd="0" presId="urn:microsoft.com/office/officeart/2008/layout/VerticalCurvedList"/>
    <dgm:cxn modelId="{D28ACA81-8D36-4B9A-A26B-09E0A2B146CC}" srcId="{53141B7D-9869-4B45-A16A-363C55C9596A}" destId="{65944E1C-B7BA-4313-9EAF-84081247B71A}" srcOrd="3" destOrd="0" parTransId="{BB9FF3B9-E9AD-4067-AB81-AD1DED740BC5}" sibTransId="{4D7DCB5D-1C80-4158-BC9B-7612E3168279}"/>
    <dgm:cxn modelId="{C16A869B-F053-43CF-B4DF-71AB95402536}" srcId="{53141B7D-9869-4B45-A16A-363C55C9596A}" destId="{88427D0E-3933-4C09-A066-049072A3EC69}" srcOrd="4" destOrd="0" parTransId="{B84D26BF-72F1-4FE7-83FA-2CFB274309C5}" sibTransId="{80C5B991-D9FE-4EE5-86FE-0201DCD92B52}"/>
    <dgm:cxn modelId="{BAB5939B-07DE-4F3C-8E3D-BA5CD39C7EFD}" srcId="{53141B7D-9869-4B45-A16A-363C55C9596A}" destId="{4B4AC02E-BC9D-4113-882D-03BEDD557F36}" srcOrd="5" destOrd="0" parTransId="{DF2F52D4-60B8-4510-9E22-3DB18AC1E0C5}" sibTransId="{991B7C29-5527-44A6-9E4C-6EC43FF5FF40}"/>
    <dgm:cxn modelId="{30C9BA9E-BACA-4BB4-AE6B-75D41C590EE2}" type="presOf" srcId="{65944E1C-B7BA-4313-9EAF-84081247B71A}" destId="{A74063D1-B87C-409B-B2B4-46983A47AEBE}" srcOrd="0" destOrd="0" presId="urn:microsoft.com/office/officeart/2008/layout/VerticalCurvedList"/>
    <dgm:cxn modelId="{324A79A2-F9A0-45CB-8544-853E7363739A}" type="presOf" srcId="{4B4AC02E-BC9D-4113-882D-03BEDD557F36}" destId="{8C794037-1C2A-4F0A-92EC-261235955FD8}" srcOrd="0" destOrd="0" presId="urn:microsoft.com/office/officeart/2008/layout/VerticalCurvedList"/>
    <dgm:cxn modelId="{747F80A3-7F72-4C8E-B07B-EFC5B0B5ABE8}" type="presOf" srcId="{C6EB3ADC-D97D-4BAA-B817-F47D881A40B4}" destId="{3A5235D4-F673-4D41-BBDA-2BD8DC18A5F6}" srcOrd="0" destOrd="0" presId="urn:microsoft.com/office/officeart/2008/layout/VerticalCurvedList"/>
    <dgm:cxn modelId="{24CAAFAF-EA60-4C3B-A808-F3253277BDFA}" type="presOf" srcId="{654EC3DE-D9C5-48CD-B4A9-6FFC89A7805D}" destId="{DD078F71-2AA7-46AB-A08A-AAD6F4BDDFEE}" srcOrd="0" destOrd="0" presId="urn:microsoft.com/office/officeart/2008/layout/VerticalCurvedList"/>
    <dgm:cxn modelId="{348605E0-7728-4252-B272-1E2EBBE48B00}" type="presOf" srcId="{9C01DB66-D99E-43D4-A626-DE9B6BBFF583}" destId="{F065A7D0-F2F1-45F4-B2E6-A94DB1AA033B}" srcOrd="0" destOrd="0" presId="urn:microsoft.com/office/officeart/2008/layout/VerticalCurvedList"/>
    <dgm:cxn modelId="{7D22F2E4-312A-42E7-AD63-7D77435BC8C3}" type="presOf" srcId="{53141B7D-9869-4B45-A16A-363C55C9596A}" destId="{9E84A7B3-8D5E-421D-85E1-50AE69D7F8E5}" srcOrd="0" destOrd="0" presId="urn:microsoft.com/office/officeart/2008/layout/VerticalCurvedList"/>
    <dgm:cxn modelId="{6B0C2AF3-8934-45CE-9B58-F76C182ADC6E}" srcId="{53141B7D-9869-4B45-A16A-363C55C9596A}" destId="{9C01DB66-D99E-43D4-A626-DE9B6BBFF583}" srcOrd="2" destOrd="0" parTransId="{E2A7940F-B3B7-44B6-9E8C-5725DA233216}" sibTransId="{439CC858-E86F-4927-8FDA-CE57AEAD7D1F}"/>
    <dgm:cxn modelId="{944EC0FD-02B7-4DFC-A4D2-78F118332EDC}" srcId="{53141B7D-9869-4B45-A16A-363C55C9596A}" destId="{654EC3DE-D9C5-48CD-B4A9-6FFC89A7805D}" srcOrd="1" destOrd="0" parTransId="{32B2B021-2FA1-4523-90DE-BD74499A76E4}" sibTransId="{1B9B4F79-C941-471C-B708-83E2FC0B4241}"/>
    <dgm:cxn modelId="{96C5FE7B-451A-4E21-9B60-5F9A7E7970E1}" type="presParOf" srcId="{9E84A7B3-8D5E-421D-85E1-50AE69D7F8E5}" destId="{ECAD3B62-7C33-4E9E-98D2-840390BC8B4A}" srcOrd="0" destOrd="0" presId="urn:microsoft.com/office/officeart/2008/layout/VerticalCurvedList"/>
    <dgm:cxn modelId="{87BB1AB2-2F6F-45D0-BA5F-12CFC6C8D4E5}" type="presParOf" srcId="{ECAD3B62-7C33-4E9E-98D2-840390BC8B4A}" destId="{D53C94B1-6525-426F-8F1F-65073A7B958D}" srcOrd="0" destOrd="0" presId="urn:microsoft.com/office/officeart/2008/layout/VerticalCurvedList"/>
    <dgm:cxn modelId="{C46546C8-D8B7-4FDC-ACDC-987A38CB44F6}" type="presParOf" srcId="{D53C94B1-6525-426F-8F1F-65073A7B958D}" destId="{357A74B9-8251-4D8B-9972-2C8A776AC571}" srcOrd="0" destOrd="0" presId="urn:microsoft.com/office/officeart/2008/layout/VerticalCurvedList"/>
    <dgm:cxn modelId="{32D9397B-A0FB-41B3-8459-222E30450583}" type="presParOf" srcId="{D53C94B1-6525-426F-8F1F-65073A7B958D}" destId="{79E59134-6007-40C6-A9AF-BFE88A2BC0CC}" srcOrd="1" destOrd="0" presId="urn:microsoft.com/office/officeart/2008/layout/VerticalCurvedList"/>
    <dgm:cxn modelId="{B992AEF5-EDA7-406F-AB73-B9C1B5665AFC}" type="presParOf" srcId="{D53C94B1-6525-426F-8F1F-65073A7B958D}" destId="{130DAA1A-2C9C-4956-8C84-6A3DD2558B97}" srcOrd="2" destOrd="0" presId="urn:microsoft.com/office/officeart/2008/layout/VerticalCurvedList"/>
    <dgm:cxn modelId="{90CDC045-1EB1-4328-916A-F630CACB81D9}" type="presParOf" srcId="{D53C94B1-6525-426F-8F1F-65073A7B958D}" destId="{733157A5-B448-44D6-BFED-B8D4360118EF}" srcOrd="3" destOrd="0" presId="urn:microsoft.com/office/officeart/2008/layout/VerticalCurvedList"/>
    <dgm:cxn modelId="{1E00A80E-C5A6-484E-8375-7883ECA4ADAC}" type="presParOf" srcId="{ECAD3B62-7C33-4E9E-98D2-840390BC8B4A}" destId="{3A5235D4-F673-4D41-BBDA-2BD8DC18A5F6}" srcOrd="1" destOrd="0" presId="urn:microsoft.com/office/officeart/2008/layout/VerticalCurvedList"/>
    <dgm:cxn modelId="{368C2ECE-1103-4B8B-8927-A6CD75846C9B}" type="presParOf" srcId="{ECAD3B62-7C33-4E9E-98D2-840390BC8B4A}" destId="{F5BA1709-7A2D-4EA5-A1FE-7CF5508C6A60}" srcOrd="2" destOrd="0" presId="urn:microsoft.com/office/officeart/2008/layout/VerticalCurvedList"/>
    <dgm:cxn modelId="{E438FFB9-10B0-4C75-A106-764B0578A399}" type="presParOf" srcId="{F5BA1709-7A2D-4EA5-A1FE-7CF5508C6A60}" destId="{2E91BDE8-21DF-44BE-95E5-11275843CBED}" srcOrd="0" destOrd="0" presId="urn:microsoft.com/office/officeart/2008/layout/VerticalCurvedList"/>
    <dgm:cxn modelId="{772C47AE-18FF-4A62-8998-F42529B0DA10}" type="presParOf" srcId="{ECAD3B62-7C33-4E9E-98D2-840390BC8B4A}" destId="{DD078F71-2AA7-46AB-A08A-AAD6F4BDDFEE}" srcOrd="3" destOrd="0" presId="urn:microsoft.com/office/officeart/2008/layout/VerticalCurvedList"/>
    <dgm:cxn modelId="{F993FCED-7587-4B0F-A287-9DE161F1DA07}" type="presParOf" srcId="{ECAD3B62-7C33-4E9E-98D2-840390BC8B4A}" destId="{D5A0913D-69B3-4895-84D9-C9A16A0860F8}" srcOrd="4" destOrd="0" presId="urn:microsoft.com/office/officeart/2008/layout/VerticalCurvedList"/>
    <dgm:cxn modelId="{88EB10AD-B389-4786-9DE0-9223F074E716}" type="presParOf" srcId="{D5A0913D-69B3-4895-84D9-C9A16A0860F8}" destId="{AEDAFCFE-B585-4000-A897-5AC509B4FAA3}" srcOrd="0" destOrd="0" presId="urn:microsoft.com/office/officeart/2008/layout/VerticalCurvedList"/>
    <dgm:cxn modelId="{ABF862E3-1FEC-49DC-A2CB-0DE8ACE06688}" type="presParOf" srcId="{ECAD3B62-7C33-4E9E-98D2-840390BC8B4A}" destId="{F065A7D0-F2F1-45F4-B2E6-A94DB1AA033B}" srcOrd="5" destOrd="0" presId="urn:microsoft.com/office/officeart/2008/layout/VerticalCurvedList"/>
    <dgm:cxn modelId="{2ABF085E-6852-4430-AA5C-55582ADDF041}" type="presParOf" srcId="{ECAD3B62-7C33-4E9E-98D2-840390BC8B4A}" destId="{5B3FDA1C-CA14-4BF1-B798-709C84F3348B}" srcOrd="6" destOrd="0" presId="urn:microsoft.com/office/officeart/2008/layout/VerticalCurvedList"/>
    <dgm:cxn modelId="{28CA0869-5909-49D0-9E3C-809F3561CB78}" type="presParOf" srcId="{5B3FDA1C-CA14-4BF1-B798-709C84F3348B}" destId="{9397A708-BE78-4850-B489-E130BD958207}" srcOrd="0" destOrd="0" presId="urn:microsoft.com/office/officeart/2008/layout/VerticalCurvedList"/>
    <dgm:cxn modelId="{531F43D2-88DB-447D-9293-5D2B49635F26}" type="presParOf" srcId="{ECAD3B62-7C33-4E9E-98D2-840390BC8B4A}" destId="{A74063D1-B87C-409B-B2B4-46983A47AEBE}" srcOrd="7" destOrd="0" presId="urn:microsoft.com/office/officeart/2008/layout/VerticalCurvedList"/>
    <dgm:cxn modelId="{5A446AA9-8F4A-4C55-86AF-4296FD95FC7F}" type="presParOf" srcId="{ECAD3B62-7C33-4E9E-98D2-840390BC8B4A}" destId="{E47AE92B-50D5-4CEE-B8F5-DA5819ACAC43}" srcOrd="8" destOrd="0" presId="urn:microsoft.com/office/officeart/2008/layout/VerticalCurvedList"/>
    <dgm:cxn modelId="{0976BC17-FA4A-44A0-B5F4-2E28106E9D54}" type="presParOf" srcId="{E47AE92B-50D5-4CEE-B8F5-DA5819ACAC43}" destId="{C7789F47-D77B-4C7F-9229-D29841DFB96E}" srcOrd="0" destOrd="0" presId="urn:microsoft.com/office/officeart/2008/layout/VerticalCurvedList"/>
    <dgm:cxn modelId="{C3E02BDF-C340-48A7-B842-C8D47A476D2E}" type="presParOf" srcId="{ECAD3B62-7C33-4E9E-98D2-840390BC8B4A}" destId="{B052A1AC-2A3D-463D-B44C-726BA9C15882}" srcOrd="9" destOrd="0" presId="urn:microsoft.com/office/officeart/2008/layout/VerticalCurvedList"/>
    <dgm:cxn modelId="{FD76920C-B45D-485E-9CAE-BFE5FBCBB295}" type="presParOf" srcId="{ECAD3B62-7C33-4E9E-98D2-840390BC8B4A}" destId="{D54498FE-8DE0-447C-BE1D-FB8042F1C0CC}" srcOrd="10" destOrd="0" presId="urn:microsoft.com/office/officeart/2008/layout/VerticalCurvedList"/>
    <dgm:cxn modelId="{0BCB28F4-4F06-4846-80AD-E9C4E9E939DD}" type="presParOf" srcId="{D54498FE-8DE0-447C-BE1D-FB8042F1C0CC}" destId="{3EA41C31-BA1B-40B3-8BFF-6CCFBE0DCFB1}" srcOrd="0" destOrd="0" presId="urn:microsoft.com/office/officeart/2008/layout/VerticalCurvedList"/>
    <dgm:cxn modelId="{1D2DEA0A-76F8-42D5-984E-F00C19AA1CED}" type="presParOf" srcId="{ECAD3B62-7C33-4E9E-98D2-840390BC8B4A}" destId="{8C794037-1C2A-4F0A-92EC-261235955FD8}" srcOrd="11" destOrd="0" presId="urn:microsoft.com/office/officeart/2008/layout/VerticalCurvedList"/>
    <dgm:cxn modelId="{F55A9E76-C9F9-4557-90A8-8DC4509DE7EF}" type="presParOf" srcId="{ECAD3B62-7C33-4E9E-98D2-840390BC8B4A}" destId="{E2954F84-3E93-486C-BFA9-F886269E5A4F}" srcOrd="12" destOrd="0" presId="urn:microsoft.com/office/officeart/2008/layout/VerticalCurvedList"/>
    <dgm:cxn modelId="{220AB69D-14DB-4E09-B394-CF08BD62DCCD}" type="presParOf" srcId="{E2954F84-3E93-486C-BFA9-F886269E5A4F}" destId="{4DCB8976-15AB-4FA5-B271-DFE6579F6ED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141B7D-9869-4B45-A16A-363C55C9596A}"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C6EB3ADC-D97D-4BAA-B817-F47D881A40B4}">
      <dgm:prSet phldrT="[Text]" custT="1"/>
      <dgm:spPr/>
      <dgm:t>
        <a:bodyPr/>
        <a:lstStyle/>
        <a:p>
          <a:r>
            <a:rPr lang="en-GB" sz="1200" b="1" dirty="0">
              <a:solidFill>
                <a:srgbClr val="002060"/>
              </a:solidFill>
            </a:rPr>
            <a:t>Industrial technologies (LEIT-NMBP)</a:t>
          </a:r>
          <a:r>
            <a:rPr lang="en-GB" sz="1200" dirty="0">
              <a:solidFill>
                <a:srgbClr val="002060"/>
              </a:solidFill>
            </a:rPr>
            <a:t>: some topics in call 'Industrial Sustainability' (notably on </a:t>
          </a:r>
          <a:r>
            <a:rPr lang="en-GB" sz="1200" b="1" dirty="0">
              <a:solidFill>
                <a:srgbClr val="002060"/>
              </a:solidFill>
            </a:rPr>
            <a:t>Energy Efficient Buildings </a:t>
          </a:r>
          <a:r>
            <a:rPr lang="en-GB" sz="1200" dirty="0">
              <a:solidFill>
                <a:srgbClr val="002060"/>
              </a:solidFill>
            </a:rPr>
            <a:t>and </a:t>
          </a:r>
          <a:r>
            <a:rPr lang="en-GB" sz="1200" b="1" dirty="0">
              <a:solidFill>
                <a:srgbClr val="002060"/>
              </a:solidFill>
            </a:rPr>
            <a:t>Clean Energy through Innovative Materials</a:t>
          </a:r>
          <a:r>
            <a:rPr lang="en-GB" sz="1200" dirty="0">
              <a:solidFill>
                <a:srgbClr val="002060"/>
              </a:solidFill>
            </a:rPr>
            <a:t>), €271 million</a:t>
          </a:r>
        </a:p>
      </dgm:t>
    </dgm:pt>
    <dgm:pt modelId="{89723D28-75AE-4149-A90D-0B4C72076052}" type="parTrans" cxnId="{DE99B535-CCF2-4891-A638-252C397220FE}">
      <dgm:prSet/>
      <dgm:spPr/>
      <dgm:t>
        <a:bodyPr/>
        <a:lstStyle/>
        <a:p>
          <a:endParaRPr lang="en-GB" sz="2000"/>
        </a:p>
      </dgm:t>
    </dgm:pt>
    <dgm:pt modelId="{EF081F07-12DB-4FA4-BB5F-8AC2FBBF17F8}" type="sibTrans" cxnId="{DE99B535-CCF2-4891-A638-252C397220FE}">
      <dgm:prSet/>
      <dgm:spPr/>
      <dgm:t>
        <a:bodyPr/>
        <a:lstStyle/>
        <a:p>
          <a:endParaRPr lang="en-GB" sz="2000"/>
        </a:p>
      </dgm:t>
    </dgm:pt>
    <dgm:pt modelId="{654EC3DE-D9C5-48CD-B4A9-6FFC89A7805D}">
      <dgm:prSet custT="1"/>
      <dgm:spPr/>
      <dgm:t>
        <a:bodyPr/>
        <a:lstStyle/>
        <a:p>
          <a:r>
            <a:rPr lang="en-GB" sz="1200" b="1" dirty="0">
              <a:solidFill>
                <a:srgbClr val="002060"/>
              </a:solidFill>
            </a:rPr>
            <a:t>Space (LEIT-Space)</a:t>
          </a:r>
          <a:r>
            <a:rPr lang="en-GB" sz="1200" dirty="0">
              <a:solidFill>
                <a:srgbClr val="002060"/>
              </a:solidFill>
            </a:rPr>
            <a:t>: topics on </a:t>
          </a:r>
          <a:r>
            <a:rPr lang="en-GB" sz="1200" b="1" dirty="0">
              <a:solidFill>
                <a:srgbClr val="002060"/>
              </a:solidFill>
            </a:rPr>
            <a:t>Earth Observation</a:t>
          </a:r>
          <a:r>
            <a:rPr lang="en-GB" sz="1200" dirty="0">
              <a:solidFill>
                <a:srgbClr val="002060"/>
              </a:solidFill>
            </a:rPr>
            <a:t>, €82 million</a:t>
          </a:r>
        </a:p>
      </dgm:t>
    </dgm:pt>
    <dgm:pt modelId="{32B2B021-2FA1-4523-90DE-BD74499A76E4}" type="parTrans" cxnId="{944EC0FD-02B7-4DFC-A4D2-78F118332EDC}">
      <dgm:prSet/>
      <dgm:spPr/>
      <dgm:t>
        <a:bodyPr/>
        <a:lstStyle/>
        <a:p>
          <a:endParaRPr lang="en-GB" sz="2000"/>
        </a:p>
      </dgm:t>
    </dgm:pt>
    <dgm:pt modelId="{1B9B4F79-C941-471C-B708-83E2FC0B4241}" type="sibTrans" cxnId="{944EC0FD-02B7-4DFC-A4D2-78F118332EDC}">
      <dgm:prSet/>
      <dgm:spPr/>
      <dgm:t>
        <a:bodyPr/>
        <a:lstStyle/>
        <a:p>
          <a:endParaRPr lang="en-GB" sz="2000"/>
        </a:p>
      </dgm:t>
    </dgm:pt>
    <dgm:pt modelId="{9C01DB66-D99E-43D4-A626-DE9B6BBFF583}">
      <dgm:prSet custT="1"/>
      <dgm:spPr/>
      <dgm:t>
        <a:bodyPr/>
        <a:lstStyle/>
        <a:p>
          <a:r>
            <a:rPr lang="en-GB" sz="1200" b="1"/>
            <a:t>Food security (SC2)</a:t>
          </a:r>
          <a:r>
            <a:rPr lang="en-GB" sz="1200"/>
            <a:t>: some topics in calls '</a:t>
          </a:r>
          <a:r>
            <a:rPr lang="en-GB" sz="1200" b="1"/>
            <a:t>Sustainable Food Security</a:t>
          </a:r>
          <a:r>
            <a:rPr lang="en-GB" sz="1200"/>
            <a:t>', '</a:t>
          </a:r>
          <a:r>
            <a:rPr lang="en-GB" sz="1200" b="1"/>
            <a:t>Blue Growth</a:t>
          </a:r>
          <a:r>
            <a:rPr lang="en-GB" sz="1200"/>
            <a:t>' and '</a:t>
          </a:r>
          <a:r>
            <a:rPr lang="en-GB" sz="1200" b="1"/>
            <a:t>Rural Renaissance</a:t>
          </a:r>
          <a:r>
            <a:rPr lang="en-GB" sz="1200"/>
            <a:t>', €203 million</a:t>
          </a:r>
          <a:endParaRPr lang="en-GB" sz="1200" dirty="0"/>
        </a:p>
      </dgm:t>
    </dgm:pt>
    <dgm:pt modelId="{E2A7940F-B3B7-44B6-9E8C-5725DA233216}" type="parTrans" cxnId="{6B0C2AF3-8934-45CE-9B58-F76C182ADC6E}">
      <dgm:prSet/>
      <dgm:spPr/>
      <dgm:t>
        <a:bodyPr/>
        <a:lstStyle/>
        <a:p>
          <a:endParaRPr lang="en-GB" sz="2000"/>
        </a:p>
      </dgm:t>
    </dgm:pt>
    <dgm:pt modelId="{439CC858-E86F-4927-8FDA-CE57AEAD7D1F}" type="sibTrans" cxnId="{6B0C2AF3-8934-45CE-9B58-F76C182ADC6E}">
      <dgm:prSet/>
      <dgm:spPr/>
      <dgm:t>
        <a:bodyPr/>
        <a:lstStyle/>
        <a:p>
          <a:endParaRPr lang="en-GB" sz="2000"/>
        </a:p>
      </dgm:t>
    </dgm:pt>
    <dgm:pt modelId="{65944E1C-B7BA-4313-9EAF-84081247B71A}">
      <dgm:prSet custT="1"/>
      <dgm:spPr/>
      <dgm:t>
        <a:bodyPr/>
        <a:lstStyle/>
        <a:p>
          <a:r>
            <a:rPr lang="en-GB" sz="1200" b="1"/>
            <a:t>Energy (SC3)</a:t>
          </a:r>
          <a:r>
            <a:rPr lang="en-GB" sz="1200"/>
            <a:t>: all topics in call '</a:t>
          </a:r>
          <a:r>
            <a:rPr lang="en-US" sz="1200" b="1"/>
            <a:t>Building a low-carbon, climate resilient future: secure, clean and efficient energy</a:t>
          </a:r>
          <a:r>
            <a:rPr lang="en-US" sz="1200"/>
            <a:t>', €1 953 million</a:t>
          </a:r>
          <a:endParaRPr lang="en-US" sz="1200" dirty="0"/>
        </a:p>
      </dgm:t>
    </dgm:pt>
    <dgm:pt modelId="{BB9FF3B9-E9AD-4067-AB81-AD1DED740BC5}" type="parTrans" cxnId="{D28ACA81-8D36-4B9A-A26B-09E0A2B146CC}">
      <dgm:prSet/>
      <dgm:spPr/>
      <dgm:t>
        <a:bodyPr/>
        <a:lstStyle/>
        <a:p>
          <a:endParaRPr lang="en-GB" sz="2000"/>
        </a:p>
      </dgm:t>
    </dgm:pt>
    <dgm:pt modelId="{4D7DCB5D-1C80-4158-BC9B-7612E3168279}" type="sibTrans" cxnId="{D28ACA81-8D36-4B9A-A26B-09E0A2B146CC}">
      <dgm:prSet/>
      <dgm:spPr/>
      <dgm:t>
        <a:bodyPr/>
        <a:lstStyle/>
        <a:p>
          <a:endParaRPr lang="en-GB" sz="2000"/>
        </a:p>
      </dgm:t>
    </dgm:pt>
    <dgm:pt modelId="{88427D0E-3933-4C09-A066-049072A3EC69}">
      <dgm:prSet custT="1"/>
      <dgm:spPr/>
      <dgm:t>
        <a:bodyPr/>
        <a:lstStyle/>
        <a:p>
          <a:r>
            <a:rPr lang="en-GB" sz="1200" b="1"/>
            <a:t>Transport (SC4)</a:t>
          </a:r>
          <a:r>
            <a:rPr lang="en-GB" sz="1200"/>
            <a:t>: all topics in call </a:t>
          </a:r>
          <a:r>
            <a:rPr lang="en-GB" sz="1200" b="1"/>
            <a:t>'Green vehicles</a:t>
          </a:r>
          <a:r>
            <a:rPr lang="en-GB" sz="1200"/>
            <a:t>'  and some topics in call 'Mobility for Growth' (</a:t>
          </a:r>
          <a:r>
            <a:rPr lang="en-GB" sz="1200" b="1"/>
            <a:t>'Low-carbon and sustainable transport</a:t>
          </a:r>
          <a:r>
            <a:rPr lang="en-GB" sz="1200"/>
            <a:t>'), €408 million</a:t>
          </a:r>
          <a:endParaRPr lang="en-GB" sz="1200" dirty="0"/>
        </a:p>
      </dgm:t>
    </dgm:pt>
    <dgm:pt modelId="{B84D26BF-72F1-4FE7-83FA-2CFB274309C5}" type="parTrans" cxnId="{C16A869B-F053-43CF-B4DF-71AB95402536}">
      <dgm:prSet/>
      <dgm:spPr/>
      <dgm:t>
        <a:bodyPr/>
        <a:lstStyle/>
        <a:p>
          <a:endParaRPr lang="en-GB" sz="2000"/>
        </a:p>
      </dgm:t>
    </dgm:pt>
    <dgm:pt modelId="{80C5B991-D9FE-4EE5-86FE-0201DCD92B52}" type="sibTrans" cxnId="{C16A869B-F053-43CF-B4DF-71AB95402536}">
      <dgm:prSet/>
      <dgm:spPr/>
      <dgm:t>
        <a:bodyPr/>
        <a:lstStyle/>
        <a:p>
          <a:endParaRPr lang="en-GB" sz="2000"/>
        </a:p>
      </dgm:t>
    </dgm:pt>
    <dgm:pt modelId="{4E543F3B-36E6-4ADE-9C32-E3FFDD731E3A}">
      <dgm:prSet custT="1"/>
      <dgm:spPr/>
      <dgm:t>
        <a:bodyPr/>
        <a:lstStyle/>
        <a:p>
          <a:r>
            <a:rPr lang="en-GB" sz="1200" b="1"/>
            <a:t>Climate (SC5)</a:t>
          </a:r>
          <a:r>
            <a:rPr lang="en-GB" sz="1200"/>
            <a:t>: all topics in call '</a:t>
          </a:r>
          <a:r>
            <a:rPr lang="en-US" sz="1200" b="1"/>
            <a:t>Building a low-carbon, climate resilient future: climate action in support of the Paris Agreement</a:t>
          </a:r>
          <a:r>
            <a:rPr lang="en-US" sz="1200"/>
            <a:t>', €426 million</a:t>
          </a:r>
          <a:endParaRPr lang="en-US" altLang="en-US" sz="1200" dirty="0"/>
        </a:p>
      </dgm:t>
    </dgm:pt>
    <dgm:pt modelId="{3965473E-65D8-4F85-979F-34FEF8E4C303}" type="parTrans" cxnId="{C2E868FF-42AF-4A8F-B93C-021971F21F0D}">
      <dgm:prSet/>
      <dgm:spPr/>
      <dgm:t>
        <a:bodyPr/>
        <a:lstStyle/>
        <a:p>
          <a:endParaRPr lang="en-GB" sz="2000"/>
        </a:p>
      </dgm:t>
    </dgm:pt>
    <dgm:pt modelId="{C6A0C29F-2DDA-4AF9-AE7B-935197BC8B32}" type="sibTrans" cxnId="{C2E868FF-42AF-4A8F-B93C-021971F21F0D}">
      <dgm:prSet/>
      <dgm:spPr/>
      <dgm:t>
        <a:bodyPr/>
        <a:lstStyle/>
        <a:p>
          <a:endParaRPr lang="en-GB" sz="2000"/>
        </a:p>
      </dgm:t>
    </dgm:pt>
    <dgm:pt modelId="{9E84A7B3-8D5E-421D-85E1-50AE69D7F8E5}" type="pres">
      <dgm:prSet presAssocID="{53141B7D-9869-4B45-A16A-363C55C9596A}" presName="Name0" presStyleCnt="0">
        <dgm:presLayoutVars>
          <dgm:chMax val="7"/>
          <dgm:chPref val="7"/>
          <dgm:dir/>
        </dgm:presLayoutVars>
      </dgm:prSet>
      <dgm:spPr/>
    </dgm:pt>
    <dgm:pt modelId="{ECAD3B62-7C33-4E9E-98D2-840390BC8B4A}" type="pres">
      <dgm:prSet presAssocID="{53141B7D-9869-4B45-A16A-363C55C9596A}" presName="Name1" presStyleCnt="0"/>
      <dgm:spPr/>
    </dgm:pt>
    <dgm:pt modelId="{D53C94B1-6525-426F-8F1F-65073A7B958D}" type="pres">
      <dgm:prSet presAssocID="{53141B7D-9869-4B45-A16A-363C55C9596A}" presName="cycle" presStyleCnt="0"/>
      <dgm:spPr/>
    </dgm:pt>
    <dgm:pt modelId="{357A74B9-8251-4D8B-9972-2C8A776AC571}" type="pres">
      <dgm:prSet presAssocID="{53141B7D-9869-4B45-A16A-363C55C9596A}" presName="srcNode" presStyleLbl="node1" presStyleIdx="0" presStyleCnt="6"/>
      <dgm:spPr/>
    </dgm:pt>
    <dgm:pt modelId="{79E59134-6007-40C6-A9AF-BFE88A2BC0CC}" type="pres">
      <dgm:prSet presAssocID="{53141B7D-9869-4B45-A16A-363C55C9596A}" presName="conn" presStyleLbl="parChTrans1D2" presStyleIdx="0" presStyleCnt="1"/>
      <dgm:spPr/>
    </dgm:pt>
    <dgm:pt modelId="{130DAA1A-2C9C-4956-8C84-6A3DD2558B97}" type="pres">
      <dgm:prSet presAssocID="{53141B7D-9869-4B45-A16A-363C55C9596A}" presName="extraNode" presStyleLbl="node1" presStyleIdx="0" presStyleCnt="6"/>
      <dgm:spPr/>
    </dgm:pt>
    <dgm:pt modelId="{733157A5-B448-44D6-BFED-B8D4360118EF}" type="pres">
      <dgm:prSet presAssocID="{53141B7D-9869-4B45-A16A-363C55C9596A}" presName="dstNode" presStyleLbl="node1" presStyleIdx="0" presStyleCnt="6"/>
      <dgm:spPr/>
    </dgm:pt>
    <dgm:pt modelId="{3A5235D4-F673-4D41-BBDA-2BD8DC18A5F6}" type="pres">
      <dgm:prSet presAssocID="{C6EB3ADC-D97D-4BAA-B817-F47D881A40B4}" presName="text_1" presStyleLbl="node1" presStyleIdx="0" presStyleCnt="6" custScaleY="139730">
        <dgm:presLayoutVars>
          <dgm:bulletEnabled val="1"/>
        </dgm:presLayoutVars>
      </dgm:prSet>
      <dgm:spPr/>
    </dgm:pt>
    <dgm:pt modelId="{F5BA1709-7A2D-4EA5-A1FE-7CF5508C6A60}" type="pres">
      <dgm:prSet presAssocID="{C6EB3ADC-D97D-4BAA-B817-F47D881A40B4}" presName="accent_1" presStyleCnt="0"/>
      <dgm:spPr/>
    </dgm:pt>
    <dgm:pt modelId="{2E91BDE8-21DF-44BE-95E5-11275843CBED}" type="pres">
      <dgm:prSet presAssocID="{C6EB3ADC-D97D-4BAA-B817-F47D881A40B4}" presName="accentRepeatNode" presStyleLbl="solidFgAcc1" presStyleIdx="0" presStyleCnt="6"/>
      <dgm:spPr>
        <a:solidFill>
          <a:srgbClr val="66FFFF"/>
        </a:solidFill>
        <a:scene3d>
          <a:camera prst="orthographicFront"/>
          <a:lightRig rig="threePt" dir="t"/>
        </a:scene3d>
        <a:sp3d>
          <a:bevelT/>
        </a:sp3d>
      </dgm:spPr>
    </dgm:pt>
    <dgm:pt modelId="{DD078F71-2AA7-46AB-A08A-AAD6F4BDDFEE}" type="pres">
      <dgm:prSet presAssocID="{654EC3DE-D9C5-48CD-B4A9-6FFC89A7805D}" presName="text_2" presStyleLbl="node1" presStyleIdx="1" presStyleCnt="6">
        <dgm:presLayoutVars>
          <dgm:bulletEnabled val="1"/>
        </dgm:presLayoutVars>
      </dgm:prSet>
      <dgm:spPr/>
    </dgm:pt>
    <dgm:pt modelId="{D5A0913D-69B3-4895-84D9-C9A16A0860F8}" type="pres">
      <dgm:prSet presAssocID="{654EC3DE-D9C5-48CD-B4A9-6FFC89A7805D}" presName="accent_2" presStyleCnt="0"/>
      <dgm:spPr/>
    </dgm:pt>
    <dgm:pt modelId="{AEDAFCFE-B585-4000-A897-5AC509B4FAA3}" type="pres">
      <dgm:prSet presAssocID="{654EC3DE-D9C5-48CD-B4A9-6FFC89A7805D}" presName="accentRepeatNode" presStyleLbl="solidFgAcc1" presStyleIdx="1" presStyleCnt="6"/>
      <dgm:spPr>
        <a:solidFill>
          <a:srgbClr val="66FFFF"/>
        </a:solidFill>
        <a:scene3d>
          <a:camera prst="orthographicFront"/>
          <a:lightRig rig="threePt" dir="t"/>
        </a:scene3d>
        <a:sp3d>
          <a:bevelT/>
        </a:sp3d>
      </dgm:spPr>
    </dgm:pt>
    <dgm:pt modelId="{F065A7D0-F2F1-45F4-B2E6-A94DB1AA033B}" type="pres">
      <dgm:prSet presAssocID="{9C01DB66-D99E-43D4-A626-DE9B6BBFF583}" presName="text_3" presStyleLbl="node1" presStyleIdx="2" presStyleCnt="6">
        <dgm:presLayoutVars>
          <dgm:bulletEnabled val="1"/>
        </dgm:presLayoutVars>
      </dgm:prSet>
      <dgm:spPr/>
    </dgm:pt>
    <dgm:pt modelId="{5B3FDA1C-CA14-4BF1-B798-709C84F3348B}" type="pres">
      <dgm:prSet presAssocID="{9C01DB66-D99E-43D4-A626-DE9B6BBFF583}" presName="accent_3" presStyleCnt="0"/>
      <dgm:spPr/>
    </dgm:pt>
    <dgm:pt modelId="{9397A708-BE78-4850-B489-E130BD958207}" type="pres">
      <dgm:prSet presAssocID="{9C01DB66-D99E-43D4-A626-DE9B6BBFF583}" presName="accentRepeatNode" presStyleLbl="solidFgAcc1" presStyleIdx="2" presStyleCnt="6"/>
      <dgm:spPr>
        <a:solidFill>
          <a:srgbClr val="66FFFF"/>
        </a:solidFill>
        <a:scene3d>
          <a:camera prst="orthographicFront"/>
          <a:lightRig rig="threePt" dir="t"/>
        </a:scene3d>
        <a:sp3d>
          <a:bevelT/>
        </a:sp3d>
      </dgm:spPr>
    </dgm:pt>
    <dgm:pt modelId="{A74063D1-B87C-409B-B2B4-46983A47AEBE}" type="pres">
      <dgm:prSet presAssocID="{65944E1C-B7BA-4313-9EAF-84081247B71A}" presName="text_4" presStyleLbl="node1" presStyleIdx="3" presStyleCnt="6">
        <dgm:presLayoutVars>
          <dgm:bulletEnabled val="1"/>
        </dgm:presLayoutVars>
      </dgm:prSet>
      <dgm:spPr/>
    </dgm:pt>
    <dgm:pt modelId="{E47AE92B-50D5-4CEE-B8F5-DA5819ACAC43}" type="pres">
      <dgm:prSet presAssocID="{65944E1C-B7BA-4313-9EAF-84081247B71A}" presName="accent_4" presStyleCnt="0"/>
      <dgm:spPr/>
    </dgm:pt>
    <dgm:pt modelId="{C7789F47-D77B-4C7F-9229-D29841DFB96E}" type="pres">
      <dgm:prSet presAssocID="{65944E1C-B7BA-4313-9EAF-84081247B71A}" presName="accentRepeatNode" presStyleLbl="solidFgAcc1" presStyleIdx="3" presStyleCnt="6"/>
      <dgm:spPr>
        <a:solidFill>
          <a:srgbClr val="66FFFF"/>
        </a:solidFill>
        <a:scene3d>
          <a:camera prst="orthographicFront"/>
          <a:lightRig rig="threePt" dir="t"/>
        </a:scene3d>
        <a:sp3d>
          <a:bevelT/>
        </a:sp3d>
      </dgm:spPr>
    </dgm:pt>
    <dgm:pt modelId="{B052A1AC-2A3D-463D-B44C-726BA9C15882}" type="pres">
      <dgm:prSet presAssocID="{88427D0E-3933-4C09-A066-049072A3EC69}" presName="text_5" presStyleLbl="node1" presStyleIdx="4" presStyleCnt="6">
        <dgm:presLayoutVars>
          <dgm:bulletEnabled val="1"/>
        </dgm:presLayoutVars>
      </dgm:prSet>
      <dgm:spPr/>
    </dgm:pt>
    <dgm:pt modelId="{D54498FE-8DE0-447C-BE1D-FB8042F1C0CC}" type="pres">
      <dgm:prSet presAssocID="{88427D0E-3933-4C09-A066-049072A3EC69}" presName="accent_5" presStyleCnt="0"/>
      <dgm:spPr/>
    </dgm:pt>
    <dgm:pt modelId="{3EA41C31-BA1B-40B3-8BFF-6CCFBE0DCFB1}" type="pres">
      <dgm:prSet presAssocID="{88427D0E-3933-4C09-A066-049072A3EC69}" presName="accentRepeatNode" presStyleLbl="solidFgAcc1" presStyleIdx="4" presStyleCnt="6"/>
      <dgm:spPr>
        <a:solidFill>
          <a:srgbClr val="66FFFF"/>
        </a:solidFill>
        <a:scene3d>
          <a:camera prst="orthographicFront"/>
          <a:lightRig rig="threePt" dir="t"/>
        </a:scene3d>
        <a:sp3d>
          <a:bevelT/>
        </a:sp3d>
      </dgm:spPr>
    </dgm:pt>
    <dgm:pt modelId="{F49ED9AB-EDE1-45EB-B232-2B240CCD7491}" type="pres">
      <dgm:prSet presAssocID="{4E543F3B-36E6-4ADE-9C32-E3FFDD731E3A}" presName="text_6" presStyleLbl="node1" presStyleIdx="5" presStyleCnt="6">
        <dgm:presLayoutVars>
          <dgm:bulletEnabled val="1"/>
        </dgm:presLayoutVars>
      </dgm:prSet>
      <dgm:spPr/>
    </dgm:pt>
    <dgm:pt modelId="{FCE5B7E4-96E1-48CA-9D47-85B68A0A5716}" type="pres">
      <dgm:prSet presAssocID="{4E543F3B-36E6-4ADE-9C32-E3FFDD731E3A}" presName="accent_6" presStyleCnt="0"/>
      <dgm:spPr/>
    </dgm:pt>
    <dgm:pt modelId="{1FE3D67B-6B75-4D2F-AE5A-5C56FA8C0449}" type="pres">
      <dgm:prSet presAssocID="{4E543F3B-36E6-4ADE-9C32-E3FFDD731E3A}" presName="accentRepeatNode" presStyleLbl="solidFgAcc1" presStyleIdx="5" presStyleCnt="6"/>
      <dgm:spPr>
        <a:solidFill>
          <a:srgbClr val="66FFFF"/>
        </a:solidFill>
        <a:scene3d>
          <a:camera prst="orthographicFront"/>
          <a:lightRig rig="threePt" dir="t"/>
        </a:scene3d>
        <a:sp3d>
          <a:bevelT/>
        </a:sp3d>
      </dgm:spPr>
    </dgm:pt>
  </dgm:ptLst>
  <dgm:cxnLst>
    <dgm:cxn modelId="{DE99B535-CCF2-4891-A638-252C397220FE}" srcId="{53141B7D-9869-4B45-A16A-363C55C9596A}" destId="{C6EB3ADC-D97D-4BAA-B817-F47D881A40B4}" srcOrd="0" destOrd="0" parTransId="{89723D28-75AE-4149-A90D-0B4C72076052}" sibTransId="{EF081F07-12DB-4FA4-BB5F-8AC2FBBF17F8}"/>
    <dgm:cxn modelId="{5A36BA5B-F9BF-46F8-AAF9-87AF16680DE9}" type="presOf" srcId="{53141B7D-9869-4B45-A16A-363C55C9596A}" destId="{9E84A7B3-8D5E-421D-85E1-50AE69D7F8E5}" srcOrd="0" destOrd="0" presId="urn:microsoft.com/office/officeart/2008/layout/VerticalCurvedList"/>
    <dgm:cxn modelId="{1C731E41-6B30-477A-B25D-A9D2A2214984}" type="presOf" srcId="{C6EB3ADC-D97D-4BAA-B817-F47D881A40B4}" destId="{3A5235D4-F673-4D41-BBDA-2BD8DC18A5F6}" srcOrd="0" destOrd="0" presId="urn:microsoft.com/office/officeart/2008/layout/VerticalCurvedList"/>
    <dgm:cxn modelId="{9D13B868-4CDD-4C2F-87E1-55088231E8E0}" type="presOf" srcId="{65944E1C-B7BA-4313-9EAF-84081247B71A}" destId="{A74063D1-B87C-409B-B2B4-46983A47AEBE}" srcOrd="0" destOrd="0" presId="urn:microsoft.com/office/officeart/2008/layout/VerticalCurvedList"/>
    <dgm:cxn modelId="{E7497A73-06EC-4929-B424-560AC0DA549D}" type="presOf" srcId="{9C01DB66-D99E-43D4-A626-DE9B6BBFF583}" destId="{F065A7D0-F2F1-45F4-B2E6-A94DB1AA033B}" srcOrd="0" destOrd="0" presId="urn:microsoft.com/office/officeart/2008/layout/VerticalCurvedList"/>
    <dgm:cxn modelId="{D28ACA81-8D36-4B9A-A26B-09E0A2B146CC}" srcId="{53141B7D-9869-4B45-A16A-363C55C9596A}" destId="{65944E1C-B7BA-4313-9EAF-84081247B71A}" srcOrd="3" destOrd="0" parTransId="{BB9FF3B9-E9AD-4067-AB81-AD1DED740BC5}" sibTransId="{4D7DCB5D-1C80-4158-BC9B-7612E3168279}"/>
    <dgm:cxn modelId="{C16A869B-F053-43CF-B4DF-71AB95402536}" srcId="{53141B7D-9869-4B45-A16A-363C55C9596A}" destId="{88427D0E-3933-4C09-A066-049072A3EC69}" srcOrd="4" destOrd="0" parTransId="{B84D26BF-72F1-4FE7-83FA-2CFB274309C5}" sibTransId="{80C5B991-D9FE-4EE5-86FE-0201DCD92B52}"/>
    <dgm:cxn modelId="{2598CFA9-B18A-4AE5-9504-3E4A5AA1FDD0}" type="presOf" srcId="{88427D0E-3933-4C09-A066-049072A3EC69}" destId="{B052A1AC-2A3D-463D-B44C-726BA9C15882}" srcOrd="0" destOrd="0" presId="urn:microsoft.com/office/officeart/2008/layout/VerticalCurvedList"/>
    <dgm:cxn modelId="{7A9021DE-1916-44CD-96A3-959D870AA303}" type="presOf" srcId="{EF081F07-12DB-4FA4-BB5F-8AC2FBBF17F8}" destId="{79E59134-6007-40C6-A9AF-BFE88A2BC0CC}" srcOrd="0" destOrd="0" presId="urn:microsoft.com/office/officeart/2008/layout/VerticalCurvedList"/>
    <dgm:cxn modelId="{2F74B7EF-2B33-4691-B656-49783FE1959F}" type="presOf" srcId="{654EC3DE-D9C5-48CD-B4A9-6FFC89A7805D}" destId="{DD078F71-2AA7-46AB-A08A-AAD6F4BDDFEE}" srcOrd="0" destOrd="0" presId="urn:microsoft.com/office/officeart/2008/layout/VerticalCurvedList"/>
    <dgm:cxn modelId="{6B0C2AF3-8934-45CE-9B58-F76C182ADC6E}" srcId="{53141B7D-9869-4B45-A16A-363C55C9596A}" destId="{9C01DB66-D99E-43D4-A626-DE9B6BBFF583}" srcOrd="2" destOrd="0" parTransId="{E2A7940F-B3B7-44B6-9E8C-5725DA233216}" sibTransId="{439CC858-E86F-4927-8FDA-CE57AEAD7D1F}"/>
    <dgm:cxn modelId="{944EC0FD-02B7-4DFC-A4D2-78F118332EDC}" srcId="{53141B7D-9869-4B45-A16A-363C55C9596A}" destId="{654EC3DE-D9C5-48CD-B4A9-6FFC89A7805D}" srcOrd="1" destOrd="0" parTransId="{32B2B021-2FA1-4523-90DE-BD74499A76E4}" sibTransId="{1B9B4F79-C941-471C-B708-83E2FC0B4241}"/>
    <dgm:cxn modelId="{C2E868FF-42AF-4A8F-B93C-021971F21F0D}" srcId="{53141B7D-9869-4B45-A16A-363C55C9596A}" destId="{4E543F3B-36E6-4ADE-9C32-E3FFDD731E3A}" srcOrd="5" destOrd="0" parTransId="{3965473E-65D8-4F85-979F-34FEF8E4C303}" sibTransId="{C6A0C29F-2DDA-4AF9-AE7B-935197BC8B32}"/>
    <dgm:cxn modelId="{0DC8D3FF-79A1-4F08-8B1A-B58B125160EA}" type="presOf" srcId="{4E543F3B-36E6-4ADE-9C32-E3FFDD731E3A}" destId="{F49ED9AB-EDE1-45EB-B232-2B240CCD7491}" srcOrd="0" destOrd="0" presId="urn:microsoft.com/office/officeart/2008/layout/VerticalCurvedList"/>
    <dgm:cxn modelId="{789762A5-B819-4F5C-B2D7-3BF347618B79}" type="presParOf" srcId="{9E84A7B3-8D5E-421D-85E1-50AE69D7F8E5}" destId="{ECAD3B62-7C33-4E9E-98D2-840390BC8B4A}" srcOrd="0" destOrd="0" presId="urn:microsoft.com/office/officeart/2008/layout/VerticalCurvedList"/>
    <dgm:cxn modelId="{2F758131-2C9F-44E3-8C93-174D34E7AAB8}" type="presParOf" srcId="{ECAD3B62-7C33-4E9E-98D2-840390BC8B4A}" destId="{D53C94B1-6525-426F-8F1F-65073A7B958D}" srcOrd="0" destOrd="0" presId="urn:microsoft.com/office/officeart/2008/layout/VerticalCurvedList"/>
    <dgm:cxn modelId="{95B8FB07-3BAF-4D05-B039-19D2DC67CBBE}" type="presParOf" srcId="{D53C94B1-6525-426F-8F1F-65073A7B958D}" destId="{357A74B9-8251-4D8B-9972-2C8A776AC571}" srcOrd="0" destOrd="0" presId="urn:microsoft.com/office/officeart/2008/layout/VerticalCurvedList"/>
    <dgm:cxn modelId="{C17D2259-D916-4985-8AA3-6B5AEDCA3504}" type="presParOf" srcId="{D53C94B1-6525-426F-8F1F-65073A7B958D}" destId="{79E59134-6007-40C6-A9AF-BFE88A2BC0CC}" srcOrd="1" destOrd="0" presId="urn:microsoft.com/office/officeart/2008/layout/VerticalCurvedList"/>
    <dgm:cxn modelId="{B8F1E551-B94D-47E6-9153-F0847264397F}" type="presParOf" srcId="{D53C94B1-6525-426F-8F1F-65073A7B958D}" destId="{130DAA1A-2C9C-4956-8C84-6A3DD2558B97}" srcOrd="2" destOrd="0" presId="urn:microsoft.com/office/officeart/2008/layout/VerticalCurvedList"/>
    <dgm:cxn modelId="{9907FE13-2DEC-44A1-8B93-513DC6AA42A3}" type="presParOf" srcId="{D53C94B1-6525-426F-8F1F-65073A7B958D}" destId="{733157A5-B448-44D6-BFED-B8D4360118EF}" srcOrd="3" destOrd="0" presId="urn:microsoft.com/office/officeart/2008/layout/VerticalCurvedList"/>
    <dgm:cxn modelId="{2FCBF967-22BC-4165-9A6C-C250082ABBF8}" type="presParOf" srcId="{ECAD3B62-7C33-4E9E-98D2-840390BC8B4A}" destId="{3A5235D4-F673-4D41-BBDA-2BD8DC18A5F6}" srcOrd="1" destOrd="0" presId="urn:microsoft.com/office/officeart/2008/layout/VerticalCurvedList"/>
    <dgm:cxn modelId="{4975580F-D5BA-4EF3-897E-5E1567EA844F}" type="presParOf" srcId="{ECAD3B62-7C33-4E9E-98D2-840390BC8B4A}" destId="{F5BA1709-7A2D-4EA5-A1FE-7CF5508C6A60}" srcOrd="2" destOrd="0" presId="urn:microsoft.com/office/officeart/2008/layout/VerticalCurvedList"/>
    <dgm:cxn modelId="{65692F79-2D1A-4521-B769-5A3935F83A70}" type="presParOf" srcId="{F5BA1709-7A2D-4EA5-A1FE-7CF5508C6A60}" destId="{2E91BDE8-21DF-44BE-95E5-11275843CBED}" srcOrd="0" destOrd="0" presId="urn:microsoft.com/office/officeart/2008/layout/VerticalCurvedList"/>
    <dgm:cxn modelId="{75C716DA-DE18-423B-A3A9-6A7EB45D1C03}" type="presParOf" srcId="{ECAD3B62-7C33-4E9E-98D2-840390BC8B4A}" destId="{DD078F71-2AA7-46AB-A08A-AAD6F4BDDFEE}" srcOrd="3" destOrd="0" presId="urn:microsoft.com/office/officeart/2008/layout/VerticalCurvedList"/>
    <dgm:cxn modelId="{8226874C-9377-421C-A26C-BCFD2FAF2E68}" type="presParOf" srcId="{ECAD3B62-7C33-4E9E-98D2-840390BC8B4A}" destId="{D5A0913D-69B3-4895-84D9-C9A16A0860F8}" srcOrd="4" destOrd="0" presId="urn:microsoft.com/office/officeart/2008/layout/VerticalCurvedList"/>
    <dgm:cxn modelId="{C929B65F-F940-41C7-868E-884BA8145F00}" type="presParOf" srcId="{D5A0913D-69B3-4895-84D9-C9A16A0860F8}" destId="{AEDAFCFE-B585-4000-A897-5AC509B4FAA3}" srcOrd="0" destOrd="0" presId="urn:microsoft.com/office/officeart/2008/layout/VerticalCurvedList"/>
    <dgm:cxn modelId="{F77407CC-8FFD-4E92-959F-28ADB39FDF2D}" type="presParOf" srcId="{ECAD3B62-7C33-4E9E-98D2-840390BC8B4A}" destId="{F065A7D0-F2F1-45F4-B2E6-A94DB1AA033B}" srcOrd="5" destOrd="0" presId="urn:microsoft.com/office/officeart/2008/layout/VerticalCurvedList"/>
    <dgm:cxn modelId="{15788293-EF74-43D4-BCC7-060C2BE91289}" type="presParOf" srcId="{ECAD3B62-7C33-4E9E-98D2-840390BC8B4A}" destId="{5B3FDA1C-CA14-4BF1-B798-709C84F3348B}" srcOrd="6" destOrd="0" presId="urn:microsoft.com/office/officeart/2008/layout/VerticalCurvedList"/>
    <dgm:cxn modelId="{25C920CA-8650-470A-93E8-974C17F26C4D}" type="presParOf" srcId="{5B3FDA1C-CA14-4BF1-B798-709C84F3348B}" destId="{9397A708-BE78-4850-B489-E130BD958207}" srcOrd="0" destOrd="0" presId="urn:microsoft.com/office/officeart/2008/layout/VerticalCurvedList"/>
    <dgm:cxn modelId="{56FB7DFE-E9FA-497B-A434-BF34ED5CA892}" type="presParOf" srcId="{ECAD3B62-7C33-4E9E-98D2-840390BC8B4A}" destId="{A74063D1-B87C-409B-B2B4-46983A47AEBE}" srcOrd="7" destOrd="0" presId="urn:microsoft.com/office/officeart/2008/layout/VerticalCurvedList"/>
    <dgm:cxn modelId="{B26983F0-241B-4501-92A6-6FDB1337A1E2}" type="presParOf" srcId="{ECAD3B62-7C33-4E9E-98D2-840390BC8B4A}" destId="{E47AE92B-50D5-4CEE-B8F5-DA5819ACAC43}" srcOrd="8" destOrd="0" presId="urn:microsoft.com/office/officeart/2008/layout/VerticalCurvedList"/>
    <dgm:cxn modelId="{9F46919F-F438-4E4A-83DC-AB21CBA4EE9B}" type="presParOf" srcId="{E47AE92B-50D5-4CEE-B8F5-DA5819ACAC43}" destId="{C7789F47-D77B-4C7F-9229-D29841DFB96E}" srcOrd="0" destOrd="0" presId="urn:microsoft.com/office/officeart/2008/layout/VerticalCurvedList"/>
    <dgm:cxn modelId="{11EB2FDE-6465-4D80-A221-B02B2BDA5503}" type="presParOf" srcId="{ECAD3B62-7C33-4E9E-98D2-840390BC8B4A}" destId="{B052A1AC-2A3D-463D-B44C-726BA9C15882}" srcOrd="9" destOrd="0" presId="urn:microsoft.com/office/officeart/2008/layout/VerticalCurvedList"/>
    <dgm:cxn modelId="{8FBA8374-42BD-419E-B703-3A496B6EA437}" type="presParOf" srcId="{ECAD3B62-7C33-4E9E-98D2-840390BC8B4A}" destId="{D54498FE-8DE0-447C-BE1D-FB8042F1C0CC}" srcOrd="10" destOrd="0" presId="urn:microsoft.com/office/officeart/2008/layout/VerticalCurvedList"/>
    <dgm:cxn modelId="{3FF6D70A-4572-46B4-997A-700EA14B3252}" type="presParOf" srcId="{D54498FE-8DE0-447C-BE1D-FB8042F1C0CC}" destId="{3EA41C31-BA1B-40B3-8BFF-6CCFBE0DCFB1}" srcOrd="0" destOrd="0" presId="urn:microsoft.com/office/officeart/2008/layout/VerticalCurvedList"/>
    <dgm:cxn modelId="{5543C66A-DF73-425D-9C85-4643F37C622A}" type="presParOf" srcId="{ECAD3B62-7C33-4E9E-98D2-840390BC8B4A}" destId="{F49ED9AB-EDE1-45EB-B232-2B240CCD7491}" srcOrd="11" destOrd="0" presId="urn:microsoft.com/office/officeart/2008/layout/VerticalCurvedList"/>
    <dgm:cxn modelId="{76485B02-DE42-474E-8207-7B2EA7C8CD9F}" type="presParOf" srcId="{ECAD3B62-7C33-4E9E-98D2-840390BC8B4A}" destId="{FCE5B7E4-96E1-48CA-9D47-85B68A0A5716}" srcOrd="12" destOrd="0" presId="urn:microsoft.com/office/officeart/2008/layout/VerticalCurvedList"/>
    <dgm:cxn modelId="{9456E823-9A06-45C4-8072-AFDA4A892211}" type="presParOf" srcId="{FCE5B7E4-96E1-48CA-9D47-85B68A0A5716}" destId="{1FE3D67B-6B75-4D2F-AE5A-5C56FA8C04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5ACD3F-E9C3-4342-A298-1BBD1D19443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334C68CD-7E68-490B-A7E5-4882EF20B398}">
      <dgm:prSet phldrT="[Text]" custT="1"/>
      <dgm:spPr/>
      <dgm:t>
        <a:bodyPr/>
        <a:lstStyle/>
        <a:p>
          <a:pPr algn="ctr"/>
          <a:r>
            <a:rPr lang="en-GB" sz="1800" dirty="0">
              <a:solidFill>
                <a:srgbClr val="002060"/>
              </a:solidFill>
            </a:rPr>
            <a:t>Covers the main actions in Work Programme 2018-2020 </a:t>
          </a:r>
          <a:r>
            <a:rPr lang="en-GB" sz="1800" b="0" dirty="0">
              <a:solidFill>
                <a:srgbClr val="002060"/>
              </a:solidFill>
            </a:rPr>
            <a:t>which will directly</a:t>
          </a:r>
          <a:r>
            <a:rPr lang="en-GB" sz="1800" b="1" dirty="0">
              <a:solidFill>
                <a:srgbClr val="002060"/>
              </a:solidFill>
            </a:rPr>
            <a:t> support the circular economy policy</a:t>
          </a:r>
        </a:p>
        <a:p>
          <a:pPr marL="266700" indent="-180975" algn="l"/>
          <a:r>
            <a:rPr lang="en-GB" sz="1800" dirty="0">
              <a:solidFill>
                <a:srgbClr val="002060"/>
              </a:solidFill>
            </a:rPr>
            <a:t>–	integrating production, consumption, waste management and raw materials</a:t>
          </a:r>
        </a:p>
        <a:p>
          <a:pPr marL="266700" indent="-180975" algn="l"/>
          <a:r>
            <a:rPr lang="en-GB" sz="1800" dirty="0">
              <a:solidFill>
                <a:srgbClr val="002060"/>
              </a:solidFill>
            </a:rPr>
            <a:t>*	Ensure that growth no longer requires increasing consumption of resources, energy, water and primary raw materials</a:t>
          </a:r>
        </a:p>
        <a:p>
          <a:pPr marL="266700" indent="-180975" algn="l"/>
          <a:r>
            <a:rPr lang="en-GB" sz="1800" dirty="0">
              <a:solidFill>
                <a:srgbClr val="002060"/>
              </a:solidFill>
            </a:rPr>
            <a:t>*	Minimise waste, including from plastics</a:t>
          </a:r>
        </a:p>
        <a:p>
          <a:pPr marL="266700" indent="-180975" algn="l"/>
          <a:r>
            <a:rPr lang="en-GB" sz="1800" dirty="0">
              <a:solidFill>
                <a:srgbClr val="002060"/>
              </a:solidFill>
            </a:rPr>
            <a:t>*	Enhance industrial competitiveness</a:t>
          </a:r>
          <a:endParaRPr lang="en-GB" sz="2800" dirty="0">
            <a:solidFill>
              <a:srgbClr val="002060"/>
            </a:solidFill>
          </a:endParaRPr>
        </a:p>
      </dgm:t>
    </dgm:pt>
    <dgm:pt modelId="{306A8376-E704-4427-B4D6-8DC8C62A02C4}" type="parTrans" cxnId="{99C8CD47-6A87-4107-9973-B2AFCF2286C8}">
      <dgm:prSet/>
      <dgm:spPr/>
      <dgm:t>
        <a:bodyPr/>
        <a:lstStyle/>
        <a:p>
          <a:endParaRPr lang="en-GB"/>
        </a:p>
      </dgm:t>
    </dgm:pt>
    <dgm:pt modelId="{CAD79459-9C57-46E1-A37B-DD89E8660E88}" type="sibTrans" cxnId="{99C8CD47-6A87-4107-9973-B2AFCF2286C8}">
      <dgm:prSet/>
      <dgm:spPr/>
      <dgm:t>
        <a:bodyPr/>
        <a:lstStyle/>
        <a:p>
          <a:endParaRPr lang="en-GB"/>
        </a:p>
      </dgm:t>
    </dgm:pt>
    <dgm:pt modelId="{1B4430C5-43EC-4889-B0CF-80D04B469B98}">
      <dgm:prSet phldrT="[Text]"/>
      <dgm:spPr/>
      <dgm:t>
        <a:bodyPr/>
        <a:lstStyle/>
        <a:p>
          <a:r>
            <a:rPr lang="en-GB" b="1" dirty="0"/>
            <a:t>Total indicative budget </a:t>
          </a:r>
          <a:br>
            <a:rPr lang="en-GB" b="1" dirty="0"/>
          </a:br>
          <a:r>
            <a:rPr lang="en-GB" b="1" dirty="0"/>
            <a:t>(2018-2020): </a:t>
          </a:r>
          <a:br>
            <a:rPr lang="en-GB" b="1" dirty="0"/>
          </a:br>
          <a:endParaRPr lang="en-GB" b="1" dirty="0"/>
        </a:p>
        <a:p>
          <a:r>
            <a:rPr lang="en-GB" b="1" dirty="0"/>
            <a:t>EUR 940 million</a:t>
          </a:r>
          <a:endParaRPr lang="en-GB" dirty="0"/>
        </a:p>
      </dgm:t>
    </dgm:pt>
    <dgm:pt modelId="{5BFE3683-5DCB-44B2-912E-AA9A16A62203}" type="parTrans" cxnId="{F253ED6E-3126-4977-B9E8-535BCE2FA609}">
      <dgm:prSet/>
      <dgm:spPr/>
      <dgm:t>
        <a:bodyPr/>
        <a:lstStyle/>
        <a:p>
          <a:endParaRPr lang="en-GB"/>
        </a:p>
      </dgm:t>
    </dgm:pt>
    <dgm:pt modelId="{9A3020D9-6737-4342-8B76-B89DFFDC03C7}" type="sibTrans" cxnId="{F253ED6E-3126-4977-B9E8-535BCE2FA609}">
      <dgm:prSet/>
      <dgm:spPr/>
      <dgm:t>
        <a:bodyPr/>
        <a:lstStyle/>
        <a:p>
          <a:endParaRPr lang="en-GB"/>
        </a:p>
      </dgm:t>
    </dgm:pt>
    <dgm:pt modelId="{032D1A84-272C-4BAE-9343-8A016B5C2A9F}" type="pres">
      <dgm:prSet presAssocID="{7C5ACD3F-E9C3-4342-A298-1BBD1D19443E}" presName="diagram" presStyleCnt="0">
        <dgm:presLayoutVars>
          <dgm:dir/>
          <dgm:resizeHandles val="exact"/>
        </dgm:presLayoutVars>
      </dgm:prSet>
      <dgm:spPr/>
    </dgm:pt>
    <dgm:pt modelId="{3971BA53-7933-4534-985E-0C7326466711}" type="pres">
      <dgm:prSet presAssocID="{334C68CD-7E68-490B-A7E5-4882EF20B398}" presName="node" presStyleLbl="node1" presStyleIdx="0" presStyleCnt="2" custScaleX="253779" custScaleY="147898">
        <dgm:presLayoutVars>
          <dgm:bulletEnabled val="1"/>
        </dgm:presLayoutVars>
      </dgm:prSet>
      <dgm:spPr/>
    </dgm:pt>
    <dgm:pt modelId="{CBD896D3-F420-471E-96EB-4CBB5EC6B9C4}" type="pres">
      <dgm:prSet presAssocID="{CAD79459-9C57-46E1-A37B-DD89E8660E88}" presName="sibTrans" presStyleCnt="0"/>
      <dgm:spPr/>
    </dgm:pt>
    <dgm:pt modelId="{806D1C9A-E878-40EB-AD00-480DBFF34E0C}" type="pres">
      <dgm:prSet presAssocID="{1B4430C5-43EC-4889-B0CF-80D04B469B98}" presName="node" presStyleLbl="node1" presStyleIdx="1" presStyleCnt="2" custScaleY="70576" custLinFactNeighborX="77585" custLinFactNeighborY="-10323">
        <dgm:presLayoutVars>
          <dgm:bulletEnabled val="1"/>
        </dgm:presLayoutVars>
      </dgm:prSet>
      <dgm:spPr/>
    </dgm:pt>
  </dgm:ptLst>
  <dgm:cxnLst>
    <dgm:cxn modelId="{FD205D1A-9ADF-46D5-AE68-8DAE84F0680A}" type="presOf" srcId="{334C68CD-7E68-490B-A7E5-4882EF20B398}" destId="{3971BA53-7933-4534-985E-0C7326466711}" srcOrd="0" destOrd="0" presId="urn:microsoft.com/office/officeart/2005/8/layout/default"/>
    <dgm:cxn modelId="{350AD436-9DC0-49EE-BAD0-5D4BB82B848C}" type="presOf" srcId="{7C5ACD3F-E9C3-4342-A298-1BBD1D19443E}" destId="{032D1A84-272C-4BAE-9343-8A016B5C2A9F}" srcOrd="0" destOrd="0" presId="urn:microsoft.com/office/officeart/2005/8/layout/default"/>
    <dgm:cxn modelId="{99C8CD47-6A87-4107-9973-B2AFCF2286C8}" srcId="{7C5ACD3F-E9C3-4342-A298-1BBD1D19443E}" destId="{334C68CD-7E68-490B-A7E5-4882EF20B398}" srcOrd="0" destOrd="0" parTransId="{306A8376-E704-4427-B4D6-8DC8C62A02C4}" sibTransId="{CAD79459-9C57-46E1-A37B-DD89E8660E88}"/>
    <dgm:cxn modelId="{F253ED6E-3126-4977-B9E8-535BCE2FA609}" srcId="{7C5ACD3F-E9C3-4342-A298-1BBD1D19443E}" destId="{1B4430C5-43EC-4889-B0CF-80D04B469B98}" srcOrd="1" destOrd="0" parTransId="{5BFE3683-5DCB-44B2-912E-AA9A16A62203}" sibTransId="{9A3020D9-6737-4342-8B76-B89DFFDC03C7}"/>
    <dgm:cxn modelId="{87D2C396-38D9-4D6B-B9B0-D25B356B8697}" type="presOf" srcId="{1B4430C5-43EC-4889-B0CF-80D04B469B98}" destId="{806D1C9A-E878-40EB-AD00-480DBFF34E0C}" srcOrd="0" destOrd="0" presId="urn:microsoft.com/office/officeart/2005/8/layout/default"/>
    <dgm:cxn modelId="{13892FFF-7E24-498A-81A1-5E39976709AB}" type="presParOf" srcId="{032D1A84-272C-4BAE-9343-8A016B5C2A9F}" destId="{3971BA53-7933-4534-985E-0C7326466711}" srcOrd="0" destOrd="0" presId="urn:microsoft.com/office/officeart/2005/8/layout/default"/>
    <dgm:cxn modelId="{0C6552E1-8BBA-41C7-8AC9-658A4C8996E6}" type="presParOf" srcId="{032D1A84-272C-4BAE-9343-8A016B5C2A9F}" destId="{CBD896D3-F420-471E-96EB-4CBB5EC6B9C4}" srcOrd="1" destOrd="0" presId="urn:microsoft.com/office/officeart/2005/8/layout/default"/>
    <dgm:cxn modelId="{B4F753BF-8E75-41B9-8960-04327657FAF7}" type="presParOf" srcId="{032D1A84-272C-4BAE-9343-8A016B5C2A9F}" destId="{806D1C9A-E878-40EB-AD00-480DBFF34E0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7D4593-84A0-466D-82F2-3DF2FF70FD28}"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GB"/>
        </a:p>
      </dgm:t>
    </dgm:pt>
    <dgm:pt modelId="{E62EAC0F-8EF9-4801-B0D8-A615D9E27959}">
      <dgm:prSet phldrT="[Text]" custT="1"/>
      <dgm:spPr>
        <a:solidFill>
          <a:srgbClr val="FFCC99"/>
        </a:solidFill>
      </dgm:spPr>
      <dgm:t>
        <a:bodyPr/>
        <a:lstStyle/>
        <a:p>
          <a:r>
            <a:rPr lang="en-GB" sz="2000" b="1" dirty="0"/>
            <a:t>Objectives</a:t>
          </a:r>
        </a:p>
      </dgm:t>
    </dgm:pt>
    <dgm:pt modelId="{15355A2C-0995-47FF-9910-BD2E780DB00C}" type="parTrans" cxnId="{095F6217-80C9-4AEF-8DA7-C600EEB98C2A}">
      <dgm:prSet/>
      <dgm:spPr/>
      <dgm:t>
        <a:bodyPr/>
        <a:lstStyle/>
        <a:p>
          <a:endParaRPr lang="en-GB"/>
        </a:p>
      </dgm:t>
    </dgm:pt>
    <dgm:pt modelId="{EDC49E75-5CB8-4EA2-B974-1D1FDC10E459}" type="sibTrans" cxnId="{095F6217-80C9-4AEF-8DA7-C600EEB98C2A}">
      <dgm:prSet/>
      <dgm:spPr/>
      <dgm:t>
        <a:bodyPr/>
        <a:lstStyle/>
        <a:p>
          <a:endParaRPr lang="en-GB"/>
        </a:p>
      </dgm:t>
    </dgm:pt>
    <dgm:pt modelId="{B33C3492-2C64-4D35-9A4F-F61C6482EC80}">
      <dgm:prSet phldrT="[Text]"/>
      <dgm:spPr/>
      <dgm:t>
        <a:bodyPr anchor="b"/>
        <a:lstStyle/>
        <a:p>
          <a:r>
            <a:rPr lang="en-GB" b="1" dirty="0">
              <a:solidFill>
                <a:srgbClr val="002060"/>
              </a:solidFill>
            </a:rPr>
            <a:t>Use resources efficiently</a:t>
          </a:r>
        </a:p>
        <a:p>
          <a:r>
            <a:rPr lang="en-GB" b="0" dirty="0">
              <a:solidFill>
                <a:srgbClr val="002060"/>
              </a:solidFill>
            </a:rPr>
            <a:t>– including primary and secondary raw materials</a:t>
          </a:r>
          <a:endParaRPr lang="en-GB" dirty="0">
            <a:solidFill>
              <a:srgbClr val="002060"/>
            </a:solidFill>
          </a:endParaRPr>
        </a:p>
      </dgm:t>
    </dgm:pt>
    <dgm:pt modelId="{47C6D816-B0F1-49DE-8D76-0424A69055A3}" type="parTrans" cxnId="{2A6D26F0-8BA6-4D99-8161-8E12573F2E2D}">
      <dgm:prSet/>
      <dgm:spPr/>
      <dgm:t>
        <a:bodyPr/>
        <a:lstStyle/>
        <a:p>
          <a:endParaRPr lang="en-GB"/>
        </a:p>
      </dgm:t>
    </dgm:pt>
    <dgm:pt modelId="{ECFD659A-31DE-44E4-8204-C0A76FB9FAAD}" type="sibTrans" cxnId="{2A6D26F0-8BA6-4D99-8161-8E12573F2E2D}">
      <dgm:prSet/>
      <dgm:spPr/>
      <dgm:t>
        <a:bodyPr/>
        <a:lstStyle/>
        <a:p>
          <a:endParaRPr lang="en-GB"/>
        </a:p>
      </dgm:t>
    </dgm:pt>
    <dgm:pt modelId="{7D9B975F-5DD2-4B21-92AA-896D0AC5805B}">
      <dgm:prSet/>
      <dgm:spPr/>
      <dgm:t>
        <a:bodyPr anchor="b"/>
        <a:lstStyle/>
        <a:p>
          <a:r>
            <a:rPr lang="en-GB" b="1" dirty="0"/>
            <a:t>Reduce waste and environmental pollution</a:t>
          </a:r>
        </a:p>
      </dgm:t>
    </dgm:pt>
    <dgm:pt modelId="{F7DC59FB-2B3D-437F-B39B-A3F40565F17B}" type="parTrans" cxnId="{23CE37BF-8AB7-44FD-B462-0CD117F58E8B}">
      <dgm:prSet/>
      <dgm:spPr/>
      <dgm:t>
        <a:bodyPr/>
        <a:lstStyle/>
        <a:p>
          <a:endParaRPr lang="en-GB"/>
        </a:p>
      </dgm:t>
    </dgm:pt>
    <dgm:pt modelId="{2ACA5062-9AA6-44CE-98EE-A744A141A2DF}" type="sibTrans" cxnId="{23CE37BF-8AB7-44FD-B462-0CD117F58E8B}">
      <dgm:prSet/>
      <dgm:spPr/>
      <dgm:t>
        <a:bodyPr/>
        <a:lstStyle/>
        <a:p>
          <a:endParaRPr lang="en-GB"/>
        </a:p>
      </dgm:t>
    </dgm:pt>
    <dgm:pt modelId="{D99E549B-D8C9-4365-8BF5-4B4E99F3D7E8}">
      <dgm:prSet/>
      <dgm:spPr/>
      <dgm:t>
        <a:bodyPr anchor="t"/>
        <a:lstStyle/>
        <a:p>
          <a:r>
            <a:rPr lang="en-GB" dirty="0"/>
            <a:t>Competitive advantages for businesses</a:t>
          </a:r>
        </a:p>
      </dgm:t>
    </dgm:pt>
    <dgm:pt modelId="{34609291-A113-4FC6-8666-5FAD116C22BA}" type="parTrans" cxnId="{D27FC202-39E5-40C6-BF81-0F3EB06BF0A5}">
      <dgm:prSet/>
      <dgm:spPr/>
      <dgm:t>
        <a:bodyPr/>
        <a:lstStyle/>
        <a:p>
          <a:endParaRPr lang="en-GB"/>
        </a:p>
      </dgm:t>
    </dgm:pt>
    <dgm:pt modelId="{56AADFF6-0A45-4189-8F7A-DFB556E49FD0}" type="sibTrans" cxnId="{D27FC202-39E5-40C6-BF81-0F3EB06BF0A5}">
      <dgm:prSet/>
      <dgm:spPr/>
      <dgm:t>
        <a:bodyPr/>
        <a:lstStyle/>
        <a:p>
          <a:endParaRPr lang="en-GB"/>
        </a:p>
      </dgm:t>
    </dgm:pt>
    <dgm:pt modelId="{D8FE2AE1-33AE-41A3-9FCC-9EDFDFEAC7E0}">
      <dgm:prSet/>
      <dgm:spPr/>
      <dgm:t>
        <a:bodyPr anchor="t"/>
        <a:lstStyle/>
        <a:p>
          <a:r>
            <a:rPr lang="en-GB" dirty="0"/>
            <a:t>Opportunities for new business</a:t>
          </a:r>
          <a:endParaRPr lang="en-GB" b="1" dirty="0"/>
        </a:p>
      </dgm:t>
    </dgm:pt>
    <dgm:pt modelId="{02C7C143-0364-4FBD-90CB-E237CB95E177}" type="parTrans" cxnId="{3ADF251D-D6AB-40F1-BB11-C0E8E6F13272}">
      <dgm:prSet/>
      <dgm:spPr/>
      <dgm:t>
        <a:bodyPr/>
        <a:lstStyle/>
        <a:p>
          <a:endParaRPr lang="en-GB"/>
        </a:p>
      </dgm:t>
    </dgm:pt>
    <dgm:pt modelId="{CAF1A5A9-8013-417E-B698-EAA21F62C16F}" type="sibTrans" cxnId="{3ADF251D-D6AB-40F1-BB11-C0E8E6F13272}">
      <dgm:prSet/>
      <dgm:spPr/>
      <dgm:t>
        <a:bodyPr/>
        <a:lstStyle/>
        <a:p>
          <a:endParaRPr lang="en-GB"/>
        </a:p>
      </dgm:t>
    </dgm:pt>
    <dgm:pt modelId="{8D648D88-A662-4709-BCEF-AA20A9FE2188}" type="pres">
      <dgm:prSet presAssocID="{857D4593-84A0-466D-82F2-3DF2FF70FD28}" presName="diagram" presStyleCnt="0">
        <dgm:presLayoutVars>
          <dgm:chMax val="1"/>
          <dgm:dir/>
          <dgm:animLvl val="ctr"/>
          <dgm:resizeHandles val="exact"/>
        </dgm:presLayoutVars>
      </dgm:prSet>
      <dgm:spPr/>
    </dgm:pt>
    <dgm:pt modelId="{4D6CF3F7-4909-456B-B205-EEE8BE2C82B0}" type="pres">
      <dgm:prSet presAssocID="{857D4593-84A0-466D-82F2-3DF2FF70FD28}" presName="matrix" presStyleCnt="0"/>
      <dgm:spPr/>
    </dgm:pt>
    <dgm:pt modelId="{ED33BED5-D166-477D-A5C0-BB093CEE1E3E}" type="pres">
      <dgm:prSet presAssocID="{857D4593-84A0-466D-82F2-3DF2FF70FD28}" presName="tile1" presStyleLbl="node1" presStyleIdx="0" presStyleCnt="4"/>
      <dgm:spPr/>
    </dgm:pt>
    <dgm:pt modelId="{4B4A7669-B99C-41AC-BCB7-73F168F60ED6}" type="pres">
      <dgm:prSet presAssocID="{857D4593-84A0-466D-82F2-3DF2FF70FD28}" presName="tile1text" presStyleLbl="node1" presStyleIdx="0" presStyleCnt="4">
        <dgm:presLayoutVars>
          <dgm:chMax val="0"/>
          <dgm:chPref val="0"/>
          <dgm:bulletEnabled val="1"/>
        </dgm:presLayoutVars>
      </dgm:prSet>
      <dgm:spPr/>
    </dgm:pt>
    <dgm:pt modelId="{3087859D-7839-4F87-A67A-6F318A1002D7}" type="pres">
      <dgm:prSet presAssocID="{857D4593-84A0-466D-82F2-3DF2FF70FD28}" presName="tile2" presStyleLbl="node1" presStyleIdx="1" presStyleCnt="4" custLinFactNeighborX="1010"/>
      <dgm:spPr/>
    </dgm:pt>
    <dgm:pt modelId="{E89858BB-B08F-4C8E-9DD8-A7B2DA4D8338}" type="pres">
      <dgm:prSet presAssocID="{857D4593-84A0-466D-82F2-3DF2FF70FD28}" presName="tile2text" presStyleLbl="node1" presStyleIdx="1" presStyleCnt="4">
        <dgm:presLayoutVars>
          <dgm:chMax val="0"/>
          <dgm:chPref val="0"/>
          <dgm:bulletEnabled val="1"/>
        </dgm:presLayoutVars>
      </dgm:prSet>
      <dgm:spPr/>
    </dgm:pt>
    <dgm:pt modelId="{E8661164-C70A-467E-874D-8AEF1F4DFF41}" type="pres">
      <dgm:prSet presAssocID="{857D4593-84A0-466D-82F2-3DF2FF70FD28}" presName="tile3" presStyleLbl="node1" presStyleIdx="2" presStyleCnt="4"/>
      <dgm:spPr/>
    </dgm:pt>
    <dgm:pt modelId="{7F6C1E4B-4988-490C-9FBA-3D3E036D37C8}" type="pres">
      <dgm:prSet presAssocID="{857D4593-84A0-466D-82F2-3DF2FF70FD28}" presName="tile3text" presStyleLbl="node1" presStyleIdx="2" presStyleCnt="4">
        <dgm:presLayoutVars>
          <dgm:chMax val="0"/>
          <dgm:chPref val="0"/>
          <dgm:bulletEnabled val="1"/>
        </dgm:presLayoutVars>
      </dgm:prSet>
      <dgm:spPr/>
    </dgm:pt>
    <dgm:pt modelId="{C8B5F4A7-084C-4A4C-8D1E-82DDC588B756}" type="pres">
      <dgm:prSet presAssocID="{857D4593-84A0-466D-82F2-3DF2FF70FD28}" presName="tile4" presStyleLbl="node1" presStyleIdx="3" presStyleCnt="4"/>
      <dgm:spPr/>
    </dgm:pt>
    <dgm:pt modelId="{68E0DA5E-49E0-4C54-A8E2-28B826554272}" type="pres">
      <dgm:prSet presAssocID="{857D4593-84A0-466D-82F2-3DF2FF70FD28}" presName="tile4text" presStyleLbl="node1" presStyleIdx="3" presStyleCnt="4">
        <dgm:presLayoutVars>
          <dgm:chMax val="0"/>
          <dgm:chPref val="0"/>
          <dgm:bulletEnabled val="1"/>
        </dgm:presLayoutVars>
      </dgm:prSet>
      <dgm:spPr/>
    </dgm:pt>
    <dgm:pt modelId="{EB070B7F-0768-429C-BF64-FC6FEA20B476}" type="pres">
      <dgm:prSet presAssocID="{857D4593-84A0-466D-82F2-3DF2FF70FD28}" presName="centerTile" presStyleLbl="fgShp" presStyleIdx="0" presStyleCnt="1">
        <dgm:presLayoutVars>
          <dgm:chMax val="0"/>
          <dgm:chPref val="0"/>
        </dgm:presLayoutVars>
      </dgm:prSet>
      <dgm:spPr/>
    </dgm:pt>
  </dgm:ptLst>
  <dgm:cxnLst>
    <dgm:cxn modelId="{1541C001-E2DB-4CFE-8C8F-D51ED7F5E272}" type="presOf" srcId="{B33C3492-2C64-4D35-9A4F-F61C6482EC80}" destId="{4B4A7669-B99C-41AC-BCB7-73F168F60ED6}" srcOrd="1" destOrd="0" presId="urn:microsoft.com/office/officeart/2005/8/layout/matrix1"/>
    <dgm:cxn modelId="{D27FC202-39E5-40C6-BF81-0F3EB06BF0A5}" srcId="{E62EAC0F-8EF9-4801-B0D8-A615D9E27959}" destId="{D99E549B-D8C9-4365-8BF5-4B4E99F3D7E8}" srcOrd="2" destOrd="0" parTransId="{34609291-A113-4FC6-8666-5FAD116C22BA}" sibTransId="{56AADFF6-0A45-4189-8F7A-DFB556E49FD0}"/>
    <dgm:cxn modelId="{644FD00B-AE49-4D8B-9325-867FD233D7BB}" type="presOf" srcId="{857D4593-84A0-466D-82F2-3DF2FF70FD28}" destId="{8D648D88-A662-4709-BCEF-AA20A9FE2188}" srcOrd="0" destOrd="0" presId="urn:microsoft.com/office/officeart/2005/8/layout/matrix1"/>
    <dgm:cxn modelId="{095F6217-80C9-4AEF-8DA7-C600EEB98C2A}" srcId="{857D4593-84A0-466D-82F2-3DF2FF70FD28}" destId="{E62EAC0F-8EF9-4801-B0D8-A615D9E27959}" srcOrd="0" destOrd="0" parTransId="{15355A2C-0995-47FF-9910-BD2E780DB00C}" sibTransId="{EDC49E75-5CB8-4EA2-B974-1D1FDC10E459}"/>
    <dgm:cxn modelId="{3ADF251D-D6AB-40F1-BB11-C0E8E6F13272}" srcId="{E62EAC0F-8EF9-4801-B0D8-A615D9E27959}" destId="{D8FE2AE1-33AE-41A3-9FCC-9EDFDFEAC7E0}" srcOrd="3" destOrd="0" parTransId="{02C7C143-0364-4FBD-90CB-E237CB95E177}" sibTransId="{CAF1A5A9-8013-417E-B698-EAA21F62C16F}"/>
    <dgm:cxn modelId="{18F6AD5B-AB38-448F-8848-EEAA78B1C77D}" type="presOf" srcId="{E62EAC0F-8EF9-4801-B0D8-A615D9E27959}" destId="{EB070B7F-0768-429C-BF64-FC6FEA20B476}" srcOrd="0" destOrd="0" presId="urn:microsoft.com/office/officeart/2005/8/layout/matrix1"/>
    <dgm:cxn modelId="{95C6C465-D5E7-419D-A8B7-0B76A7E352BB}" type="presOf" srcId="{7D9B975F-5DD2-4B21-92AA-896D0AC5805B}" destId="{3087859D-7839-4F87-A67A-6F318A1002D7}" srcOrd="0" destOrd="0" presId="urn:microsoft.com/office/officeart/2005/8/layout/matrix1"/>
    <dgm:cxn modelId="{06D29566-7084-4CA9-9142-21651D7D0077}" type="presOf" srcId="{B33C3492-2C64-4D35-9A4F-F61C6482EC80}" destId="{ED33BED5-D166-477D-A5C0-BB093CEE1E3E}" srcOrd="0" destOrd="0" presId="urn:microsoft.com/office/officeart/2005/8/layout/matrix1"/>
    <dgm:cxn modelId="{CB28D14B-DC5C-4E0F-9DEF-17AAA9764BCE}" type="presOf" srcId="{D99E549B-D8C9-4365-8BF5-4B4E99F3D7E8}" destId="{E8661164-C70A-467E-874D-8AEF1F4DFF41}" srcOrd="0" destOrd="0" presId="urn:microsoft.com/office/officeart/2005/8/layout/matrix1"/>
    <dgm:cxn modelId="{88BD367B-5397-423B-BF59-12362E7083D5}" type="presOf" srcId="{D99E549B-D8C9-4365-8BF5-4B4E99F3D7E8}" destId="{7F6C1E4B-4988-490C-9FBA-3D3E036D37C8}" srcOrd="1" destOrd="0" presId="urn:microsoft.com/office/officeart/2005/8/layout/matrix1"/>
    <dgm:cxn modelId="{717F1C7E-FD6B-4D44-9D1C-9EEB98ED511A}" type="presOf" srcId="{D8FE2AE1-33AE-41A3-9FCC-9EDFDFEAC7E0}" destId="{C8B5F4A7-084C-4A4C-8D1E-82DDC588B756}" srcOrd="0" destOrd="0" presId="urn:microsoft.com/office/officeart/2005/8/layout/matrix1"/>
    <dgm:cxn modelId="{C95C07AD-D258-44A8-A822-C686C476488D}" type="presOf" srcId="{7D9B975F-5DD2-4B21-92AA-896D0AC5805B}" destId="{E89858BB-B08F-4C8E-9DD8-A7B2DA4D8338}" srcOrd="1" destOrd="0" presId="urn:microsoft.com/office/officeart/2005/8/layout/matrix1"/>
    <dgm:cxn modelId="{23CE37BF-8AB7-44FD-B462-0CD117F58E8B}" srcId="{E62EAC0F-8EF9-4801-B0D8-A615D9E27959}" destId="{7D9B975F-5DD2-4B21-92AA-896D0AC5805B}" srcOrd="1" destOrd="0" parTransId="{F7DC59FB-2B3D-437F-B39B-A3F40565F17B}" sibTransId="{2ACA5062-9AA6-44CE-98EE-A744A141A2DF}"/>
    <dgm:cxn modelId="{C3C168D6-CD70-495D-863A-3254CCE86201}" type="presOf" srcId="{D8FE2AE1-33AE-41A3-9FCC-9EDFDFEAC7E0}" destId="{68E0DA5E-49E0-4C54-A8E2-28B826554272}" srcOrd="1" destOrd="0" presId="urn:microsoft.com/office/officeart/2005/8/layout/matrix1"/>
    <dgm:cxn modelId="{2A6D26F0-8BA6-4D99-8161-8E12573F2E2D}" srcId="{E62EAC0F-8EF9-4801-B0D8-A615D9E27959}" destId="{B33C3492-2C64-4D35-9A4F-F61C6482EC80}" srcOrd="0" destOrd="0" parTransId="{47C6D816-B0F1-49DE-8D76-0424A69055A3}" sibTransId="{ECFD659A-31DE-44E4-8204-C0A76FB9FAAD}"/>
    <dgm:cxn modelId="{BE6C6B7B-69A2-441E-A80D-788CA3088F41}" type="presParOf" srcId="{8D648D88-A662-4709-BCEF-AA20A9FE2188}" destId="{4D6CF3F7-4909-456B-B205-EEE8BE2C82B0}" srcOrd="0" destOrd="0" presId="urn:microsoft.com/office/officeart/2005/8/layout/matrix1"/>
    <dgm:cxn modelId="{C136F912-A114-4AC8-B5BD-2A9159D564FE}" type="presParOf" srcId="{4D6CF3F7-4909-456B-B205-EEE8BE2C82B0}" destId="{ED33BED5-D166-477D-A5C0-BB093CEE1E3E}" srcOrd="0" destOrd="0" presId="urn:microsoft.com/office/officeart/2005/8/layout/matrix1"/>
    <dgm:cxn modelId="{BEC0A469-2BC0-4BB8-A446-A03017677B86}" type="presParOf" srcId="{4D6CF3F7-4909-456B-B205-EEE8BE2C82B0}" destId="{4B4A7669-B99C-41AC-BCB7-73F168F60ED6}" srcOrd="1" destOrd="0" presId="urn:microsoft.com/office/officeart/2005/8/layout/matrix1"/>
    <dgm:cxn modelId="{BDE04A03-E047-4769-A44C-100D5A94D6A6}" type="presParOf" srcId="{4D6CF3F7-4909-456B-B205-EEE8BE2C82B0}" destId="{3087859D-7839-4F87-A67A-6F318A1002D7}" srcOrd="2" destOrd="0" presId="urn:microsoft.com/office/officeart/2005/8/layout/matrix1"/>
    <dgm:cxn modelId="{9D246E57-C7F0-4344-9AE0-0AA778C83230}" type="presParOf" srcId="{4D6CF3F7-4909-456B-B205-EEE8BE2C82B0}" destId="{E89858BB-B08F-4C8E-9DD8-A7B2DA4D8338}" srcOrd="3" destOrd="0" presId="urn:microsoft.com/office/officeart/2005/8/layout/matrix1"/>
    <dgm:cxn modelId="{BBCDF259-3A41-4171-8A18-D9568FF1E69D}" type="presParOf" srcId="{4D6CF3F7-4909-456B-B205-EEE8BE2C82B0}" destId="{E8661164-C70A-467E-874D-8AEF1F4DFF41}" srcOrd="4" destOrd="0" presId="urn:microsoft.com/office/officeart/2005/8/layout/matrix1"/>
    <dgm:cxn modelId="{1A7ABF39-877B-4411-BE6E-99FA6755D8E5}" type="presParOf" srcId="{4D6CF3F7-4909-456B-B205-EEE8BE2C82B0}" destId="{7F6C1E4B-4988-490C-9FBA-3D3E036D37C8}" srcOrd="5" destOrd="0" presId="urn:microsoft.com/office/officeart/2005/8/layout/matrix1"/>
    <dgm:cxn modelId="{CA567653-C2AB-4F43-8F11-30E4F158430A}" type="presParOf" srcId="{4D6CF3F7-4909-456B-B205-EEE8BE2C82B0}" destId="{C8B5F4A7-084C-4A4C-8D1E-82DDC588B756}" srcOrd="6" destOrd="0" presId="urn:microsoft.com/office/officeart/2005/8/layout/matrix1"/>
    <dgm:cxn modelId="{5B58C80B-33B2-4B4D-8A6E-AE62FD084B9C}" type="presParOf" srcId="{4D6CF3F7-4909-456B-B205-EEE8BE2C82B0}" destId="{68E0DA5E-49E0-4C54-A8E2-28B826554272}" srcOrd="7" destOrd="0" presId="urn:microsoft.com/office/officeart/2005/8/layout/matrix1"/>
    <dgm:cxn modelId="{54A65102-446F-4F72-BD83-475F49559BDA}" type="presParOf" srcId="{8D648D88-A662-4709-BCEF-AA20A9FE2188}" destId="{EB070B7F-0768-429C-BF64-FC6FEA20B47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141B7D-9869-4B45-A16A-363C55C9596A}"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C6EB3ADC-D97D-4BAA-B817-F47D881A40B4}">
      <dgm:prSet phldrT="[Text]" custT="1"/>
      <dgm:spPr/>
      <dgm:t>
        <a:bodyPr/>
        <a:lstStyle/>
        <a:p>
          <a:r>
            <a:rPr lang="en-GB" sz="1200" b="1" dirty="0">
              <a:solidFill>
                <a:srgbClr val="002060"/>
              </a:solidFill>
            </a:rPr>
            <a:t>Industrial technologies (LEIT-NMBP)</a:t>
          </a:r>
          <a:r>
            <a:rPr lang="en-GB" sz="1200" dirty="0">
              <a:solidFill>
                <a:srgbClr val="002060"/>
              </a:solidFill>
            </a:rPr>
            <a:t>: topics in call 'Industrial Sustainability' (notably </a:t>
          </a:r>
          <a:r>
            <a:rPr lang="en-GB" sz="1200" b="1" dirty="0">
              <a:solidFill>
                <a:srgbClr val="002060"/>
              </a:solidFill>
            </a:rPr>
            <a:t>Sustainable Process Industry </a:t>
          </a:r>
          <a:r>
            <a:rPr lang="en-GB" sz="1200" dirty="0">
              <a:solidFill>
                <a:srgbClr val="002060"/>
              </a:solidFill>
            </a:rPr>
            <a:t>and </a:t>
          </a:r>
          <a:r>
            <a:rPr lang="en-GB" sz="1200" b="1" dirty="0">
              <a:solidFill>
                <a:srgbClr val="002060"/>
              </a:solidFill>
            </a:rPr>
            <a:t>Catalysing the Circular Economy</a:t>
          </a:r>
          <a:r>
            <a:rPr lang="en-GB" sz="1200" dirty="0">
              <a:solidFill>
                <a:srgbClr val="002060"/>
              </a:solidFill>
            </a:rPr>
            <a:t>); and in industrial biotechnology: €370 million</a:t>
          </a:r>
        </a:p>
      </dgm:t>
    </dgm:pt>
    <dgm:pt modelId="{89723D28-75AE-4149-A90D-0B4C72076052}" type="parTrans" cxnId="{DE99B535-CCF2-4891-A638-252C397220FE}">
      <dgm:prSet/>
      <dgm:spPr/>
      <dgm:t>
        <a:bodyPr/>
        <a:lstStyle/>
        <a:p>
          <a:endParaRPr lang="en-GB" sz="2000"/>
        </a:p>
      </dgm:t>
    </dgm:pt>
    <dgm:pt modelId="{EF081F07-12DB-4FA4-BB5F-8AC2FBBF17F8}" type="sibTrans" cxnId="{DE99B535-CCF2-4891-A638-252C397220FE}">
      <dgm:prSet/>
      <dgm:spPr/>
      <dgm:t>
        <a:bodyPr/>
        <a:lstStyle/>
        <a:p>
          <a:endParaRPr lang="en-GB" sz="2000"/>
        </a:p>
      </dgm:t>
    </dgm:pt>
    <dgm:pt modelId="{9C01DB66-D99E-43D4-A626-DE9B6BBFF583}">
      <dgm:prSet custT="1"/>
      <dgm:spPr/>
      <dgm:t>
        <a:bodyPr/>
        <a:lstStyle/>
        <a:p>
          <a:r>
            <a:rPr lang="en-GB" sz="1200" b="1" dirty="0"/>
            <a:t>Food security and </a:t>
          </a:r>
          <a:r>
            <a:rPr lang="en-GB" sz="1200" b="1" dirty="0" err="1"/>
            <a:t>Bioeconomy</a:t>
          </a:r>
          <a:r>
            <a:rPr lang="en-GB" sz="1200" b="1" dirty="0"/>
            <a:t> (SC2)</a:t>
          </a:r>
          <a:r>
            <a:rPr lang="en-GB" sz="1200" dirty="0"/>
            <a:t>: topics in calls '</a:t>
          </a:r>
          <a:r>
            <a:rPr lang="en-GB" sz="1200" b="1" dirty="0"/>
            <a:t>Sustainable Food Security</a:t>
          </a:r>
          <a:r>
            <a:rPr lang="en-GB" sz="1200" dirty="0"/>
            <a:t>', '</a:t>
          </a:r>
          <a:r>
            <a:rPr lang="en-GB" sz="1200" b="1" dirty="0"/>
            <a:t>Blue Growth</a:t>
          </a:r>
          <a:r>
            <a:rPr lang="en-GB" sz="1200" dirty="0"/>
            <a:t>' and '</a:t>
          </a:r>
          <a:r>
            <a:rPr lang="en-GB" sz="1200" b="1" dirty="0"/>
            <a:t>Rural Renaissance</a:t>
          </a:r>
          <a:r>
            <a:rPr lang="en-GB" sz="1200" dirty="0"/>
            <a:t>', including </a:t>
          </a:r>
          <a:r>
            <a:rPr lang="en-GB" sz="1200" b="1" dirty="0"/>
            <a:t>access to risk finance</a:t>
          </a:r>
          <a:r>
            <a:rPr lang="en-GB" sz="1200" b="0" dirty="0"/>
            <a:t>:</a:t>
          </a:r>
          <a:r>
            <a:rPr lang="en-GB" sz="1200" dirty="0"/>
            <a:t> €253 million</a:t>
          </a:r>
        </a:p>
      </dgm:t>
    </dgm:pt>
    <dgm:pt modelId="{E2A7940F-B3B7-44B6-9E8C-5725DA233216}" type="parTrans" cxnId="{6B0C2AF3-8934-45CE-9B58-F76C182ADC6E}">
      <dgm:prSet/>
      <dgm:spPr/>
      <dgm:t>
        <a:bodyPr/>
        <a:lstStyle/>
        <a:p>
          <a:endParaRPr lang="en-GB" sz="2000"/>
        </a:p>
      </dgm:t>
    </dgm:pt>
    <dgm:pt modelId="{439CC858-E86F-4927-8FDA-CE57AEAD7D1F}" type="sibTrans" cxnId="{6B0C2AF3-8934-45CE-9B58-F76C182ADC6E}">
      <dgm:prSet/>
      <dgm:spPr/>
      <dgm:t>
        <a:bodyPr/>
        <a:lstStyle/>
        <a:p>
          <a:endParaRPr lang="en-GB" sz="2000"/>
        </a:p>
      </dgm:t>
    </dgm:pt>
    <dgm:pt modelId="{65944E1C-B7BA-4313-9EAF-84081247B71A}">
      <dgm:prSet custT="1"/>
      <dgm:spPr/>
      <dgm:t>
        <a:bodyPr/>
        <a:lstStyle/>
        <a:p>
          <a:r>
            <a:rPr lang="en-GB" sz="1200" b="1" dirty="0"/>
            <a:t>Energy (SC3)</a:t>
          </a:r>
          <a:r>
            <a:rPr lang="en-GB" sz="1200" dirty="0"/>
            <a:t>: Carbon dioxide reuse:</a:t>
          </a:r>
          <a:r>
            <a:rPr lang="en-US" sz="1200" dirty="0"/>
            <a:t> €12 million</a:t>
          </a:r>
        </a:p>
      </dgm:t>
    </dgm:pt>
    <dgm:pt modelId="{BB9FF3B9-E9AD-4067-AB81-AD1DED740BC5}" type="parTrans" cxnId="{D28ACA81-8D36-4B9A-A26B-09E0A2B146CC}">
      <dgm:prSet/>
      <dgm:spPr/>
      <dgm:t>
        <a:bodyPr/>
        <a:lstStyle/>
        <a:p>
          <a:endParaRPr lang="en-GB" sz="2000"/>
        </a:p>
      </dgm:t>
    </dgm:pt>
    <dgm:pt modelId="{4D7DCB5D-1C80-4158-BC9B-7612E3168279}" type="sibTrans" cxnId="{D28ACA81-8D36-4B9A-A26B-09E0A2B146CC}">
      <dgm:prSet/>
      <dgm:spPr/>
      <dgm:t>
        <a:bodyPr/>
        <a:lstStyle/>
        <a:p>
          <a:endParaRPr lang="en-GB" sz="2000"/>
        </a:p>
      </dgm:t>
    </dgm:pt>
    <dgm:pt modelId="{4E543F3B-36E6-4ADE-9C32-E3FFDD731E3A}">
      <dgm:prSet custT="1"/>
      <dgm:spPr/>
      <dgm:t>
        <a:bodyPr/>
        <a:lstStyle/>
        <a:p>
          <a:r>
            <a:rPr lang="en-GB" sz="1200" b="1" dirty="0"/>
            <a:t>Climate, Environment and Raw Materials (SC5)</a:t>
          </a:r>
          <a:r>
            <a:rPr lang="en-GB" sz="1200" dirty="0"/>
            <a:t>: topics in call '</a:t>
          </a:r>
          <a:r>
            <a:rPr lang="en-GB" sz="1200" b="1" dirty="0"/>
            <a:t>Greening the economy in line with the SDGs</a:t>
          </a:r>
          <a:r>
            <a:rPr lang="en-US" sz="1200" dirty="0"/>
            <a:t>' – circular economy and raw materials: €306 million</a:t>
          </a:r>
          <a:endParaRPr lang="en-US" altLang="en-US" sz="1200" dirty="0"/>
        </a:p>
      </dgm:t>
    </dgm:pt>
    <dgm:pt modelId="{3965473E-65D8-4F85-979F-34FEF8E4C303}" type="parTrans" cxnId="{C2E868FF-42AF-4A8F-B93C-021971F21F0D}">
      <dgm:prSet/>
      <dgm:spPr/>
      <dgm:t>
        <a:bodyPr/>
        <a:lstStyle/>
        <a:p>
          <a:endParaRPr lang="en-GB" sz="2000"/>
        </a:p>
      </dgm:t>
    </dgm:pt>
    <dgm:pt modelId="{C6A0C29F-2DDA-4AF9-AE7B-935197BC8B32}" type="sibTrans" cxnId="{C2E868FF-42AF-4A8F-B93C-021971F21F0D}">
      <dgm:prSet/>
      <dgm:spPr/>
      <dgm:t>
        <a:bodyPr/>
        <a:lstStyle/>
        <a:p>
          <a:endParaRPr lang="en-GB" sz="2000"/>
        </a:p>
      </dgm:t>
    </dgm:pt>
    <dgm:pt modelId="{9E84A7B3-8D5E-421D-85E1-50AE69D7F8E5}" type="pres">
      <dgm:prSet presAssocID="{53141B7D-9869-4B45-A16A-363C55C9596A}" presName="Name0" presStyleCnt="0">
        <dgm:presLayoutVars>
          <dgm:chMax val="7"/>
          <dgm:chPref val="7"/>
          <dgm:dir/>
        </dgm:presLayoutVars>
      </dgm:prSet>
      <dgm:spPr/>
    </dgm:pt>
    <dgm:pt modelId="{ECAD3B62-7C33-4E9E-98D2-840390BC8B4A}" type="pres">
      <dgm:prSet presAssocID="{53141B7D-9869-4B45-A16A-363C55C9596A}" presName="Name1" presStyleCnt="0"/>
      <dgm:spPr/>
    </dgm:pt>
    <dgm:pt modelId="{D53C94B1-6525-426F-8F1F-65073A7B958D}" type="pres">
      <dgm:prSet presAssocID="{53141B7D-9869-4B45-A16A-363C55C9596A}" presName="cycle" presStyleCnt="0"/>
      <dgm:spPr/>
    </dgm:pt>
    <dgm:pt modelId="{357A74B9-8251-4D8B-9972-2C8A776AC571}" type="pres">
      <dgm:prSet presAssocID="{53141B7D-9869-4B45-A16A-363C55C9596A}" presName="srcNode" presStyleLbl="node1" presStyleIdx="0" presStyleCnt="4"/>
      <dgm:spPr/>
    </dgm:pt>
    <dgm:pt modelId="{79E59134-6007-40C6-A9AF-BFE88A2BC0CC}" type="pres">
      <dgm:prSet presAssocID="{53141B7D-9869-4B45-A16A-363C55C9596A}" presName="conn" presStyleLbl="parChTrans1D2" presStyleIdx="0" presStyleCnt="1"/>
      <dgm:spPr/>
    </dgm:pt>
    <dgm:pt modelId="{130DAA1A-2C9C-4956-8C84-6A3DD2558B97}" type="pres">
      <dgm:prSet presAssocID="{53141B7D-9869-4B45-A16A-363C55C9596A}" presName="extraNode" presStyleLbl="node1" presStyleIdx="0" presStyleCnt="4"/>
      <dgm:spPr/>
    </dgm:pt>
    <dgm:pt modelId="{733157A5-B448-44D6-BFED-B8D4360118EF}" type="pres">
      <dgm:prSet presAssocID="{53141B7D-9869-4B45-A16A-363C55C9596A}" presName="dstNode" presStyleLbl="node1" presStyleIdx="0" presStyleCnt="4"/>
      <dgm:spPr/>
    </dgm:pt>
    <dgm:pt modelId="{3A5235D4-F673-4D41-BBDA-2BD8DC18A5F6}" type="pres">
      <dgm:prSet presAssocID="{C6EB3ADC-D97D-4BAA-B817-F47D881A40B4}" presName="text_1" presStyleLbl="node1" presStyleIdx="0" presStyleCnt="4" custScaleY="139730">
        <dgm:presLayoutVars>
          <dgm:bulletEnabled val="1"/>
        </dgm:presLayoutVars>
      </dgm:prSet>
      <dgm:spPr/>
    </dgm:pt>
    <dgm:pt modelId="{F5BA1709-7A2D-4EA5-A1FE-7CF5508C6A60}" type="pres">
      <dgm:prSet presAssocID="{C6EB3ADC-D97D-4BAA-B817-F47D881A40B4}" presName="accent_1" presStyleCnt="0"/>
      <dgm:spPr/>
    </dgm:pt>
    <dgm:pt modelId="{2E91BDE8-21DF-44BE-95E5-11275843CBED}" type="pres">
      <dgm:prSet presAssocID="{C6EB3ADC-D97D-4BAA-B817-F47D881A40B4}" presName="accentRepeatNode" presStyleLbl="solidFgAcc1" presStyleIdx="0" presStyleCnt="4"/>
      <dgm:spPr>
        <a:solidFill>
          <a:srgbClr val="66FFFF"/>
        </a:solidFill>
        <a:scene3d>
          <a:camera prst="orthographicFront"/>
          <a:lightRig rig="threePt" dir="t"/>
        </a:scene3d>
        <a:sp3d>
          <a:bevelT/>
        </a:sp3d>
      </dgm:spPr>
    </dgm:pt>
    <dgm:pt modelId="{9DF971AC-67AC-4053-AED8-8997C0256934}" type="pres">
      <dgm:prSet presAssocID="{9C01DB66-D99E-43D4-A626-DE9B6BBFF583}" presName="text_2" presStyleLbl="node1" presStyleIdx="1" presStyleCnt="4">
        <dgm:presLayoutVars>
          <dgm:bulletEnabled val="1"/>
        </dgm:presLayoutVars>
      </dgm:prSet>
      <dgm:spPr/>
    </dgm:pt>
    <dgm:pt modelId="{1D8A7B95-86DB-4A7B-8C91-140B8A8FF6F3}" type="pres">
      <dgm:prSet presAssocID="{9C01DB66-D99E-43D4-A626-DE9B6BBFF583}" presName="accent_2" presStyleCnt="0"/>
      <dgm:spPr/>
    </dgm:pt>
    <dgm:pt modelId="{9397A708-BE78-4850-B489-E130BD958207}" type="pres">
      <dgm:prSet presAssocID="{9C01DB66-D99E-43D4-A626-DE9B6BBFF583}" presName="accentRepeatNode" presStyleLbl="solidFgAcc1" presStyleIdx="1" presStyleCnt="4"/>
      <dgm:spPr>
        <a:solidFill>
          <a:srgbClr val="66FFFF"/>
        </a:solidFill>
        <a:scene3d>
          <a:camera prst="orthographicFront"/>
          <a:lightRig rig="threePt" dir="t"/>
        </a:scene3d>
        <a:sp3d>
          <a:bevelT/>
        </a:sp3d>
      </dgm:spPr>
    </dgm:pt>
    <dgm:pt modelId="{2B60DE4A-DFB0-4412-9146-03B7C8B4B7DD}" type="pres">
      <dgm:prSet presAssocID="{65944E1C-B7BA-4313-9EAF-84081247B71A}" presName="text_3" presStyleLbl="node1" presStyleIdx="2" presStyleCnt="4">
        <dgm:presLayoutVars>
          <dgm:bulletEnabled val="1"/>
        </dgm:presLayoutVars>
      </dgm:prSet>
      <dgm:spPr/>
    </dgm:pt>
    <dgm:pt modelId="{A48D3D28-5BBD-4D72-9AF1-A35561B8D662}" type="pres">
      <dgm:prSet presAssocID="{65944E1C-B7BA-4313-9EAF-84081247B71A}" presName="accent_3" presStyleCnt="0"/>
      <dgm:spPr/>
    </dgm:pt>
    <dgm:pt modelId="{C7789F47-D77B-4C7F-9229-D29841DFB96E}" type="pres">
      <dgm:prSet presAssocID="{65944E1C-B7BA-4313-9EAF-84081247B71A}" presName="accentRepeatNode" presStyleLbl="solidFgAcc1" presStyleIdx="2" presStyleCnt="4"/>
      <dgm:spPr>
        <a:solidFill>
          <a:srgbClr val="66FFFF"/>
        </a:solidFill>
        <a:scene3d>
          <a:camera prst="orthographicFront"/>
          <a:lightRig rig="threePt" dir="t"/>
        </a:scene3d>
        <a:sp3d>
          <a:bevelT/>
        </a:sp3d>
      </dgm:spPr>
    </dgm:pt>
    <dgm:pt modelId="{1A6156DD-03F5-4FCB-97C4-D3A3E6FFADA0}" type="pres">
      <dgm:prSet presAssocID="{4E543F3B-36E6-4ADE-9C32-E3FFDD731E3A}" presName="text_4" presStyleLbl="node1" presStyleIdx="3" presStyleCnt="4">
        <dgm:presLayoutVars>
          <dgm:bulletEnabled val="1"/>
        </dgm:presLayoutVars>
      </dgm:prSet>
      <dgm:spPr/>
    </dgm:pt>
    <dgm:pt modelId="{69BB0F49-C80F-4F66-BFB2-843144589978}" type="pres">
      <dgm:prSet presAssocID="{4E543F3B-36E6-4ADE-9C32-E3FFDD731E3A}" presName="accent_4" presStyleCnt="0"/>
      <dgm:spPr/>
    </dgm:pt>
    <dgm:pt modelId="{1FE3D67B-6B75-4D2F-AE5A-5C56FA8C0449}" type="pres">
      <dgm:prSet presAssocID="{4E543F3B-36E6-4ADE-9C32-E3FFDD731E3A}" presName="accentRepeatNode" presStyleLbl="solidFgAcc1" presStyleIdx="3" presStyleCnt="4"/>
      <dgm:spPr>
        <a:solidFill>
          <a:srgbClr val="66FFFF"/>
        </a:solidFill>
        <a:scene3d>
          <a:camera prst="orthographicFront"/>
          <a:lightRig rig="threePt" dir="t"/>
        </a:scene3d>
        <a:sp3d>
          <a:bevelT/>
        </a:sp3d>
      </dgm:spPr>
    </dgm:pt>
  </dgm:ptLst>
  <dgm:cxnLst>
    <dgm:cxn modelId="{33631809-C408-42A3-BE01-7DF6E0DAE1FB}" type="presOf" srcId="{4E543F3B-36E6-4ADE-9C32-E3FFDD731E3A}" destId="{1A6156DD-03F5-4FCB-97C4-D3A3E6FFADA0}" srcOrd="0" destOrd="0" presId="urn:microsoft.com/office/officeart/2008/layout/VerticalCurvedList"/>
    <dgm:cxn modelId="{CF8F3A15-F636-411D-A131-46A801742429}" type="presOf" srcId="{9C01DB66-D99E-43D4-A626-DE9B6BBFF583}" destId="{9DF971AC-67AC-4053-AED8-8997C0256934}" srcOrd="0" destOrd="0" presId="urn:microsoft.com/office/officeart/2008/layout/VerticalCurvedList"/>
    <dgm:cxn modelId="{EC625B15-5581-4940-99C3-15604644CCEF}" type="presOf" srcId="{65944E1C-B7BA-4313-9EAF-84081247B71A}" destId="{2B60DE4A-DFB0-4412-9146-03B7C8B4B7DD}" srcOrd="0" destOrd="0" presId="urn:microsoft.com/office/officeart/2008/layout/VerticalCurvedList"/>
    <dgm:cxn modelId="{27882728-88CB-469B-BC43-22DD4759634F}" type="presOf" srcId="{53141B7D-9869-4B45-A16A-363C55C9596A}" destId="{9E84A7B3-8D5E-421D-85E1-50AE69D7F8E5}" srcOrd="0" destOrd="0" presId="urn:microsoft.com/office/officeart/2008/layout/VerticalCurvedList"/>
    <dgm:cxn modelId="{DE99B535-CCF2-4891-A638-252C397220FE}" srcId="{53141B7D-9869-4B45-A16A-363C55C9596A}" destId="{C6EB3ADC-D97D-4BAA-B817-F47D881A40B4}" srcOrd="0" destOrd="0" parTransId="{89723D28-75AE-4149-A90D-0B4C72076052}" sibTransId="{EF081F07-12DB-4FA4-BB5F-8AC2FBBF17F8}"/>
    <dgm:cxn modelId="{D28ACA81-8D36-4B9A-A26B-09E0A2B146CC}" srcId="{53141B7D-9869-4B45-A16A-363C55C9596A}" destId="{65944E1C-B7BA-4313-9EAF-84081247B71A}" srcOrd="2" destOrd="0" parTransId="{BB9FF3B9-E9AD-4067-AB81-AD1DED740BC5}" sibTransId="{4D7DCB5D-1C80-4158-BC9B-7612E3168279}"/>
    <dgm:cxn modelId="{5808019E-354E-4F77-86A2-C2965C9F7641}" type="presOf" srcId="{C6EB3ADC-D97D-4BAA-B817-F47D881A40B4}" destId="{3A5235D4-F673-4D41-BBDA-2BD8DC18A5F6}" srcOrd="0" destOrd="0" presId="urn:microsoft.com/office/officeart/2008/layout/VerticalCurvedList"/>
    <dgm:cxn modelId="{764251D1-F43A-45F0-947B-74074B8551D1}" type="presOf" srcId="{EF081F07-12DB-4FA4-BB5F-8AC2FBBF17F8}" destId="{79E59134-6007-40C6-A9AF-BFE88A2BC0CC}" srcOrd="0" destOrd="0" presId="urn:microsoft.com/office/officeart/2008/layout/VerticalCurvedList"/>
    <dgm:cxn modelId="{6B0C2AF3-8934-45CE-9B58-F76C182ADC6E}" srcId="{53141B7D-9869-4B45-A16A-363C55C9596A}" destId="{9C01DB66-D99E-43D4-A626-DE9B6BBFF583}" srcOrd="1" destOrd="0" parTransId="{E2A7940F-B3B7-44B6-9E8C-5725DA233216}" sibTransId="{439CC858-E86F-4927-8FDA-CE57AEAD7D1F}"/>
    <dgm:cxn modelId="{C2E868FF-42AF-4A8F-B93C-021971F21F0D}" srcId="{53141B7D-9869-4B45-A16A-363C55C9596A}" destId="{4E543F3B-36E6-4ADE-9C32-E3FFDD731E3A}" srcOrd="3" destOrd="0" parTransId="{3965473E-65D8-4F85-979F-34FEF8E4C303}" sibTransId="{C6A0C29F-2DDA-4AF9-AE7B-935197BC8B32}"/>
    <dgm:cxn modelId="{876F3F47-3A5F-4E2C-916F-B5F21C4070D2}" type="presParOf" srcId="{9E84A7B3-8D5E-421D-85E1-50AE69D7F8E5}" destId="{ECAD3B62-7C33-4E9E-98D2-840390BC8B4A}" srcOrd="0" destOrd="0" presId="urn:microsoft.com/office/officeart/2008/layout/VerticalCurvedList"/>
    <dgm:cxn modelId="{A3F7E185-8B48-42B1-9C72-0216FE3D8B4E}" type="presParOf" srcId="{ECAD3B62-7C33-4E9E-98D2-840390BC8B4A}" destId="{D53C94B1-6525-426F-8F1F-65073A7B958D}" srcOrd="0" destOrd="0" presId="urn:microsoft.com/office/officeart/2008/layout/VerticalCurvedList"/>
    <dgm:cxn modelId="{D0929651-DD9B-4D18-8228-F46B3001DE56}" type="presParOf" srcId="{D53C94B1-6525-426F-8F1F-65073A7B958D}" destId="{357A74B9-8251-4D8B-9972-2C8A776AC571}" srcOrd="0" destOrd="0" presId="urn:microsoft.com/office/officeart/2008/layout/VerticalCurvedList"/>
    <dgm:cxn modelId="{C5FDB86D-29B1-485F-8892-CCECEE05FFFF}" type="presParOf" srcId="{D53C94B1-6525-426F-8F1F-65073A7B958D}" destId="{79E59134-6007-40C6-A9AF-BFE88A2BC0CC}" srcOrd="1" destOrd="0" presId="urn:microsoft.com/office/officeart/2008/layout/VerticalCurvedList"/>
    <dgm:cxn modelId="{76903721-EFA7-4B03-A8AC-B6C2FEEE5E5B}" type="presParOf" srcId="{D53C94B1-6525-426F-8F1F-65073A7B958D}" destId="{130DAA1A-2C9C-4956-8C84-6A3DD2558B97}" srcOrd="2" destOrd="0" presId="urn:microsoft.com/office/officeart/2008/layout/VerticalCurvedList"/>
    <dgm:cxn modelId="{5EC99C51-567E-4D9A-B938-26DC71F886E0}" type="presParOf" srcId="{D53C94B1-6525-426F-8F1F-65073A7B958D}" destId="{733157A5-B448-44D6-BFED-B8D4360118EF}" srcOrd="3" destOrd="0" presId="urn:microsoft.com/office/officeart/2008/layout/VerticalCurvedList"/>
    <dgm:cxn modelId="{E0BE451E-89CC-440F-8B51-0438D12728A1}" type="presParOf" srcId="{ECAD3B62-7C33-4E9E-98D2-840390BC8B4A}" destId="{3A5235D4-F673-4D41-BBDA-2BD8DC18A5F6}" srcOrd="1" destOrd="0" presId="urn:microsoft.com/office/officeart/2008/layout/VerticalCurvedList"/>
    <dgm:cxn modelId="{7F24EE64-CAFC-498E-843D-990A429AA6B9}" type="presParOf" srcId="{ECAD3B62-7C33-4E9E-98D2-840390BC8B4A}" destId="{F5BA1709-7A2D-4EA5-A1FE-7CF5508C6A60}" srcOrd="2" destOrd="0" presId="urn:microsoft.com/office/officeart/2008/layout/VerticalCurvedList"/>
    <dgm:cxn modelId="{82BC88A5-B763-422F-90D1-468A02385032}" type="presParOf" srcId="{F5BA1709-7A2D-4EA5-A1FE-7CF5508C6A60}" destId="{2E91BDE8-21DF-44BE-95E5-11275843CBED}" srcOrd="0" destOrd="0" presId="urn:microsoft.com/office/officeart/2008/layout/VerticalCurvedList"/>
    <dgm:cxn modelId="{CF9F9B3F-A2FC-4164-BE69-E53D34068C47}" type="presParOf" srcId="{ECAD3B62-7C33-4E9E-98D2-840390BC8B4A}" destId="{9DF971AC-67AC-4053-AED8-8997C0256934}" srcOrd="3" destOrd="0" presId="urn:microsoft.com/office/officeart/2008/layout/VerticalCurvedList"/>
    <dgm:cxn modelId="{03BDDD25-2C0F-4EE0-95AF-48FE71744E7B}" type="presParOf" srcId="{ECAD3B62-7C33-4E9E-98D2-840390BC8B4A}" destId="{1D8A7B95-86DB-4A7B-8C91-140B8A8FF6F3}" srcOrd="4" destOrd="0" presId="urn:microsoft.com/office/officeart/2008/layout/VerticalCurvedList"/>
    <dgm:cxn modelId="{9CA9146F-774B-4684-A7B6-CDADAD2DC779}" type="presParOf" srcId="{1D8A7B95-86DB-4A7B-8C91-140B8A8FF6F3}" destId="{9397A708-BE78-4850-B489-E130BD958207}" srcOrd="0" destOrd="0" presId="urn:microsoft.com/office/officeart/2008/layout/VerticalCurvedList"/>
    <dgm:cxn modelId="{4D8D6CD3-AC4F-445A-A444-9757844299EB}" type="presParOf" srcId="{ECAD3B62-7C33-4E9E-98D2-840390BC8B4A}" destId="{2B60DE4A-DFB0-4412-9146-03B7C8B4B7DD}" srcOrd="5" destOrd="0" presId="urn:microsoft.com/office/officeart/2008/layout/VerticalCurvedList"/>
    <dgm:cxn modelId="{40C77314-F839-4A3A-8BC2-6ACDCB8C61E7}" type="presParOf" srcId="{ECAD3B62-7C33-4E9E-98D2-840390BC8B4A}" destId="{A48D3D28-5BBD-4D72-9AF1-A35561B8D662}" srcOrd="6" destOrd="0" presId="urn:microsoft.com/office/officeart/2008/layout/VerticalCurvedList"/>
    <dgm:cxn modelId="{43C114C9-D47A-4E46-8964-43AEDCC513D5}" type="presParOf" srcId="{A48D3D28-5BBD-4D72-9AF1-A35561B8D662}" destId="{C7789F47-D77B-4C7F-9229-D29841DFB96E}" srcOrd="0" destOrd="0" presId="urn:microsoft.com/office/officeart/2008/layout/VerticalCurvedList"/>
    <dgm:cxn modelId="{722A7287-D70F-4ED5-9590-DE7E575FCD78}" type="presParOf" srcId="{ECAD3B62-7C33-4E9E-98D2-840390BC8B4A}" destId="{1A6156DD-03F5-4FCB-97C4-D3A3E6FFADA0}" srcOrd="7" destOrd="0" presId="urn:microsoft.com/office/officeart/2008/layout/VerticalCurvedList"/>
    <dgm:cxn modelId="{B7D8705E-CECA-425B-9692-8691ACCABAFC}" type="presParOf" srcId="{ECAD3B62-7C33-4E9E-98D2-840390BC8B4A}" destId="{69BB0F49-C80F-4F66-BFB2-843144589978}" srcOrd="8" destOrd="0" presId="urn:microsoft.com/office/officeart/2008/layout/VerticalCurvedList"/>
    <dgm:cxn modelId="{5A6D5C9D-8B0E-4B9C-9E2A-7336715319F9}" type="presParOf" srcId="{69BB0F49-C80F-4F66-BFB2-843144589978}" destId="{1FE3D67B-6B75-4D2F-AE5A-5C56FA8C04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7D4593-84A0-466D-82F2-3DF2FF70FD28}"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GB"/>
        </a:p>
      </dgm:t>
    </dgm:pt>
    <dgm:pt modelId="{E62EAC0F-8EF9-4801-B0D8-A615D9E27959}">
      <dgm:prSet phldrT="[Text]" custT="1"/>
      <dgm:spPr>
        <a:solidFill>
          <a:srgbClr val="FFCC99"/>
        </a:solidFill>
      </dgm:spPr>
      <dgm:t>
        <a:bodyPr/>
        <a:lstStyle/>
        <a:p>
          <a:r>
            <a:rPr lang="en-GB" sz="2000" b="1" dirty="0"/>
            <a:t>Objectives</a:t>
          </a:r>
        </a:p>
      </dgm:t>
    </dgm:pt>
    <dgm:pt modelId="{15355A2C-0995-47FF-9910-BD2E780DB00C}" type="parTrans" cxnId="{095F6217-80C9-4AEF-8DA7-C600EEB98C2A}">
      <dgm:prSet/>
      <dgm:spPr/>
      <dgm:t>
        <a:bodyPr/>
        <a:lstStyle/>
        <a:p>
          <a:endParaRPr lang="en-GB"/>
        </a:p>
      </dgm:t>
    </dgm:pt>
    <dgm:pt modelId="{EDC49E75-5CB8-4EA2-B974-1D1FDC10E459}" type="sibTrans" cxnId="{095F6217-80C9-4AEF-8DA7-C600EEB98C2A}">
      <dgm:prSet/>
      <dgm:spPr/>
      <dgm:t>
        <a:bodyPr/>
        <a:lstStyle/>
        <a:p>
          <a:endParaRPr lang="en-GB"/>
        </a:p>
      </dgm:t>
    </dgm:pt>
    <dgm:pt modelId="{B33C3492-2C64-4D35-9A4F-F61C6482EC80}">
      <dgm:prSet phldrT="[Text]"/>
      <dgm:spPr/>
      <dgm:t>
        <a:bodyPr anchor="b"/>
        <a:lstStyle/>
        <a:p>
          <a:r>
            <a:rPr lang="en-GB" dirty="0">
              <a:solidFill>
                <a:srgbClr val="002060"/>
              </a:solidFill>
            </a:rPr>
            <a:t>Support the implementation of the </a:t>
          </a:r>
          <a:r>
            <a:rPr lang="en-GB" b="1" dirty="0">
              <a:solidFill>
                <a:srgbClr val="002060"/>
              </a:solidFill>
            </a:rPr>
            <a:t>DEI strategy</a:t>
          </a:r>
          <a:r>
            <a:rPr lang="en-GB" b="0" dirty="0">
              <a:solidFill>
                <a:srgbClr val="002060"/>
              </a:solidFill>
            </a:rPr>
            <a:t>, notably through </a:t>
          </a:r>
          <a:r>
            <a:rPr lang="en-GB" b="1" dirty="0">
              <a:solidFill>
                <a:srgbClr val="002060"/>
              </a:solidFill>
            </a:rPr>
            <a:t>innovation hubs</a:t>
          </a:r>
          <a:r>
            <a:rPr lang="en-GB" b="0" dirty="0">
              <a:solidFill>
                <a:srgbClr val="002060"/>
              </a:solidFill>
            </a:rPr>
            <a:t>, </a:t>
          </a:r>
          <a:r>
            <a:rPr lang="en-GB" b="1" dirty="0">
              <a:solidFill>
                <a:srgbClr val="002060"/>
              </a:solidFill>
            </a:rPr>
            <a:t>platforms</a:t>
          </a:r>
          <a:r>
            <a:rPr lang="en-GB" b="0" dirty="0">
              <a:solidFill>
                <a:srgbClr val="002060"/>
              </a:solidFill>
            </a:rPr>
            <a:t> and large-scale </a:t>
          </a:r>
          <a:r>
            <a:rPr lang="en-GB" b="1" dirty="0">
              <a:solidFill>
                <a:srgbClr val="002060"/>
              </a:solidFill>
            </a:rPr>
            <a:t>pilots</a:t>
          </a:r>
        </a:p>
      </dgm:t>
    </dgm:pt>
    <dgm:pt modelId="{47C6D816-B0F1-49DE-8D76-0424A69055A3}" type="parTrans" cxnId="{2A6D26F0-8BA6-4D99-8161-8E12573F2E2D}">
      <dgm:prSet/>
      <dgm:spPr/>
      <dgm:t>
        <a:bodyPr/>
        <a:lstStyle/>
        <a:p>
          <a:endParaRPr lang="en-GB"/>
        </a:p>
      </dgm:t>
    </dgm:pt>
    <dgm:pt modelId="{ECFD659A-31DE-44E4-8204-C0A76FB9FAAD}" type="sibTrans" cxnId="{2A6D26F0-8BA6-4D99-8161-8E12573F2E2D}">
      <dgm:prSet/>
      <dgm:spPr/>
      <dgm:t>
        <a:bodyPr/>
        <a:lstStyle/>
        <a:p>
          <a:endParaRPr lang="en-GB"/>
        </a:p>
      </dgm:t>
    </dgm:pt>
    <dgm:pt modelId="{7D9B975F-5DD2-4B21-92AA-896D0AC5805B}">
      <dgm:prSet/>
      <dgm:spPr/>
      <dgm:t>
        <a:bodyPr anchor="b"/>
        <a:lstStyle/>
        <a:p>
          <a:r>
            <a:rPr lang="en-GB" b="0" dirty="0"/>
            <a:t>Foster the </a:t>
          </a:r>
          <a:r>
            <a:rPr lang="en-GB" b="1" dirty="0"/>
            <a:t>uptake of digital technologies </a:t>
          </a:r>
          <a:r>
            <a:rPr lang="en-GB" b="0" dirty="0"/>
            <a:t>and innovations, as well as </a:t>
          </a:r>
          <a:r>
            <a:rPr lang="en-GB" b="1" dirty="0"/>
            <a:t>synergies with other KETs</a:t>
          </a:r>
        </a:p>
      </dgm:t>
    </dgm:pt>
    <dgm:pt modelId="{F7DC59FB-2B3D-437F-B39B-A3F40565F17B}" type="parTrans" cxnId="{23CE37BF-8AB7-44FD-B462-0CD117F58E8B}">
      <dgm:prSet/>
      <dgm:spPr/>
      <dgm:t>
        <a:bodyPr/>
        <a:lstStyle/>
        <a:p>
          <a:endParaRPr lang="en-GB"/>
        </a:p>
      </dgm:t>
    </dgm:pt>
    <dgm:pt modelId="{2ACA5062-9AA6-44CE-98EE-A744A141A2DF}" type="sibTrans" cxnId="{23CE37BF-8AB7-44FD-B462-0CD117F58E8B}">
      <dgm:prSet/>
      <dgm:spPr/>
      <dgm:t>
        <a:bodyPr/>
        <a:lstStyle/>
        <a:p>
          <a:endParaRPr lang="en-GB"/>
        </a:p>
      </dgm:t>
    </dgm:pt>
    <dgm:pt modelId="{D99E549B-D8C9-4365-8BF5-4B4E99F3D7E8}">
      <dgm:prSet/>
      <dgm:spPr/>
      <dgm:t>
        <a:bodyPr anchor="t"/>
        <a:lstStyle/>
        <a:p>
          <a:r>
            <a:rPr lang="en-GB" dirty="0"/>
            <a:t>Leverage possibilities offered by ICT to </a:t>
          </a:r>
          <a:r>
            <a:rPr lang="en-GB" b="1" dirty="0"/>
            <a:t>address major societal challenges</a:t>
          </a:r>
        </a:p>
      </dgm:t>
    </dgm:pt>
    <dgm:pt modelId="{34609291-A113-4FC6-8666-5FAD116C22BA}" type="parTrans" cxnId="{D27FC202-39E5-40C6-BF81-0F3EB06BF0A5}">
      <dgm:prSet/>
      <dgm:spPr/>
      <dgm:t>
        <a:bodyPr/>
        <a:lstStyle/>
        <a:p>
          <a:endParaRPr lang="en-GB"/>
        </a:p>
      </dgm:t>
    </dgm:pt>
    <dgm:pt modelId="{56AADFF6-0A45-4189-8F7A-DFB556E49FD0}" type="sibTrans" cxnId="{D27FC202-39E5-40C6-BF81-0F3EB06BF0A5}">
      <dgm:prSet/>
      <dgm:spPr/>
      <dgm:t>
        <a:bodyPr/>
        <a:lstStyle/>
        <a:p>
          <a:endParaRPr lang="en-GB"/>
        </a:p>
      </dgm:t>
    </dgm:pt>
    <dgm:pt modelId="{D8FE2AE1-33AE-41A3-9FCC-9EDFDFEAC7E0}">
      <dgm:prSet/>
      <dgm:spPr/>
      <dgm:t>
        <a:bodyPr anchor="t"/>
        <a:lstStyle/>
        <a:p>
          <a:r>
            <a:rPr lang="en-GB" dirty="0"/>
            <a:t>Address and prepare Europe for the </a:t>
          </a:r>
          <a:r>
            <a:rPr lang="en-GB" b="1" dirty="0"/>
            <a:t>societal impact of the digital transformation</a:t>
          </a:r>
        </a:p>
      </dgm:t>
    </dgm:pt>
    <dgm:pt modelId="{02C7C143-0364-4FBD-90CB-E237CB95E177}" type="parTrans" cxnId="{3ADF251D-D6AB-40F1-BB11-C0E8E6F13272}">
      <dgm:prSet/>
      <dgm:spPr/>
      <dgm:t>
        <a:bodyPr/>
        <a:lstStyle/>
        <a:p>
          <a:endParaRPr lang="en-GB"/>
        </a:p>
      </dgm:t>
    </dgm:pt>
    <dgm:pt modelId="{CAF1A5A9-8013-417E-B698-EAA21F62C16F}" type="sibTrans" cxnId="{3ADF251D-D6AB-40F1-BB11-C0E8E6F13272}">
      <dgm:prSet/>
      <dgm:spPr/>
      <dgm:t>
        <a:bodyPr/>
        <a:lstStyle/>
        <a:p>
          <a:endParaRPr lang="en-GB"/>
        </a:p>
      </dgm:t>
    </dgm:pt>
    <dgm:pt modelId="{8D648D88-A662-4709-BCEF-AA20A9FE2188}" type="pres">
      <dgm:prSet presAssocID="{857D4593-84A0-466D-82F2-3DF2FF70FD28}" presName="diagram" presStyleCnt="0">
        <dgm:presLayoutVars>
          <dgm:chMax val="1"/>
          <dgm:dir/>
          <dgm:animLvl val="ctr"/>
          <dgm:resizeHandles val="exact"/>
        </dgm:presLayoutVars>
      </dgm:prSet>
      <dgm:spPr/>
    </dgm:pt>
    <dgm:pt modelId="{4D6CF3F7-4909-456B-B205-EEE8BE2C82B0}" type="pres">
      <dgm:prSet presAssocID="{857D4593-84A0-466D-82F2-3DF2FF70FD28}" presName="matrix" presStyleCnt="0"/>
      <dgm:spPr/>
    </dgm:pt>
    <dgm:pt modelId="{ED33BED5-D166-477D-A5C0-BB093CEE1E3E}" type="pres">
      <dgm:prSet presAssocID="{857D4593-84A0-466D-82F2-3DF2FF70FD28}" presName="tile1" presStyleLbl="node1" presStyleIdx="0" presStyleCnt="4"/>
      <dgm:spPr/>
    </dgm:pt>
    <dgm:pt modelId="{4B4A7669-B99C-41AC-BCB7-73F168F60ED6}" type="pres">
      <dgm:prSet presAssocID="{857D4593-84A0-466D-82F2-3DF2FF70FD28}" presName="tile1text" presStyleLbl="node1" presStyleIdx="0" presStyleCnt="4">
        <dgm:presLayoutVars>
          <dgm:chMax val="0"/>
          <dgm:chPref val="0"/>
          <dgm:bulletEnabled val="1"/>
        </dgm:presLayoutVars>
      </dgm:prSet>
      <dgm:spPr/>
    </dgm:pt>
    <dgm:pt modelId="{3087859D-7839-4F87-A67A-6F318A1002D7}" type="pres">
      <dgm:prSet presAssocID="{857D4593-84A0-466D-82F2-3DF2FF70FD28}" presName="tile2" presStyleLbl="node1" presStyleIdx="1" presStyleCnt="4" custLinFactNeighborX="1010"/>
      <dgm:spPr/>
    </dgm:pt>
    <dgm:pt modelId="{E89858BB-B08F-4C8E-9DD8-A7B2DA4D8338}" type="pres">
      <dgm:prSet presAssocID="{857D4593-84A0-466D-82F2-3DF2FF70FD28}" presName="tile2text" presStyleLbl="node1" presStyleIdx="1" presStyleCnt="4">
        <dgm:presLayoutVars>
          <dgm:chMax val="0"/>
          <dgm:chPref val="0"/>
          <dgm:bulletEnabled val="1"/>
        </dgm:presLayoutVars>
      </dgm:prSet>
      <dgm:spPr/>
    </dgm:pt>
    <dgm:pt modelId="{E8661164-C70A-467E-874D-8AEF1F4DFF41}" type="pres">
      <dgm:prSet presAssocID="{857D4593-84A0-466D-82F2-3DF2FF70FD28}" presName="tile3" presStyleLbl="node1" presStyleIdx="2" presStyleCnt="4"/>
      <dgm:spPr/>
    </dgm:pt>
    <dgm:pt modelId="{7F6C1E4B-4988-490C-9FBA-3D3E036D37C8}" type="pres">
      <dgm:prSet presAssocID="{857D4593-84A0-466D-82F2-3DF2FF70FD28}" presName="tile3text" presStyleLbl="node1" presStyleIdx="2" presStyleCnt="4">
        <dgm:presLayoutVars>
          <dgm:chMax val="0"/>
          <dgm:chPref val="0"/>
          <dgm:bulletEnabled val="1"/>
        </dgm:presLayoutVars>
      </dgm:prSet>
      <dgm:spPr/>
    </dgm:pt>
    <dgm:pt modelId="{C8B5F4A7-084C-4A4C-8D1E-82DDC588B756}" type="pres">
      <dgm:prSet presAssocID="{857D4593-84A0-466D-82F2-3DF2FF70FD28}" presName="tile4" presStyleLbl="node1" presStyleIdx="3" presStyleCnt="4"/>
      <dgm:spPr/>
    </dgm:pt>
    <dgm:pt modelId="{68E0DA5E-49E0-4C54-A8E2-28B826554272}" type="pres">
      <dgm:prSet presAssocID="{857D4593-84A0-466D-82F2-3DF2FF70FD28}" presName="tile4text" presStyleLbl="node1" presStyleIdx="3" presStyleCnt="4">
        <dgm:presLayoutVars>
          <dgm:chMax val="0"/>
          <dgm:chPref val="0"/>
          <dgm:bulletEnabled val="1"/>
        </dgm:presLayoutVars>
      </dgm:prSet>
      <dgm:spPr/>
    </dgm:pt>
    <dgm:pt modelId="{EB070B7F-0768-429C-BF64-FC6FEA20B476}" type="pres">
      <dgm:prSet presAssocID="{857D4593-84A0-466D-82F2-3DF2FF70FD28}" presName="centerTile" presStyleLbl="fgShp" presStyleIdx="0" presStyleCnt="1">
        <dgm:presLayoutVars>
          <dgm:chMax val="0"/>
          <dgm:chPref val="0"/>
        </dgm:presLayoutVars>
      </dgm:prSet>
      <dgm:spPr/>
    </dgm:pt>
  </dgm:ptLst>
  <dgm:cxnLst>
    <dgm:cxn modelId="{D27FC202-39E5-40C6-BF81-0F3EB06BF0A5}" srcId="{E62EAC0F-8EF9-4801-B0D8-A615D9E27959}" destId="{D99E549B-D8C9-4365-8BF5-4B4E99F3D7E8}" srcOrd="2" destOrd="0" parTransId="{34609291-A113-4FC6-8666-5FAD116C22BA}" sibTransId="{56AADFF6-0A45-4189-8F7A-DFB556E49FD0}"/>
    <dgm:cxn modelId="{6AA0AC03-04FC-4153-AA40-A939E5993A4D}" type="presOf" srcId="{D8FE2AE1-33AE-41A3-9FCC-9EDFDFEAC7E0}" destId="{C8B5F4A7-084C-4A4C-8D1E-82DDC588B756}" srcOrd="0" destOrd="0" presId="urn:microsoft.com/office/officeart/2005/8/layout/matrix1"/>
    <dgm:cxn modelId="{095F6217-80C9-4AEF-8DA7-C600EEB98C2A}" srcId="{857D4593-84A0-466D-82F2-3DF2FF70FD28}" destId="{E62EAC0F-8EF9-4801-B0D8-A615D9E27959}" srcOrd="0" destOrd="0" parTransId="{15355A2C-0995-47FF-9910-BD2E780DB00C}" sibTransId="{EDC49E75-5CB8-4EA2-B974-1D1FDC10E459}"/>
    <dgm:cxn modelId="{B003621A-CCD2-4A4E-A398-DC5C6FB8594F}" type="presOf" srcId="{7D9B975F-5DD2-4B21-92AA-896D0AC5805B}" destId="{E89858BB-B08F-4C8E-9DD8-A7B2DA4D8338}" srcOrd="1" destOrd="0" presId="urn:microsoft.com/office/officeart/2005/8/layout/matrix1"/>
    <dgm:cxn modelId="{3ADF251D-D6AB-40F1-BB11-C0E8E6F13272}" srcId="{E62EAC0F-8EF9-4801-B0D8-A615D9E27959}" destId="{D8FE2AE1-33AE-41A3-9FCC-9EDFDFEAC7E0}" srcOrd="3" destOrd="0" parTransId="{02C7C143-0364-4FBD-90CB-E237CB95E177}" sibTransId="{CAF1A5A9-8013-417E-B698-EAA21F62C16F}"/>
    <dgm:cxn modelId="{309BBB29-3956-457B-AE57-96B333A715C1}" type="presOf" srcId="{857D4593-84A0-466D-82F2-3DF2FF70FD28}" destId="{8D648D88-A662-4709-BCEF-AA20A9FE2188}" srcOrd="0" destOrd="0" presId="urn:microsoft.com/office/officeart/2005/8/layout/matrix1"/>
    <dgm:cxn modelId="{8CE8088E-1993-4A91-B0B4-ABD69F228AB7}" type="presOf" srcId="{B33C3492-2C64-4D35-9A4F-F61C6482EC80}" destId="{4B4A7669-B99C-41AC-BCB7-73F168F60ED6}" srcOrd="1" destOrd="0" presId="urn:microsoft.com/office/officeart/2005/8/layout/matrix1"/>
    <dgm:cxn modelId="{34E0AAA9-9506-466E-9260-AC4B41797BBD}" type="presOf" srcId="{D99E549B-D8C9-4365-8BF5-4B4E99F3D7E8}" destId="{E8661164-C70A-467E-874D-8AEF1F4DFF41}" srcOrd="0" destOrd="0" presId="urn:microsoft.com/office/officeart/2005/8/layout/matrix1"/>
    <dgm:cxn modelId="{545CD9AB-0B16-4910-BF08-34ED2BC02218}" type="presOf" srcId="{D99E549B-D8C9-4365-8BF5-4B4E99F3D7E8}" destId="{7F6C1E4B-4988-490C-9FBA-3D3E036D37C8}" srcOrd="1" destOrd="0" presId="urn:microsoft.com/office/officeart/2005/8/layout/matrix1"/>
    <dgm:cxn modelId="{AFB68CB9-31E8-4B3A-854C-2BC6BC5EB9E4}" type="presOf" srcId="{7D9B975F-5DD2-4B21-92AA-896D0AC5805B}" destId="{3087859D-7839-4F87-A67A-6F318A1002D7}" srcOrd="0" destOrd="0" presId="urn:microsoft.com/office/officeart/2005/8/layout/matrix1"/>
    <dgm:cxn modelId="{23CE37BF-8AB7-44FD-B462-0CD117F58E8B}" srcId="{E62EAC0F-8EF9-4801-B0D8-A615D9E27959}" destId="{7D9B975F-5DD2-4B21-92AA-896D0AC5805B}" srcOrd="1" destOrd="0" parTransId="{F7DC59FB-2B3D-437F-B39B-A3F40565F17B}" sibTransId="{2ACA5062-9AA6-44CE-98EE-A744A141A2DF}"/>
    <dgm:cxn modelId="{2FED8BC6-2A79-4E34-9B73-33FFB13D426D}" type="presOf" srcId="{D8FE2AE1-33AE-41A3-9FCC-9EDFDFEAC7E0}" destId="{68E0DA5E-49E0-4C54-A8E2-28B826554272}" srcOrd="1" destOrd="0" presId="urn:microsoft.com/office/officeart/2005/8/layout/matrix1"/>
    <dgm:cxn modelId="{2A6D26F0-8BA6-4D99-8161-8E12573F2E2D}" srcId="{E62EAC0F-8EF9-4801-B0D8-A615D9E27959}" destId="{B33C3492-2C64-4D35-9A4F-F61C6482EC80}" srcOrd="0" destOrd="0" parTransId="{47C6D816-B0F1-49DE-8D76-0424A69055A3}" sibTransId="{ECFD659A-31DE-44E4-8204-C0A76FB9FAAD}"/>
    <dgm:cxn modelId="{EA837DF5-5178-4F7C-9A5D-790276491ABC}" type="presOf" srcId="{B33C3492-2C64-4D35-9A4F-F61C6482EC80}" destId="{ED33BED5-D166-477D-A5C0-BB093CEE1E3E}" srcOrd="0" destOrd="0" presId="urn:microsoft.com/office/officeart/2005/8/layout/matrix1"/>
    <dgm:cxn modelId="{D64FD0F9-B17C-437E-A5EB-6A85843B4101}" type="presOf" srcId="{E62EAC0F-8EF9-4801-B0D8-A615D9E27959}" destId="{EB070B7F-0768-429C-BF64-FC6FEA20B476}" srcOrd="0" destOrd="0" presId="urn:microsoft.com/office/officeart/2005/8/layout/matrix1"/>
    <dgm:cxn modelId="{338A4A10-A683-4FFF-B0A5-769E14201841}" type="presParOf" srcId="{8D648D88-A662-4709-BCEF-AA20A9FE2188}" destId="{4D6CF3F7-4909-456B-B205-EEE8BE2C82B0}" srcOrd="0" destOrd="0" presId="urn:microsoft.com/office/officeart/2005/8/layout/matrix1"/>
    <dgm:cxn modelId="{F1F9F3B0-C009-42E5-9098-1270D5C6FCC5}" type="presParOf" srcId="{4D6CF3F7-4909-456B-B205-EEE8BE2C82B0}" destId="{ED33BED5-D166-477D-A5C0-BB093CEE1E3E}" srcOrd="0" destOrd="0" presId="urn:microsoft.com/office/officeart/2005/8/layout/matrix1"/>
    <dgm:cxn modelId="{2712E29A-FEBD-4A7C-BD58-C2A8F1C0D891}" type="presParOf" srcId="{4D6CF3F7-4909-456B-B205-EEE8BE2C82B0}" destId="{4B4A7669-B99C-41AC-BCB7-73F168F60ED6}" srcOrd="1" destOrd="0" presId="urn:microsoft.com/office/officeart/2005/8/layout/matrix1"/>
    <dgm:cxn modelId="{E1A174AA-976E-4267-9AC5-F65D87B00BE2}" type="presParOf" srcId="{4D6CF3F7-4909-456B-B205-EEE8BE2C82B0}" destId="{3087859D-7839-4F87-A67A-6F318A1002D7}" srcOrd="2" destOrd="0" presId="urn:microsoft.com/office/officeart/2005/8/layout/matrix1"/>
    <dgm:cxn modelId="{0F87BFB5-472F-4A1F-B34B-D5E99B83B8F6}" type="presParOf" srcId="{4D6CF3F7-4909-456B-B205-EEE8BE2C82B0}" destId="{E89858BB-B08F-4C8E-9DD8-A7B2DA4D8338}" srcOrd="3" destOrd="0" presId="urn:microsoft.com/office/officeart/2005/8/layout/matrix1"/>
    <dgm:cxn modelId="{BD3DAD48-AF25-429C-BC86-526E25350705}" type="presParOf" srcId="{4D6CF3F7-4909-456B-B205-EEE8BE2C82B0}" destId="{E8661164-C70A-467E-874D-8AEF1F4DFF41}" srcOrd="4" destOrd="0" presId="urn:microsoft.com/office/officeart/2005/8/layout/matrix1"/>
    <dgm:cxn modelId="{6839C383-53EA-4F05-B7D0-68CD7D0E266E}" type="presParOf" srcId="{4D6CF3F7-4909-456B-B205-EEE8BE2C82B0}" destId="{7F6C1E4B-4988-490C-9FBA-3D3E036D37C8}" srcOrd="5" destOrd="0" presId="urn:microsoft.com/office/officeart/2005/8/layout/matrix1"/>
    <dgm:cxn modelId="{BDB6278B-2925-4B82-9AAB-BDD1BEC3929E}" type="presParOf" srcId="{4D6CF3F7-4909-456B-B205-EEE8BE2C82B0}" destId="{C8B5F4A7-084C-4A4C-8D1E-82DDC588B756}" srcOrd="6" destOrd="0" presId="urn:microsoft.com/office/officeart/2005/8/layout/matrix1"/>
    <dgm:cxn modelId="{836D5CB5-DF42-44AA-9F76-2611C9AFA0A3}" type="presParOf" srcId="{4D6CF3F7-4909-456B-B205-EEE8BE2C82B0}" destId="{68E0DA5E-49E0-4C54-A8E2-28B826554272}" srcOrd="7" destOrd="0" presId="urn:microsoft.com/office/officeart/2005/8/layout/matrix1"/>
    <dgm:cxn modelId="{8354488A-10A0-49F6-B428-44E3BB617DB6}" type="presParOf" srcId="{8D648D88-A662-4709-BCEF-AA20A9FE2188}" destId="{EB070B7F-0768-429C-BF64-FC6FEA20B47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141B7D-9869-4B45-A16A-363C55C9596A}" type="doc">
      <dgm:prSet loTypeId="urn:microsoft.com/office/officeart/2008/layout/VerticalCurvedList" loCatId="list" qsTypeId="urn:microsoft.com/office/officeart/2005/8/quickstyle/3d2" qsCatId="3D" csTypeId="urn:microsoft.com/office/officeart/2005/8/colors/colorful5" csCatId="colorful" phldr="1"/>
      <dgm:spPr/>
      <dgm:t>
        <a:bodyPr/>
        <a:lstStyle/>
        <a:p>
          <a:endParaRPr lang="en-GB"/>
        </a:p>
      </dgm:t>
    </dgm:pt>
    <dgm:pt modelId="{9C01DB66-D99E-43D4-A626-DE9B6BBFF583}">
      <dgm:prSet custT="1"/>
      <dgm:spPr/>
      <dgm:t>
        <a:bodyPr/>
        <a:lstStyle/>
        <a:p>
          <a:r>
            <a:rPr lang="en-GB" sz="1100" b="1" dirty="0"/>
            <a:t>Food security (SC2)</a:t>
          </a:r>
          <a:r>
            <a:rPr lang="en-GB" sz="1100" dirty="0"/>
            <a:t>: digital innovation hubs and platforms for agriculture and rural economies + several topics in all three calls, €107 million</a:t>
          </a:r>
        </a:p>
      </dgm:t>
    </dgm:pt>
    <dgm:pt modelId="{E2A7940F-B3B7-44B6-9E8C-5725DA233216}" type="parTrans" cxnId="{6B0C2AF3-8934-45CE-9B58-F76C182ADC6E}">
      <dgm:prSet/>
      <dgm:spPr/>
      <dgm:t>
        <a:bodyPr/>
        <a:lstStyle/>
        <a:p>
          <a:endParaRPr lang="en-GB" sz="1200"/>
        </a:p>
      </dgm:t>
    </dgm:pt>
    <dgm:pt modelId="{439CC858-E86F-4927-8FDA-CE57AEAD7D1F}" type="sibTrans" cxnId="{6B0C2AF3-8934-45CE-9B58-F76C182ADC6E}">
      <dgm:prSet/>
      <dgm:spPr/>
      <dgm:t>
        <a:bodyPr/>
        <a:lstStyle/>
        <a:p>
          <a:endParaRPr lang="en-GB" sz="1200"/>
        </a:p>
      </dgm:t>
    </dgm:pt>
    <dgm:pt modelId="{65944E1C-B7BA-4313-9EAF-84081247B71A}">
      <dgm:prSet custT="1"/>
      <dgm:spPr/>
      <dgm:t>
        <a:bodyPr/>
        <a:lstStyle/>
        <a:p>
          <a:r>
            <a:rPr lang="en-GB" sz="1100" b="1" dirty="0"/>
            <a:t>Energy (SC3)</a:t>
          </a:r>
          <a:r>
            <a:rPr lang="en-GB" sz="1100" dirty="0"/>
            <a:t>: </a:t>
          </a:r>
          <a:r>
            <a:rPr lang="fr-BE" sz="1100" dirty="0"/>
            <a:t>smart homes and </a:t>
          </a:r>
          <a:r>
            <a:rPr lang="fr-BE" sz="1100" dirty="0" err="1"/>
            <a:t>grids</a:t>
          </a:r>
          <a:r>
            <a:rPr lang="fr-BE" sz="1100" dirty="0"/>
            <a:t>, </a:t>
          </a:r>
          <a:r>
            <a:rPr lang="fr-BE" sz="1100" dirty="0" err="1"/>
            <a:t>Big</a:t>
          </a:r>
          <a:r>
            <a:rPr lang="fr-BE" sz="1100" dirty="0"/>
            <a:t> Data for </a:t>
          </a:r>
          <a:r>
            <a:rPr lang="fr-BE" sz="1100" dirty="0" err="1"/>
            <a:t>energy</a:t>
          </a:r>
          <a:r>
            <a:rPr lang="en-US" sz="1100" dirty="0"/>
            <a:t>, €30 million</a:t>
          </a:r>
        </a:p>
      </dgm:t>
    </dgm:pt>
    <dgm:pt modelId="{BB9FF3B9-E9AD-4067-AB81-AD1DED740BC5}" type="parTrans" cxnId="{D28ACA81-8D36-4B9A-A26B-09E0A2B146CC}">
      <dgm:prSet/>
      <dgm:spPr/>
      <dgm:t>
        <a:bodyPr/>
        <a:lstStyle/>
        <a:p>
          <a:endParaRPr lang="en-GB" sz="1200"/>
        </a:p>
      </dgm:t>
    </dgm:pt>
    <dgm:pt modelId="{4D7DCB5D-1C80-4158-BC9B-7612E3168279}" type="sibTrans" cxnId="{D28ACA81-8D36-4B9A-A26B-09E0A2B146CC}">
      <dgm:prSet/>
      <dgm:spPr/>
      <dgm:t>
        <a:bodyPr/>
        <a:lstStyle/>
        <a:p>
          <a:endParaRPr lang="en-GB" sz="1200"/>
        </a:p>
      </dgm:t>
    </dgm:pt>
    <dgm:pt modelId="{88427D0E-3933-4C09-A066-049072A3EC69}">
      <dgm:prSet custT="1"/>
      <dgm:spPr/>
      <dgm:t>
        <a:bodyPr/>
        <a:lstStyle/>
        <a:p>
          <a:r>
            <a:rPr lang="en-GB" sz="1100" b="1" dirty="0"/>
            <a:t>Transport (SC4)</a:t>
          </a:r>
          <a:r>
            <a:rPr lang="en-GB" sz="1100" dirty="0"/>
            <a:t>: automated road transport, €103 million</a:t>
          </a:r>
        </a:p>
      </dgm:t>
    </dgm:pt>
    <dgm:pt modelId="{B84D26BF-72F1-4FE7-83FA-2CFB274309C5}" type="parTrans" cxnId="{C16A869B-F053-43CF-B4DF-71AB95402536}">
      <dgm:prSet/>
      <dgm:spPr/>
      <dgm:t>
        <a:bodyPr/>
        <a:lstStyle/>
        <a:p>
          <a:endParaRPr lang="en-GB" sz="1200"/>
        </a:p>
      </dgm:t>
    </dgm:pt>
    <dgm:pt modelId="{80C5B991-D9FE-4EE5-86FE-0201DCD92B52}" type="sibTrans" cxnId="{C16A869B-F053-43CF-B4DF-71AB95402536}">
      <dgm:prSet/>
      <dgm:spPr/>
      <dgm:t>
        <a:bodyPr/>
        <a:lstStyle/>
        <a:p>
          <a:endParaRPr lang="en-GB" sz="1200"/>
        </a:p>
      </dgm:t>
    </dgm:pt>
    <dgm:pt modelId="{4E543F3B-36E6-4ADE-9C32-E3FFDD731E3A}">
      <dgm:prSet custT="1"/>
      <dgm:spPr/>
      <dgm:t>
        <a:bodyPr/>
        <a:lstStyle/>
        <a:p>
          <a:r>
            <a:rPr lang="en-GB" sz="1100" b="1" dirty="0"/>
            <a:t>    Innovative, inclusive and reflective societies (SC6)</a:t>
          </a:r>
          <a:r>
            <a:rPr lang="en-GB" sz="1100" dirty="0"/>
            <a:t>: modernisation of public services, new    </a:t>
          </a:r>
          <a:br>
            <a:rPr lang="en-GB" sz="1100" dirty="0"/>
          </a:br>
          <a:r>
            <a:rPr lang="en-GB" sz="1100" dirty="0"/>
            <a:t>    approaches to policy making, digitisation of cultural heritage, inclusion, </a:t>
          </a:r>
          <a:r>
            <a:rPr lang="en-US" sz="1100" dirty="0"/>
            <a:t>€166 million</a:t>
          </a:r>
          <a:endParaRPr lang="en-US" altLang="en-US" sz="1100" dirty="0"/>
        </a:p>
      </dgm:t>
    </dgm:pt>
    <dgm:pt modelId="{3965473E-65D8-4F85-979F-34FEF8E4C303}" type="parTrans" cxnId="{C2E868FF-42AF-4A8F-B93C-021971F21F0D}">
      <dgm:prSet/>
      <dgm:spPr/>
      <dgm:t>
        <a:bodyPr/>
        <a:lstStyle/>
        <a:p>
          <a:endParaRPr lang="en-GB" sz="1200"/>
        </a:p>
      </dgm:t>
    </dgm:pt>
    <dgm:pt modelId="{C6A0C29F-2DDA-4AF9-AE7B-935197BC8B32}" type="sibTrans" cxnId="{C2E868FF-42AF-4A8F-B93C-021971F21F0D}">
      <dgm:prSet/>
      <dgm:spPr/>
      <dgm:t>
        <a:bodyPr/>
        <a:lstStyle/>
        <a:p>
          <a:endParaRPr lang="en-GB" sz="1200"/>
        </a:p>
      </dgm:t>
    </dgm:pt>
    <dgm:pt modelId="{24069FA8-5D2B-4A75-B44C-686907E47D55}">
      <dgm:prSet custT="1"/>
      <dgm:spPr/>
      <dgm:t>
        <a:bodyPr/>
        <a:lstStyle/>
        <a:p>
          <a:r>
            <a:rPr lang="en-GB" sz="1100" b="1" dirty="0"/>
            <a:t>     Health and wellbeing (SC1)</a:t>
          </a:r>
          <a:r>
            <a:rPr lang="en-GB" sz="1100" dirty="0"/>
            <a:t>:  smart and healthy living at home, smart hospital, €60 million</a:t>
          </a:r>
        </a:p>
      </dgm:t>
    </dgm:pt>
    <dgm:pt modelId="{55BD2DEA-868F-4BE5-8653-44E983C81944}" type="parTrans" cxnId="{2A94235B-BA17-4B49-93F6-0B09664ADBCA}">
      <dgm:prSet/>
      <dgm:spPr/>
      <dgm:t>
        <a:bodyPr/>
        <a:lstStyle/>
        <a:p>
          <a:endParaRPr lang="en-GB" sz="1100"/>
        </a:p>
      </dgm:t>
    </dgm:pt>
    <dgm:pt modelId="{5EF309D4-FED2-411B-AFBC-DE0CAAA5160F}" type="sibTrans" cxnId="{2A94235B-BA17-4B49-93F6-0B09664ADBCA}">
      <dgm:prSet/>
      <dgm:spPr/>
      <dgm:t>
        <a:bodyPr/>
        <a:lstStyle/>
        <a:p>
          <a:endParaRPr lang="en-GB" sz="1100"/>
        </a:p>
      </dgm:t>
    </dgm:pt>
    <dgm:pt modelId="{3F967662-06C9-4543-8A9D-7AD7915EB697}">
      <dgm:prSet phldrT="[Text]" custT="1"/>
      <dgm:spPr/>
      <dgm:t>
        <a:bodyPr/>
        <a:lstStyle/>
        <a:p>
          <a:r>
            <a:rPr lang="de-DE" sz="1100" b="0" dirty="0">
              <a:solidFill>
                <a:schemeClr val="accent1">
                  <a:lumMod val="25000"/>
                </a:schemeClr>
              </a:solidFill>
            </a:rPr>
            <a:t>    LEIT- </a:t>
          </a:r>
          <a:r>
            <a:rPr lang="de-DE" sz="1100" b="1" dirty="0">
              <a:solidFill>
                <a:schemeClr val="accent1">
                  <a:lumMod val="25000"/>
                </a:schemeClr>
              </a:solidFill>
            </a:rPr>
            <a:t>Information </a:t>
          </a:r>
          <a:r>
            <a:rPr lang="de-DE" sz="1100" b="1" dirty="0" err="1">
              <a:solidFill>
                <a:schemeClr val="accent1">
                  <a:lumMod val="25000"/>
                </a:schemeClr>
              </a:solidFill>
            </a:rPr>
            <a:t>and</a:t>
          </a:r>
          <a:r>
            <a:rPr lang="de-DE" sz="1100" b="1" dirty="0">
              <a:solidFill>
                <a:schemeClr val="accent1">
                  <a:lumMod val="25000"/>
                </a:schemeClr>
              </a:solidFill>
            </a:rPr>
            <a:t> Communication Technologies</a:t>
          </a:r>
          <a:r>
            <a:rPr lang="de-DE" sz="1100" b="0" dirty="0">
              <a:solidFill>
                <a:schemeClr val="accent1">
                  <a:lumMod val="25000"/>
                </a:schemeClr>
              </a:solidFill>
            </a:rPr>
            <a:t>: </a:t>
          </a:r>
          <a:r>
            <a:rPr lang="en-GB" sz="1100" b="0" noProof="0" dirty="0">
              <a:solidFill>
                <a:schemeClr val="accent1">
                  <a:lumMod val="25000"/>
                </a:schemeClr>
              </a:solidFill>
            </a:rPr>
            <a:t>Digital Innovation Hubs, platforms and large-   </a:t>
          </a:r>
          <a:br>
            <a:rPr lang="en-GB" sz="1100" b="0" noProof="0" dirty="0">
              <a:solidFill>
                <a:schemeClr val="accent1">
                  <a:lumMod val="25000"/>
                </a:schemeClr>
              </a:solidFill>
            </a:rPr>
          </a:br>
          <a:r>
            <a:rPr lang="en-GB" sz="1100" b="0" noProof="0" dirty="0">
              <a:solidFill>
                <a:schemeClr val="accent1">
                  <a:lumMod val="25000"/>
                </a:schemeClr>
              </a:solidFill>
            </a:rPr>
            <a:t>     scale pilots, € 461 million     </a:t>
          </a:r>
          <a:br>
            <a:rPr lang="de-DE" sz="1100" b="0" dirty="0">
              <a:solidFill>
                <a:schemeClr val="accent1">
                  <a:lumMod val="25000"/>
                </a:schemeClr>
              </a:solidFill>
            </a:rPr>
          </a:br>
          <a:r>
            <a:rPr lang="de-DE" sz="1100" b="0" dirty="0">
              <a:solidFill>
                <a:schemeClr val="accent1">
                  <a:lumMod val="25000"/>
                </a:schemeClr>
              </a:solidFill>
            </a:rPr>
            <a:t>    LEIT-</a:t>
          </a:r>
          <a:r>
            <a:rPr lang="en-GB" sz="1100" b="1" dirty="0">
              <a:solidFill>
                <a:schemeClr val="accent1">
                  <a:lumMod val="25000"/>
                </a:schemeClr>
              </a:solidFill>
            </a:rPr>
            <a:t>Nanotechnologies, advanced materials, biotechnology, advanced manufacturing and    </a:t>
          </a:r>
          <a:br>
            <a:rPr lang="en-GB" sz="1100" b="1" dirty="0">
              <a:solidFill>
                <a:schemeClr val="accent1">
                  <a:lumMod val="25000"/>
                </a:schemeClr>
              </a:solidFill>
            </a:rPr>
          </a:br>
          <a:r>
            <a:rPr lang="en-GB" sz="1100" b="1" dirty="0">
              <a:solidFill>
                <a:schemeClr val="accent1">
                  <a:lumMod val="25000"/>
                </a:schemeClr>
              </a:solidFill>
            </a:rPr>
            <a:t>     processing </a:t>
          </a:r>
          <a:r>
            <a:rPr lang="en-GB" sz="1100" b="0" dirty="0">
              <a:solidFill>
                <a:schemeClr val="accent1">
                  <a:lumMod val="25000"/>
                </a:schemeClr>
              </a:solidFill>
            </a:rPr>
            <a:t>open innovation test beds, computational modelling, factories of the future, €703 million</a:t>
          </a:r>
          <a:br>
            <a:rPr lang="en-GB" sz="1100" b="0" dirty="0">
              <a:solidFill>
                <a:schemeClr val="accent1">
                  <a:lumMod val="25000"/>
                </a:schemeClr>
              </a:solidFill>
            </a:rPr>
          </a:br>
          <a:r>
            <a:rPr lang="en-GB" sz="1100" b="0" dirty="0">
              <a:solidFill>
                <a:schemeClr val="accent1">
                  <a:lumMod val="25000"/>
                </a:schemeClr>
              </a:solidFill>
            </a:rPr>
            <a:t>    LEIT - </a:t>
          </a:r>
          <a:r>
            <a:rPr lang="en-GB" sz="1100" b="1" dirty="0">
              <a:solidFill>
                <a:schemeClr val="accent1">
                  <a:lumMod val="25000"/>
                </a:schemeClr>
              </a:solidFill>
            </a:rPr>
            <a:t>Space: </a:t>
          </a:r>
          <a:r>
            <a:rPr lang="en-GB" sz="1100" dirty="0">
              <a:solidFill>
                <a:schemeClr val="accent1">
                  <a:lumMod val="25000"/>
                </a:schemeClr>
              </a:solidFill>
            </a:rPr>
            <a:t>Copernicus and EGNSS market uptake, space hubs, €59 million</a:t>
          </a:r>
        </a:p>
      </dgm:t>
    </dgm:pt>
    <dgm:pt modelId="{F22F84B0-8DD0-4193-9F7D-79EA1C64913F}" type="parTrans" cxnId="{6F1DFA3D-1834-4626-9D35-0BCA447A0140}">
      <dgm:prSet/>
      <dgm:spPr/>
      <dgm:t>
        <a:bodyPr/>
        <a:lstStyle/>
        <a:p>
          <a:endParaRPr lang="en-GB"/>
        </a:p>
      </dgm:t>
    </dgm:pt>
    <dgm:pt modelId="{E533D3F4-D26B-46FA-ACAC-90DDA8A36A82}" type="sibTrans" cxnId="{6F1DFA3D-1834-4626-9D35-0BCA447A0140}">
      <dgm:prSet/>
      <dgm:spPr/>
      <dgm:t>
        <a:bodyPr/>
        <a:lstStyle/>
        <a:p>
          <a:endParaRPr lang="en-GB"/>
        </a:p>
      </dgm:t>
    </dgm:pt>
    <dgm:pt modelId="{9E84A7B3-8D5E-421D-85E1-50AE69D7F8E5}" type="pres">
      <dgm:prSet presAssocID="{53141B7D-9869-4B45-A16A-363C55C9596A}" presName="Name0" presStyleCnt="0">
        <dgm:presLayoutVars>
          <dgm:chMax val="7"/>
          <dgm:chPref val="7"/>
          <dgm:dir/>
        </dgm:presLayoutVars>
      </dgm:prSet>
      <dgm:spPr/>
    </dgm:pt>
    <dgm:pt modelId="{ECAD3B62-7C33-4E9E-98D2-840390BC8B4A}" type="pres">
      <dgm:prSet presAssocID="{53141B7D-9869-4B45-A16A-363C55C9596A}" presName="Name1" presStyleCnt="0"/>
      <dgm:spPr/>
    </dgm:pt>
    <dgm:pt modelId="{D53C94B1-6525-426F-8F1F-65073A7B958D}" type="pres">
      <dgm:prSet presAssocID="{53141B7D-9869-4B45-A16A-363C55C9596A}" presName="cycle" presStyleCnt="0"/>
      <dgm:spPr/>
    </dgm:pt>
    <dgm:pt modelId="{357A74B9-8251-4D8B-9972-2C8A776AC571}" type="pres">
      <dgm:prSet presAssocID="{53141B7D-9869-4B45-A16A-363C55C9596A}" presName="srcNode" presStyleLbl="node1" presStyleIdx="0" presStyleCnt="6"/>
      <dgm:spPr/>
    </dgm:pt>
    <dgm:pt modelId="{79E59134-6007-40C6-A9AF-BFE88A2BC0CC}" type="pres">
      <dgm:prSet presAssocID="{53141B7D-9869-4B45-A16A-363C55C9596A}" presName="conn" presStyleLbl="parChTrans1D2" presStyleIdx="0" presStyleCnt="1"/>
      <dgm:spPr/>
    </dgm:pt>
    <dgm:pt modelId="{130DAA1A-2C9C-4956-8C84-6A3DD2558B97}" type="pres">
      <dgm:prSet presAssocID="{53141B7D-9869-4B45-A16A-363C55C9596A}" presName="extraNode" presStyleLbl="node1" presStyleIdx="0" presStyleCnt="6"/>
      <dgm:spPr/>
    </dgm:pt>
    <dgm:pt modelId="{733157A5-B448-44D6-BFED-B8D4360118EF}" type="pres">
      <dgm:prSet presAssocID="{53141B7D-9869-4B45-A16A-363C55C9596A}" presName="dstNode" presStyleLbl="node1" presStyleIdx="0" presStyleCnt="6"/>
      <dgm:spPr/>
    </dgm:pt>
    <dgm:pt modelId="{C784BAEE-AA2B-4A72-9A41-80B2DCFA3C17}" type="pres">
      <dgm:prSet presAssocID="{3F967662-06C9-4543-8A9D-7AD7915EB697}" presName="text_1" presStyleLbl="node1" presStyleIdx="0" presStyleCnt="6" custScaleX="103550" custScaleY="204816" custLinFactNeighborX="4999" custLinFactNeighborY="-8649">
        <dgm:presLayoutVars>
          <dgm:bulletEnabled val="1"/>
        </dgm:presLayoutVars>
      </dgm:prSet>
      <dgm:spPr/>
    </dgm:pt>
    <dgm:pt modelId="{F87E4BB9-2C6E-4557-A821-1F31C9C14BE1}" type="pres">
      <dgm:prSet presAssocID="{3F967662-06C9-4543-8A9D-7AD7915EB697}" presName="accent_1" presStyleCnt="0"/>
      <dgm:spPr/>
    </dgm:pt>
    <dgm:pt modelId="{FB805E1D-9C1D-4AF1-B99F-B93BE761A562}" type="pres">
      <dgm:prSet presAssocID="{3F967662-06C9-4543-8A9D-7AD7915EB697}" presName="accentRepeatNode" presStyleLbl="solidFgAcc1" presStyleIdx="0" presStyleCnt="6"/>
      <dgm:spPr>
        <a:solidFill>
          <a:srgbClr val="66FFFF"/>
        </a:solidFill>
      </dgm:spPr>
    </dgm:pt>
    <dgm:pt modelId="{9B9F49C4-44D1-447B-A75A-76944F2B46B2}" type="pres">
      <dgm:prSet presAssocID="{24069FA8-5D2B-4A75-B44C-686907E47D55}" presName="text_2" presStyleLbl="node1" presStyleIdx="1" presStyleCnt="6" custScaleX="103328" custLinFactNeighborX="1058" custLinFactNeighborY="32660">
        <dgm:presLayoutVars>
          <dgm:bulletEnabled val="1"/>
        </dgm:presLayoutVars>
      </dgm:prSet>
      <dgm:spPr/>
    </dgm:pt>
    <dgm:pt modelId="{03BE525B-DB9C-4AC0-9A44-AFF7CED720DC}" type="pres">
      <dgm:prSet presAssocID="{24069FA8-5D2B-4A75-B44C-686907E47D55}" presName="accent_2" presStyleCnt="0"/>
      <dgm:spPr/>
    </dgm:pt>
    <dgm:pt modelId="{D6F00514-0B6C-4FB4-80E0-6B09EC8AD897}" type="pres">
      <dgm:prSet presAssocID="{24069FA8-5D2B-4A75-B44C-686907E47D55}" presName="accentRepeatNode" presStyleLbl="solidFgAcc1" presStyleIdx="1" presStyleCnt="6"/>
      <dgm:spPr>
        <a:solidFill>
          <a:srgbClr val="66FFFF"/>
        </a:solidFill>
      </dgm:spPr>
    </dgm:pt>
    <dgm:pt modelId="{3041CC8E-0A57-49B7-BC17-0B0CD3F48A58}" type="pres">
      <dgm:prSet presAssocID="{9C01DB66-D99E-43D4-A626-DE9B6BBFF583}" presName="text_3" presStyleLbl="node1" presStyleIdx="2" presStyleCnt="6" custLinFactNeighborX="1887" custLinFactNeighborY="21691">
        <dgm:presLayoutVars>
          <dgm:bulletEnabled val="1"/>
        </dgm:presLayoutVars>
      </dgm:prSet>
      <dgm:spPr/>
    </dgm:pt>
    <dgm:pt modelId="{6B9D3D54-85B5-4F15-9DEA-CB48D49C395A}" type="pres">
      <dgm:prSet presAssocID="{9C01DB66-D99E-43D4-A626-DE9B6BBFF583}" presName="accent_3" presStyleCnt="0"/>
      <dgm:spPr/>
    </dgm:pt>
    <dgm:pt modelId="{9397A708-BE78-4850-B489-E130BD958207}" type="pres">
      <dgm:prSet presAssocID="{9C01DB66-D99E-43D4-A626-DE9B6BBFF583}" presName="accentRepeatNode" presStyleLbl="solidFgAcc1" presStyleIdx="2" presStyleCnt="6"/>
      <dgm:spPr>
        <a:solidFill>
          <a:srgbClr val="66FFFF"/>
        </a:solidFill>
      </dgm:spPr>
    </dgm:pt>
    <dgm:pt modelId="{7D85E339-ED1B-4429-9339-41A9FF18E987}" type="pres">
      <dgm:prSet presAssocID="{65944E1C-B7BA-4313-9EAF-84081247B71A}" presName="text_4" presStyleLbl="node1" presStyleIdx="3" presStyleCnt="6" custScaleX="101870" custLinFactNeighborX="527" custLinFactNeighborY="18519">
        <dgm:presLayoutVars>
          <dgm:bulletEnabled val="1"/>
        </dgm:presLayoutVars>
      </dgm:prSet>
      <dgm:spPr/>
    </dgm:pt>
    <dgm:pt modelId="{1AAFFDAA-8227-4F1E-A73F-B950B677C50B}" type="pres">
      <dgm:prSet presAssocID="{65944E1C-B7BA-4313-9EAF-84081247B71A}" presName="accent_4" presStyleCnt="0"/>
      <dgm:spPr/>
    </dgm:pt>
    <dgm:pt modelId="{C7789F47-D77B-4C7F-9229-D29841DFB96E}" type="pres">
      <dgm:prSet presAssocID="{65944E1C-B7BA-4313-9EAF-84081247B71A}" presName="accentRepeatNode" presStyleLbl="solidFgAcc1" presStyleIdx="3" presStyleCnt="6"/>
      <dgm:spPr>
        <a:solidFill>
          <a:srgbClr val="66FFFF"/>
        </a:solidFill>
      </dgm:spPr>
    </dgm:pt>
    <dgm:pt modelId="{894E1762-9D2A-4C72-BDB0-07A6E6502D64}" type="pres">
      <dgm:prSet presAssocID="{88427D0E-3933-4C09-A066-049072A3EC69}" presName="text_5" presStyleLbl="node1" presStyleIdx="4" presStyleCnt="6" custScaleX="101382" custLinFactNeighborX="1058" custLinFactNeighborY="8679">
        <dgm:presLayoutVars>
          <dgm:bulletEnabled val="1"/>
        </dgm:presLayoutVars>
      </dgm:prSet>
      <dgm:spPr/>
    </dgm:pt>
    <dgm:pt modelId="{50B8F9F7-8E33-4207-B963-09BFDE486330}" type="pres">
      <dgm:prSet presAssocID="{88427D0E-3933-4C09-A066-049072A3EC69}" presName="accent_5" presStyleCnt="0"/>
      <dgm:spPr/>
    </dgm:pt>
    <dgm:pt modelId="{3EA41C31-BA1B-40B3-8BFF-6CCFBE0DCFB1}" type="pres">
      <dgm:prSet presAssocID="{88427D0E-3933-4C09-A066-049072A3EC69}" presName="accentRepeatNode" presStyleLbl="solidFgAcc1" presStyleIdx="4" presStyleCnt="6"/>
      <dgm:spPr>
        <a:solidFill>
          <a:srgbClr val="66FFFF"/>
        </a:solidFill>
      </dgm:spPr>
    </dgm:pt>
    <dgm:pt modelId="{F3395BCA-C4F3-4E19-B952-5200E9CD07AC}" type="pres">
      <dgm:prSet presAssocID="{4E543F3B-36E6-4ADE-9C32-E3FFDD731E3A}" presName="text_6" presStyleLbl="node1" presStyleIdx="5" presStyleCnt="6" custScaleX="102328">
        <dgm:presLayoutVars>
          <dgm:bulletEnabled val="1"/>
        </dgm:presLayoutVars>
      </dgm:prSet>
      <dgm:spPr/>
    </dgm:pt>
    <dgm:pt modelId="{503F1E63-B6F9-4BCF-82D9-9F85920D1E25}" type="pres">
      <dgm:prSet presAssocID="{4E543F3B-36E6-4ADE-9C32-E3FFDD731E3A}" presName="accent_6" presStyleCnt="0"/>
      <dgm:spPr/>
    </dgm:pt>
    <dgm:pt modelId="{1FE3D67B-6B75-4D2F-AE5A-5C56FA8C0449}" type="pres">
      <dgm:prSet presAssocID="{4E543F3B-36E6-4ADE-9C32-E3FFDD731E3A}" presName="accentRepeatNode" presStyleLbl="solidFgAcc1" presStyleIdx="5" presStyleCnt="6"/>
      <dgm:spPr>
        <a:solidFill>
          <a:srgbClr val="66FFFF"/>
        </a:solidFill>
      </dgm:spPr>
    </dgm:pt>
  </dgm:ptLst>
  <dgm:cxnLst>
    <dgm:cxn modelId="{6F1DFA3D-1834-4626-9D35-0BCA447A0140}" srcId="{53141B7D-9869-4B45-A16A-363C55C9596A}" destId="{3F967662-06C9-4543-8A9D-7AD7915EB697}" srcOrd="0" destOrd="0" parTransId="{F22F84B0-8DD0-4193-9F7D-79EA1C64913F}" sibTransId="{E533D3F4-D26B-46FA-ACAC-90DDA8A36A82}"/>
    <dgm:cxn modelId="{2A94235B-BA17-4B49-93F6-0B09664ADBCA}" srcId="{53141B7D-9869-4B45-A16A-363C55C9596A}" destId="{24069FA8-5D2B-4A75-B44C-686907E47D55}" srcOrd="1" destOrd="0" parTransId="{55BD2DEA-868F-4BE5-8653-44E983C81944}" sibTransId="{5EF309D4-FED2-411B-AFBC-DE0CAAA5160F}"/>
    <dgm:cxn modelId="{4679744D-2449-4A50-8D18-585B41363AD4}" type="presOf" srcId="{53141B7D-9869-4B45-A16A-363C55C9596A}" destId="{9E84A7B3-8D5E-421D-85E1-50AE69D7F8E5}" srcOrd="0" destOrd="0" presId="urn:microsoft.com/office/officeart/2008/layout/VerticalCurvedList"/>
    <dgm:cxn modelId="{6FE50C50-4F90-4DF1-9408-9D4FD4C3A65C}" type="presOf" srcId="{3F967662-06C9-4543-8A9D-7AD7915EB697}" destId="{C784BAEE-AA2B-4A72-9A41-80B2DCFA3C17}" srcOrd="0" destOrd="0" presId="urn:microsoft.com/office/officeart/2008/layout/VerticalCurvedList"/>
    <dgm:cxn modelId="{D28ACA81-8D36-4B9A-A26B-09E0A2B146CC}" srcId="{53141B7D-9869-4B45-A16A-363C55C9596A}" destId="{65944E1C-B7BA-4313-9EAF-84081247B71A}" srcOrd="3" destOrd="0" parTransId="{BB9FF3B9-E9AD-4067-AB81-AD1DED740BC5}" sibTransId="{4D7DCB5D-1C80-4158-BC9B-7612E3168279}"/>
    <dgm:cxn modelId="{0ABB4B8C-40C2-4546-9625-2B49195956FC}" type="presOf" srcId="{65944E1C-B7BA-4313-9EAF-84081247B71A}" destId="{7D85E339-ED1B-4429-9339-41A9FF18E987}" srcOrd="0" destOrd="0" presId="urn:microsoft.com/office/officeart/2008/layout/VerticalCurvedList"/>
    <dgm:cxn modelId="{C16A869B-F053-43CF-B4DF-71AB95402536}" srcId="{53141B7D-9869-4B45-A16A-363C55C9596A}" destId="{88427D0E-3933-4C09-A066-049072A3EC69}" srcOrd="4" destOrd="0" parTransId="{B84D26BF-72F1-4FE7-83FA-2CFB274309C5}" sibTransId="{80C5B991-D9FE-4EE5-86FE-0201DCD92B52}"/>
    <dgm:cxn modelId="{4D04B79F-38A5-469D-AB54-EA97154B76D8}" type="presOf" srcId="{9C01DB66-D99E-43D4-A626-DE9B6BBFF583}" destId="{3041CC8E-0A57-49B7-BC17-0B0CD3F48A58}" srcOrd="0" destOrd="0" presId="urn:microsoft.com/office/officeart/2008/layout/VerticalCurvedList"/>
    <dgm:cxn modelId="{076C25C1-3622-4512-ACB4-884121CB0D3F}" type="presOf" srcId="{E533D3F4-D26B-46FA-ACAC-90DDA8A36A82}" destId="{79E59134-6007-40C6-A9AF-BFE88A2BC0CC}" srcOrd="0" destOrd="0" presId="urn:microsoft.com/office/officeart/2008/layout/VerticalCurvedList"/>
    <dgm:cxn modelId="{9ABD3ECB-D52A-4CAC-B7CE-C9C61FE70A33}" type="presOf" srcId="{4E543F3B-36E6-4ADE-9C32-E3FFDD731E3A}" destId="{F3395BCA-C4F3-4E19-B952-5200E9CD07AC}" srcOrd="0" destOrd="0" presId="urn:microsoft.com/office/officeart/2008/layout/VerticalCurvedList"/>
    <dgm:cxn modelId="{EA76E1D5-3764-4B46-BC83-7A5353CBD8FC}" type="presOf" srcId="{88427D0E-3933-4C09-A066-049072A3EC69}" destId="{894E1762-9D2A-4C72-BDB0-07A6E6502D64}" srcOrd="0" destOrd="0" presId="urn:microsoft.com/office/officeart/2008/layout/VerticalCurvedList"/>
    <dgm:cxn modelId="{6B0C2AF3-8934-45CE-9B58-F76C182ADC6E}" srcId="{53141B7D-9869-4B45-A16A-363C55C9596A}" destId="{9C01DB66-D99E-43D4-A626-DE9B6BBFF583}" srcOrd="2" destOrd="0" parTransId="{E2A7940F-B3B7-44B6-9E8C-5725DA233216}" sibTransId="{439CC858-E86F-4927-8FDA-CE57AEAD7D1F}"/>
    <dgm:cxn modelId="{E0584FF5-9ECF-430A-97BA-06D8F40A2229}" type="presOf" srcId="{24069FA8-5D2B-4A75-B44C-686907E47D55}" destId="{9B9F49C4-44D1-447B-A75A-76944F2B46B2}" srcOrd="0" destOrd="0" presId="urn:microsoft.com/office/officeart/2008/layout/VerticalCurvedList"/>
    <dgm:cxn modelId="{C2E868FF-42AF-4A8F-B93C-021971F21F0D}" srcId="{53141B7D-9869-4B45-A16A-363C55C9596A}" destId="{4E543F3B-36E6-4ADE-9C32-E3FFDD731E3A}" srcOrd="5" destOrd="0" parTransId="{3965473E-65D8-4F85-979F-34FEF8E4C303}" sibTransId="{C6A0C29F-2DDA-4AF9-AE7B-935197BC8B32}"/>
    <dgm:cxn modelId="{FF45878D-00C0-4963-B790-EFCC95240EBC}" type="presParOf" srcId="{9E84A7B3-8D5E-421D-85E1-50AE69D7F8E5}" destId="{ECAD3B62-7C33-4E9E-98D2-840390BC8B4A}" srcOrd="0" destOrd="0" presId="urn:microsoft.com/office/officeart/2008/layout/VerticalCurvedList"/>
    <dgm:cxn modelId="{E2D63ED1-1064-4A68-A267-31E55817ACA2}" type="presParOf" srcId="{ECAD3B62-7C33-4E9E-98D2-840390BC8B4A}" destId="{D53C94B1-6525-426F-8F1F-65073A7B958D}" srcOrd="0" destOrd="0" presId="urn:microsoft.com/office/officeart/2008/layout/VerticalCurvedList"/>
    <dgm:cxn modelId="{5739C510-43C5-4676-AE7B-55D9A5EEB5AA}" type="presParOf" srcId="{D53C94B1-6525-426F-8F1F-65073A7B958D}" destId="{357A74B9-8251-4D8B-9972-2C8A776AC571}" srcOrd="0" destOrd="0" presId="urn:microsoft.com/office/officeart/2008/layout/VerticalCurvedList"/>
    <dgm:cxn modelId="{3661E6BC-7CCF-461E-AC52-6CC88BF7DB23}" type="presParOf" srcId="{D53C94B1-6525-426F-8F1F-65073A7B958D}" destId="{79E59134-6007-40C6-A9AF-BFE88A2BC0CC}" srcOrd="1" destOrd="0" presId="urn:microsoft.com/office/officeart/2008/layout/VerticalCurvedList"/>
    <dgm:cxn modelId="{809EC03B-268D-4FBF-97F1-BE2CC7816BD8}" type="presParOf" srcId="{D53C94B1-6525-426F-8F1F-65073A7B958D}" destId="{130DAA1A-2C9C-4956-8C84-6A3DD2558B97}" srcOrd="2" destOrd="0" presId="urn:microsoft.com/office/officeart/2008/layout/VerticalCurvedList"/>
    <dgm:cxn modelId="{9801B422-6226-4C32-AA2B-3DB6FEDFB06D}" type="presParOf" srcId="{D53C94B1-6525-426F-8F1F-65073A7B958D}" destId="{733157A5-B448-44D6-BFED-B8D4360118EF}" srcOrd="3" destOrd="0" presId="urn:microsoft.com/office/officeart/2008/layout/VerticalCurvedList"/>
    <dgm:cxn modelId="{524C95B2-ED17-4F6C-8B76-3DFA30D9593A}" type="presParOf" srcId="{ECAD3B62-7C33-4E9E-98D2-840390BC8B4A}" destId="{C784BAEE-AA2B-4A72-9A41-80B2DCFA3C17}" srcOrd="1" destOrd="0" presId="urn:microsoft.com/office/officeart/2008/layout/VerticalCurvedList"/>
    <dgm:cxn modelId="{421A333A-B6B5-4676-81FA-D12604CC6070}" type="presParOf" srcId="{ECAD3B62-7C33-4E9E-98D2-840390BC8B4A}" destId="{F87E4BB9-2C6E-4557-A821-1F31C9C14BE1}" srcOrd="2" destOrd="0" presId="urn:microsoft.com/office/officeart/2008/layout/VerticalCurvedList"/>
    <dgm:cxn modelId="{B46EBB07-CFDA-4F38-B0AC-2A95352C6C56}" type="presParOf" srcId="{F87E4BB9-2C6E-4557-A821-1F31C9C14BE1}" destId="{FB805E1D-9C1D-4AF1-B99F-B93BE761A562}" srcOrd="0" destOrd="0" presId="urn:microsoft.com/office/officeart/2008/layout/VerticalCurvedList"/>
    <dgm:cxn modelId="{4CCC4995-9A5A-47EA-B7FD-AB2BD0E423BC}" type="presParOf" srcId="{ECAD3B62-7C33-4E9E-98D2-840390BC8B4A}" destId="{9B9F49C4-44D1-447B-A75A-76944F2B46B2}" srcOrd="3" destOrd="0" presId="urn:microsoft.com/office/officeart/2008/layout/VerticalCurvedList"/>
    <dgm:cxn modelId="{B59D3E58-64B7-4400-A598-965340DB7B2D}" type="presParOf" srcId="{ECAD3B62-7C33-4E9E-98D2-840390BC8B4A}" destId="{03BE525B-DB9C-4AC0-9A44-AFF7CED720DC}" srcOrd="4" destOrd="0" presId="urn:microsoft.com/office/officeart/2008/layout/VerticalCurvedList"/>
    <dgm:cxn modelId="{40EEC9BD-4BCD-4F07-BD15-7E40EBD29024}" type="presParOf" srcId="{03BE525B-DB9C-4AC0-9A44-AFF7CED720DC}" destId="{D6F00514-0B6C-4FB4-80E0-6B09EC8AD897}" srcOrd="0" destOrd="0" presId="urn:microsoft.com/office/officeart/2008/layout/VerticalCurvedList"/>
    <dgm:cxn modelId="{1E51E9BD-A6EA-4271-A533-4B01D7403035}" type="presParOf" srcId="{ECAD3B62-7C33-4E9E-98D2-840390BC8B4A}" destId="{3041CC8E-0A57-49B7-BC17-0B0CD3F48A58}" srcOrd="5" destOrd="0" presId="urn:microsoft.com/office/officeart/2008/layout/VerticalCurvedList"/>
    <dgm:cxn modelId="{E9A83525-2A71-4F8F-9901-1DE93C645B91}" type="presParOf" srcId="{ECAD3B62-7C33-4E9E-98D2-840390BC8B4A}" destId="{6B9D3D54-85B5-4F15-9DEA-CB48D49C395A}" srcOrd="6" destOrd="0" presId="urn:microsoft.com/office/officeart/2008/layout/VerticalCurvedList"/>
    <dgm:cxn modelId="{CE3618E4-8CF6-48A8-AE17-D8BD87AB2657}" type="presParOf" srcId="{6B9D3D54-85B5-4F15-9DEA-CB48D49C395A}" destId="{9397A708-BE78-4850-B489-E130BD958207}" srcOrd="0" destOrd="0" presId="urn:microsoft.com/office/officeart/2008/layout/VerticalCurvedList"/>
    <dgm:cxn modelId="{BE64F864-AF71-429E-98F3-9AFC4A3B623D}" type="presParOf" srcId="{ECAD3B62-7C33-4E9E-98D2-840390BC8B4A}" destId="{7D85E339-ED1B-4429-9339-41A9FF18E987}" srcOrd="7" destOrd="0" presId="urn:microsoft.com/office/officeart/2008/layout/VerticalCurvedList"/>
    <dgm:cxn modelId="{8138D13F-D3C3-4C3F-83A5-665360F0C752}" type="presParOf" srcId="{ECAD3B62-7C33-4E9E-98D2-840390BC8B4A}" destId="{1AAFFDAA-8227-4F1E-A73F-B950B677C50B}" srcOrd="8" destOrd="0" presId="urn:microsoft.com/office/officeart/2008/layout/VerticalCurvedList"/>
    <dgm:cxn modelId="{A234534C-467F-490D-BDCC-0EFC433A2BD5}" type="presParOf" srcId="{1AAFFDAA-8227-4F1E-A73F-B950B677C50B}" destId="{C7789F47-D77B-4C7F-9229-D29841DFB96E}" srcOrd="0" destOrd="0" presId="urn:microsoft.com/office/officeart/2008/layout/VerticalCurvedList"/>
    <dgm:cxn modelId="{0ADCDB7F-31C2-4156-9527-0A33BE85FCFB}" type="presParOf" srcId="{ECAD3B62-7C33-4E9E-98D2-840390BC8B4A}" destId="{894E1762-9D2A-4C72-BDB0-07A6E6502D64}" srcOrd="9" destOrd="0" presId="urn:microsoft.com/office/officeart/2008/layout/VerticalCurvedList"/>
    <dgm:cxn modelId="{2103BFF2-9A58-43C0-ACC2-A08B0B92F7A5}" type="presParOf" srcId="{ECAD3B62-7C33-4E9E-98D2-840390BC8B4A}" destId="{50B8F9F7-8E33-4207-B963-09BFDE486330}" srcOrd="10" destOrd="0" presId="urn:microsoft.com/office/officeart/2008/layout/VerticalCurvedList"/>
    <dgm:cxn modelId="{C2961600-AA00-4EA0-B543-170A43B781F1}" type="presParOf" srcId="{50B8F9F7-8E33-4207-B963-09BFDE486330}" destId="{3EA41C31-BA1B-40B3-8BFF-6CCFBE0DCFB1}" srcOrd="0" destOrd="0" presId="urn:microsoft.com/office/officeart/2008/layout/VerticalCurvedList"/>
    <dgm:cxn modelId="{321620BF-3E4C-4FF1-B6F1-52D398DE8A38}" type="presParOf" srcId="{ECAD3B62-7C33-4E9E-98D2-840390BC8B4A}" destId="{F3395BCA-C4F3-4E19-B952-5200E9CD07AC}" srcOrd="11" destOrd="0" presId="urn:microsoft.com/office/officeart/2008/layout/VerticalCurvedList"/>
    <dgm:cxn modelId="{547A84B3-E10E-4D5D-AA75-3D5C8FCFD8BE}" type="presParOf" srcId="{ECAD3B62-7C33-4E9E-98D2-840390BC8B4A}" destId="{503F1E63-B6F9-4BCF-82D9-9F85920D1E25}" srcOrd="12" destOrd="0" presId="urn:microsoft.com/office/officeart/2008/layout/VerticalCurvedList"/>
    <dgm:cxn modelId="{0D051419-E5B7-4FF6-948F-D85CB6CD4176}" type="presParOf" srcId="{503F1E63-B6F9-4BCF-82D9-9F85920D1E25}" destId="{1FE3D67B-6B75-4D2F-AE5A-5C56FA8C04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5ACD3F-E9C3-4342-A298-1BBD1D19443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334C68CD-7E68-490B-A7E5-4882EF20B398}">
      <dgm:prSet phldrT="[Text]" custT="1"/>
      <dgm:spPr/>
      <dgm:t>
        <a:bodyPr/>
        <a:lstStyle/>
        <a:p>
          <a:pPr algn="ctr">
            <a:spcAft>
              <a:spcPts val="1200"/>
            </a:spcAft>
          </a:pPr>
          <a:r>
            <a:rPr lang="en-GB" sz="1800" b="0" dirty="0">
              <a:solidFill>
                <a:schemeClr val="tx1"/>
              </a:solidFill>
            </a:rPr>
            <a:t>Covers the main actions in Work Programme which contribute to </a:t>
          </a:r>
          <a:r>
            <a:rPr lang="en-GB" sz="1800" b="1" dirty="0">
              <a:solidFill>
                <a:schemeClr val="tx1"/>
              </a:solidFill>
            </a:rPr>
            <a:t>developing the EU as a Security Union</a:t>
          </a:r>
          <a:r>
            <a:rPr lang="en-GB" sz="1800" dirty="0">
              <a:solidFill>
                <a:schemeClr val="tx1"/>
              </a:solidFill>
            </a:rPr>
            <a:t>:</a:t>
          </a:r>
          <a:endParaRPr lang="en-GB" sz="1800" dirty="0">
            <a:solidFill>
              <a:srgbClr val="002060"/>
            </a:solidFill>
          </a:endParaRPr>
        </a:p>
        <a:p>
          <a:pPr marL="266700" indent="-180975" algn="l">
            <a:spcAft>
              <a:spcPct val="35000"/>
            </a:spcAft>
          </a:pPr>
          <a:r>
            <a:rPr lang="en-GB" sz="1800" i="0" dirty="0">
              <a:solidFill>
                <a:srgbClr val="002060"/>
              </a:solidFill>
            </a:rPr>
            <a:t>- reacting to &amp;</a:t>
          </a:r>
          <a:r>
            <a:rPr lang="en-GB" sz="1800" dirty="0">
              <a:solidFill>
                <a:srgbClr val="002060"/>
              </a:solidFill>
            </a:rPr>
            <a:t> recovering from natural and man-made disasters</a:t>
          </a:r>
        </a:p>
        <a:p>
          <a:pPr marL="266700" indent="-180975" algn="l">
            <a:spcAft>
              <a:spcPct val="35000"/>
            </a:spcAft>
          </a:pPr>
          <a:r>
            <a:rPr lang="en-GB" sz="1800" dirty="0">
              <a:solidFill>
                <a:srgbClr val="002060"/>
              </a:solidFill>
            </a:rPr>
            <a:t>- </a:t>
          </a:r>
          <a:r>
            <a:rPr lang="en-GB" sz="1800" i="0" dirty="0">
              <a:solidFill>
                <a:srgbClr val="002060"/>
              </a:solidFill>
            </a:rPr>
            <a:t>fighting crime (including cybercrime) and terrorism</a:t>
          </a:r>
        </a:p>
        <a:p>
          <a:pPr marL="266700" indent="-180975" algn="l">
            <a:spcAft>
              <a:spcPct val="35000"/>
            </a:spcAft>
          </a:pPr>
          <a:r>
            <a:rPr lang="en-GB" sz="1800" dirty="0">
              <a:solidFill>
                <a:srgbClr val="002060"/>
              </a:solidFill>
            </a:rPr>
            <a:t>- improving border security</a:t>
          </a:r>
        </a:p>
        <a:p>
          <a:pPr marL="266700" indent="-180975" algn="l">
            <a:spcAft>
              <a:spcPct val="35000"/>
            </a:spcAft>
          </a:pPr>
          <a:r>
            <a:rPr lang="en-GB" sz="1800" dirty="0">
              <a:solidFill>
                <a:srgbClr val="002060"/>
              </a:solidFill>
            </a:rPr>
            <a:t>- protecting infrastructure and public spaces</a:t>
          </a:r>
        </a:p>
        <a:p>
          <a:pPr marL="266700" indent="-180975" algn="l">
            <a:spcAft>
              <a:spcPct val="35000"/>
            </a:spcAft>
          </a:pPr>
          <a:r>
            <a:rPr lang="en-GB" sz="1800" dirty="0">
              <a:solidFill>
                <a:srgbClr val="002060"/>
              </a:solidFill>
            </a:rPr>
            <a:t>- digital security and privacy</a:t>
          </a:r>
        </a:p>
        <a:p>
          <a:pPr marL="266700" indent="-180975" algn="l">
            <a:spcAft>
              <a:spcPct val="35000"/>
            </a:spcAft>
          </a:pPr>
          <a:r>
            <a:rPr lang="en-US" sz="1800" noProof="0" dirty="0">
              <a:solidFill>
                <a:srgbClr val="002060"/>
              </a:solidFill>
            </a:rPr>
            <a:t>- better understanding of societal contexts of security challenges</a:t>
          </a:r>
          <a:endParaRPr lang="en-US" sz="2800" noProof="0" dirty="0">
            <a:solidFill>
              <a:srgbClr val="002060"/>
            </a:solidFill>
          </a:endParaRPr>
        </a:p>
      </dgm:t>
    </dgm:pt>
    <dgm:pt modelId="{306A8376-E704-4427-B4D6-8DC8C62A02C4}" type="parTrans" cxnId="{99C8CD47-6A87-4107-9973-B2AFCF2286C8}">
      <dgm:prSet/>
      <dgm:spPr/>
      <dgm:t>
        <a:bodyPr/>
        <a:lstStyle/>
        <a:p>
          <a:endParaRPr lang="en-GB"/>
        </a:p>
      </dgm:t>
    </dgm:pt>
    <dgm:pt modelId="{CAD79459-9C57-46E1-A37B-DD89E8660E88}" type="sibTrans" cxnId="{99C8CD47-6A87-4107-9973-B2AFCF2286C8}">
      <dgm:prSet/>
      <dgm:spPr/>
      <dgm:t>
        <a:bodyPr/>
        <a:lstStyle/>
        <a:p>
          <a:endParaRPr lang="en-GB"/>
        </a:p>
      </dgm:t>
    </dgm:pt>
    <dgm:pt modelId="{1B4430C5-43EC-4889-B0CF-80D04B469B98}">
      <dgm:prSet phldrT="[Text]"/>
      <dgm:spPr/>
      <dgm:t>
        <a:bodyPr/>
        <a:lstStyle/>
        <a:p>
          <a:pPr>
            <a:spcAft>
              <a:spcPts val="0"/>
            </a:spcAft>
          </a:pPr>
          <a:r>
            <a:rPr lang="en-GB" b="1" dirty="0"/>
            <a:t>Total indicative budget </a:t>
          </a:r>
          <a:br>
            <a:rPr lang="en-GB" b="1" dirty="0"/>
          </a:br>
          <a:r>
            <a:rPr lang="en-GB" b="1" dirty="0"/>
            <a:t>(2018-2020): </a:t>
          </a:r>
          <a:br>
            <a:rPr lang="en-GB" b="1" dirty="0"/>
          </a:br>
          <a:endParaRPr lang="en-GB" b="1" dirty="0"/>
        </a:p>
        <a:p>
          <a:pPr>
            <a:spcAft>
              <a:spcPct val="35000"/>
            </a:spcAft>
          </a:pPr>
          <a:r>
            <a:rPr lang="en-GB" b="1" dirty="0"/>
            <a:t>EUR 1 billion</a:t>
          </a:r>
          <a:endParaRPr lang="en-GB" dirty="0"/>
        </a:p>
      </dgm:t>
    </dgm:pt>
    <dgm:pt modelId="{5BFE3683-5DCB-44B2-912E-AA9A16A62203}" type="parTrans" cxnId="{F253ED6E-3126-4977-B9E8-535BCE2FA609}">
      <dgm:prSet/>
      <dgm:spPr/>
      <dgm:t>
        <a:bodyPr/>
        <a:lstStyle/>
        <a:p>
          <a:endParaRPr lang="en-GB"/>
        </a:p>
      </dgm:t>
    </dgm:pt>
    <dgm:pt modelId="{9A3020D9-6737-4342-8B76-B89DFFDC03C7}" type="sibTrans" cxnId="{F253ED6E-3126-4977-B9E8-535BCE2FA609}">
      <dgm:prSet/>
      <dgm:spPr/>
      <dgm:t>
        <a:bodyPr/>
        <a:lstStyle/>
        <a:p>
          <a:endParaRPr lang="en-GB"/>
        </a:p>
      </dgm:t>
    </dgm:pt>
    <dgm:pt modelId="{032D1A84-272C-4BAE-9343-8A016B5C2A9F}" type="pres">
      <dgm:prSet presAssocID="{7C5ACD3F-E9C3-4342-A298-1BBD1D19443E}" presName="diagram" presStyleCnt="0">
        <dgm:presLayoutVars>
          <dgm:dir/>
          <dgm:resizeHandles val="exact"/>
        </dgm:presLayoutVars>
      </dgm:prSet>
      <dgm:spPr/>
    </dgm:pt>
    <dgm:pt modelId="{3971BA53-7933-4534-985E-0C7326466711}" type="pres">
      <dgm:prSet presAssocID="{334C68CD-7E68-490B-A7E5-4882EF20B398}" presName="node" presStyleLbl="node1" presStyleIdx="0" presStyleCnt="2" custScaleX="253779" custScaleY="147898">
        <dgm:presLayoutVars>
          <dgm:bulletEnabled val="1"/>
        </dgm:presLayoutVars>
      </dgm:prSet>
      <dgm:spPr/>
    </dgm:pt>
    <dgm:pt modelId="{CBD896D3-F420-471E-96EB-4CBB5EC6B9C4}" type="pres">
      <dgm:prSet presAssocID="{CAD79459-9C57-46E1-A37B-DD89E8660E88}" presName="sibTrans" presStyleCnt="0"/>
      <dgm:spPr/>
    </dgm:pt>
    <dgm:pt modelId="{806D1C9A-E878-40EB-AD00-480DBFF34E0C}" type="pres">
      <dgm:prSet presAssocID="{1B4430C5-43EC-4889-B0CF-80D04B469B98}" presName="node" presStyleLbl="node1" presStyleIdx="1" presStyleCnt="2" custScaleX="99819" custScaleY="68764" custLinFactNeighborX="77054" custLinFactNeighborY="-11354">
        <dgm:presLayoutVars>
          <dgm:bulletEnabled val="1"/>
        </dgm:presLayoutVars>
      </dgm:prSet>
      <dgm:spPr/>
    </dgm:pt>
  </dgm:ptLst>
  <dgm:cxnLst>
    <dgm:cxn modelId="{1BC91635-8B8F-4605-8BB5-BA637874E6C7}" type="presOf" srcId="{1B4430C5-43EC-4889-B0CF-80D04B469B98}" destId="{806D1C9A-E878-40EB-AD00-480DBFF34E0C}" srcOrd="0" destOrd="0" presId="urn:microsoft.com/office/officeart/2005/8/layout/default"/>
    <dgm:cxn modelId="{A432A040-F0F3-4EB5-ADC2-A2F7BBD1008E}" type="presOf" srcId="{7C5ACD3F-E9C3-4342-A298-1BBD1D19443E}" destId="{032D1A84-272C-4BAE-9343-8A016B5C2A9F}" srcOrd="0" destOrd="0" presId="urn:microsoft.com/office/officeart/2005/8/layout/default"/>
    <dgm:cxn modelId="{99C8CD47-6A87-4107-9973-B2AFCF2286C8}" srcId="{7C5ACD3F-E9C3-4342-A298-1BBD1D19443E}" destId="{334C68CD-7E68-490B-A7E5-4882EF20B398}" srcOrd="0" destOrd="0" parTransId="{306A8376-E704-4427-B4D6-8DC8C62A02C4}" sibTransId="{CAD79459-9C57-46E1-A37B-DD89E8660E88}"/>
    <dgm:cxn modelId="{F253ED6E-3126-4977-B9E8-535BCE2FA609}" srcId="{7C5ACD3F-E9C3-4342-A298-1BBD1D19443E}" destId="{1B4430C5-43EC-4889-B0CF-80D04B469B98}" srcOrd="1" destOrd="0" parTransId="{5BFE3683-5DCB-44B2-912E-AA9A16A62203}" sibTransId="{9A3020D9-6737-4342-8B76-B89DFFDC03C7}"/>
    <dgm:cxn modelId="{3315E173-AEF3-44A6-9992-024DBD116C26}" type="presOf" srcId="{334C68CD-7E68-490B-A7E5-4882EF20B398}" destId="{3971BA53-7933-4534-985E-0C7326466711}" srcOrd="0" destOrd="0" presId="urn:microsoft.com/office/officeart/2005/8/layout/default"/>
    <dgm:cxn modelId="{11B033AC-747E-4BB4-9999-01ADC76916B3}" type="presParOf" srcId="{032D1A84-272C-4BAE-9343-8A016B5C2A9F}" destId="{3971BA53-7933-4534-985E-0C7326466711}" srcOrd="0" destOrd="0" presId="urn:microsoft.com/office/officeart/2005/8/layout/default"/>
    <dgm:cxn modelId="{A2BE0270-39CA-43E2-B936-25418BA4098C}" type="presParOf" srcId="{032D1A84-272C-4BAE-9343-8A016B5C2A9F}" destId="{CBD896D3-F420-471E-96EB-4CBB5EC6B9C4}" srcOrd="1" destOrd="0" presId="urn:microsoft.com/office/officeart/2005/8/layout/default"/>
    <dgm:cxn modelId="{C36DEB7A-49D0-49D3-BC54-2EA105E81681}" type="presParOf" srcId="{032D1A84-272C-4BAE-9343-8A016B5C2A9F}" destId="{806D1C9A-E878-40EB-AD00-480DBFF34E0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57D4593-84A0-466D-82F2-3DF2FF70FD28}"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GB"/>
        </a:p>
      </dgm:t>
    </dgm:pt>
    <dgm:pt modelId="{E62EAC0F-8EF9-4801-B0D8-A615D9E27959}">
      <dgm:prSet phldrT="[Text]" custT="1"/>
      <dgm:spPr>
        <a:solidFill>
          <a:srgbClr val="FFCC99"/>
        </a:solidFill>
      </dgm:spPr>
      <dgm:t>
        <a:bodyPr/>
        <a:lstStyle/>
        <a:p>
          <a:r>
            <a:rPr lang="en-GB" sz="2000" b="1" dirty="0"/>
            <a:t>Objectives</a:t>
          </a:r>
        </a:p>
      </dgm:t>
    </dgm:pt>
    <dgm:pt modelId="{15355A2C-0995-47FF-9910-BD2E780DB00C}" type="parTrans" cxnId="{095F6217-80C9-4AEF-8DA7-C600EEB98C2A}">
      <dgm:prSet/>
      <dgm:spPr/>
      <dgm:t>
        <a:bodyPr/>
        <a:lstStyle/>
        <a:p>
          <a:endParaRPr lang="en-GB"/>
        </a:p>
      </dgm:t>
    </dgm:pt>
    <dgm:pt modelId="{EDC49E75-5CB8-4EA2-B974-1D1FDC10E459}" type="sibTrans" cxnId="{095F6217-80C9-4AEF-8DA7-C600EEB98C2A}">
      <dgm:prSet/>
      <dgm:spPr/>
      <dgm:t>
        <a:bodyPr/>
        <a:lstStyle/>
        <a:p>
          <a:endParaRPr lang="en-GB"/>
        </a:p>
      </dgm:t>
    </dgm:pt>
    <dgm:pt modelId="{7D9B975F-5DD2-4B21-92AA-896D0AC5805B}">
      <dgm:prSet/>
      <dgm:spPr/>
      <dgm:t>
        <a:bodyPr anchor="b"/>
        <a:lstStyle/>
        <a:p>
          <a:r>
            <a:rPr lang="fr-BE" b="1" dirty="0">
              <a:solidFill>
                <a:schemeClr val="tx1"/>
              </a:solidFill>
            </a:rPr>
            <a:t>New solutions and technologies for end-</a:t>
          </a:r>
          <a:r>
            <a:rPr lang="fr-BE" b="1" dirty="0" err="1">
              <a:solidFill>
                <a:schemeClr val="tx1"/>
              </a:solidFill>
            </a:rPr>
            <a:t>users</a:t>
          </a:r>
          <a:r>
            <a:rPr lang="fr-BE" b="1" dirty="0">
              <a:solidFill>
                <a:schemeClr val="tx1"/>
              </a:solidFill>
            </a:rPr>
            <a:t> (police, customs, </a:t>
          </a:r>
          <a:r>
            <a:rPr lang="fr-BE" b="1" dirty="0" err="1">
              <a:solidFill>
                <a:schemeClr val="tx1"/>
              </a:solidFill>
            </a:rPr>
            <a:t>firefighters</a:t>
          </a:r>
          <a:r>
            <a:rPr lang="fr-BE" b="1" dirty="0">
              <a:solidFill>
                <a:schemeClr val="tx1"/>
              </a:solidFill>
            </a:rPr>
            <a:t>, </a:t>
          </a:r>
          <a:r>
            <a:rPr lang="fr-BE" b="1" dirty="0" err="1">
              <a:solidFill>
                <a:schemeClr val="tx1"/>
              </a:solidFill>
            </a:rPr>
            <a:t>etc</a:t>
          </a:r>
          <a:r>
            <a:rPr lang="fr-BE" b="1" dirty="0">
              <a:solidFill>
                <a:schemeClr val="tx1"/>
              </a:solidFill>
            </a:rPr>
            <a:t>)</a:t>
          </a:r>
          <a:endParaRPr lang="en-GB" b="1" dirty="0">
            <a:solidFill>
              <a:schemeClr val="tx1"/>
            </a:solidFill>
          </a:endParaRPr>
        </a:p>
      </dgm:t>
    </dgm:pt>
    <dgm:pt modelId="{F7DC59FB-2B3D-437F-B39B-A3F40565F17B}" type="parTrans" cxnId="{23CE37BF-8AB7-44FD-B462-0CD117F58E8B}">
      <dgm:prSet/>
      <dgm:spPr/>
      <dgm:t>
        <a:bodyPr/>
        <a:lstStyle/>
        <a:p>
          <a:endParaRPr lang="en-GB"/>
        </a:p>
      </dgm:t>
    </dgm:pt>
    <dgm:pt modelId="{2ACA5062-9AA6-44CE-98EE-A744A141A2DF}" type="sibTrans" cxnId="{23CE37BF-8AB7-44FD-B462-0CD117F58E8B}">
      <dgm:prSet/>
      <dgm:spPr/>
      <dgm:t>
        <a:bodyPr/>
        <a:lstStyle/>
        <a:p>
          <a:endParaRPr lang="en-GB"/>
        </a:p>
      </dgm:t>
    </dgm:pt>
    <dgm:pt modelId="{D99E549B-D8C9-4365-8BF5-4B4E99F3D7E8}">
      <dgm:prSet/>
      <dgm:spPr/>
      <dgm:t>
        <a:bodyPr anchor="b"/>
        <a:lstStyle/>
        <a:p>
          <a:r>
            <a:rPr lang="fr-BE" b="1" dirty="0" err="1">
              <a:solidFill>
                <a:schemeClr val="tx1"/>
              </a:solidFill>
            </a:rPr>
            <a:t>Involving</a:t>
          </a:r>
          <a:r>
            <a:rPr lang="fr-BE" b="1" dirty="0">
              <a:solidFill>
                <a:schemeClr val="tx1"/>
              </a:solidFill>
            </a:rPr>
            <a:t> </a:t>
          </a:r>
          <a:r>
            <a:rPr lang="fr-BE" b="1" dirty="0" err="1">
              <a:solidFill>
                <a:schemeClr val="tx1"/>
              </a:solidFill>
            </a:rPr>
            <a:t>researchers</a:t>
          </a:r>
          <a:r>
            <a:rPr lang="fr-BE" b="1" dirty="0">
              <a:solidFill>
                <a:schemeClr val="tx1"/>
              </a:solidFill>
            </a:rPr>
            <a:t>, </a:t>
          </a:r>
          <a:r>
            <a:rPr lang="fr-BE" b="1" dirty="0" err="1">
              <a:solidFill>
                <a:schemeClr val="tx1"/>
              </a:solidFill>
            </a:rPr>
            <a:t>industry</a:t>
          </a:r>
          <a:r>
            <a:rPr lang="fr-BE" b="1" dirty="0">
              <a:solidFill>
                <a:schemeClr val="tx1"/>
              </a:solidFill>
            </a:rPr>
            <a:t> and end-</a:t>
          </a:r>
          <a:r>
            <a:rPr lang="fr-BE" b="1" dirty="0" err="1">
              <a:solidFill>
                <a:schemeClr val="tx1"/>
              </a:solidFill>
            </a:rPr>
            <a:t>users</a:t>
          </a:r>
          <a:r>
            <a:rPr lang="fr-BE" b="1" dirty="0">
              <a:solidFill>
                <a:schemeClr val="tx1"/>
              </a:solidFill>
            </a:rPr>
            <a:t> in the </a:t>
          </a:r>
          <a:r>
            <a:rPr lang="fr-BE" b="1" dirty="0" err="1">
              <a:solidFill>
                <a:schemeClr val="tx1"/>
              </a:solidFill>
            </a:rPr>
            <a:t>entire</a:t>
          </a:r>
          <a:r>
            <a:rPr lang="fr-BE" b="1" dirty="0">
              <a:solidFill>
                <a:schemeClr val="tx1"/>
              </a:solidFill>
            </a:rPr>
            <a:t> </a:t>
          </a:r>
          <a:r>
            <a:rPr lang="fr-BE" b="1" dirty="0" err="1">
              <a:solidFill>
                <a:schemeClr val="tx1"/>
              </a:solidFill>
            </a:rPr>
            <a:t>research</a:t>
          </a:r>
          <a:r>
            <a:rPr lang="fr-BE" b="1" dirty="0">
              <a:solidFill>
                <a:schemeClr val="tx1"/>
              </a:solidFill>
            </a:rPr>
            <a:t> cycle</a:t>
          </a:r>
        </a:p>
      </dgm:t>
    </dgm:pt>
    <dgm:pt modelId="{34609291-A113-4FC6-8666-5FAD116C22BA}" type="parTrans" cxnId="{D27FC202-39E5-40C6-BF81-0F3EB06BF0A5}">
      <dgm:prSet/>
      <dgm:spPr/>
      <dgm:t>
        <a:bodyPr/>
        <a:lstStyle/>
        <a:p>
          <a:endParaRPr lang="en-GB"/>
        </a:p>
      </dgm:t>
    </dgm:pt>
    <dgm:pt modelId="{56AADFF6-0A45-4189-8F7A-DFB556E49FD0}" type="sibTrans" cxnId="{D27FC202-39E5-40C6-BF81-0F3EB06BF0A5}">
      <dgm:prSet/>
      <dgm:spPr/>
      <dgm:t>
        <a:bodyPr/>
        <a:lstStyle/>
        <a:p>
          <a:endParaRPr lang="en-GB"/>
        </a:p>
      </dgm:t>
    </dgm:pt>
    <dgm:pt modelId="{D8FE2AE1-33AE-41A3-9FCC-9EDFDFEAC7E0}">
      <dgm:prSet/>
      <dgm:spPr/>
      <dgm:t>
        <a:bodyPr anchor="t"/>
        <a:lstStyle/>
        <a:p>
          <a:r>
            <a:rPr lang="fr-BE" b="1" dirty="0"/>
            <a:t>A </a:t>
          </a:r>
          <a:r>
            <a:rPr lang="fr-BE" b="1" dirty="0" err="1"/>
            <a:t>strong</a:t>
          </a:r>
          <a:r>
            <a:rPr lang="fr-BE" b="1" dirty="0"/>
            <a:t> </a:t>
          </a:r>
          <a:r>
            <a:rPr lang="fr-BE" b="1" dirty="0" err="1"/>
            <a:t>security</a:t>
          </a:r>
          <a:r>
            <a:rPr lang="fr-BE" b="1" dirty="0"/>
            <a:t> </a:t>
          </a:r>
          <a:r>
            <a:rPr lang="fr-BE" b="1" dirty="0" err="1"/>
            <a:t>industry</a:t>
          </a:r>
          <a:r>
            <a:rPr lang="fr-BE" b="1" dirty="0"/>
            <a:t> </a:t>
          </a:r>
          <a:r>
            <a:rPr lang="fr-BE" b="1" dirty="0" err="1"/>
            <a:t>underpining</a:t>
          </a:r>
          <a:r>
            <a:rPr lang="fr-BE" b="1" dirty="0"/>
            <a:t> EU </a:t>
          </a:r>
          <a:r>
            <a:rPr lang="fr-BE" b="1" dirty="0" err="1"/>
            <a:t>autonomy</a:t>
          </a:r>
          <a:endParaRPr lang="en-GB" b="1" dirty="0"/>
        </a:p>
      </dgm:t>
    </dgm:pt>
    <dgm:pt modelId="{02C7C143-0364-4FBD-90CB-E237CB95E177}" type="parTrans" cxnId="{3ADF251D-D6AB-40F1-BB11-C0E8E6F13272}">
      <dgm:prSet/>
      <dgm:spPr/>
      <dgm:t>
        <a:bodyPr/>
        <a:lstStyle/>
        <a:p>
          <a:endParaRPr lang="en-GB"/>
        </a:p>
      </dgm:t>
    </dgm:pt>
    <dgm:pt modelId="{CAF1A5A9-8013-417E-B698-EAA21F62C16F}" type="sibTrans" cxnId="{3ADF251D-D6AB-40F1-BB11-C0E8E6F13272}">
      <dgm:prSet/>
      <dgm:spPr/>
      <dgm:t>
        <a:bodyPr/>
        <a:lstStyle/>
        <a:p>
          <a:endParaRPr lang="en-GB"/>
        </a:p>
      </dgm:t>
    </dgm:pt>
    <dgm:pt modelId="{20ECDE1F-DD4E-4F91-A1F9-0FFFB21F5F3A}">
      <dgm:prSet/>
      <dgm:spPr/>
      <dgm:t>
        <a:bodyPr anchor="t"/>
        <a:lstStyle/>
        <a:p>
          <a:r>
            <a:rPr lang="fr-BE" b="1" dirty="0" err="1"/>
            <a:t>Promoting</a:t>
          </a:r>
          <a:r>
            <a:rPr lang="fr-BE" b="1" dirty="0"/>
            <a:t> </a:t>
          </a:r>
          <a:r>
            <a:rPr lang="fr-BE" b="1" dirty="0" err="1"/>
            <a:t>market</a:t>
          </a:r>
          <a:r>
            <a:rPr lang="fr-BE" b="1" dirty="0"/>
            <a:t> </a:t>
          </a:r>
          <a:r>
            <a:rPr lang="fr-BE" b="1" dirty="0" err="1"/>
            <a:t>uptake</a:t>
          </a:r>
          <a:r>
            <a:rPr lang="fr-BE" b="1" dirty="0"/>
            <a:t> of </a:t>
          </a:r>
          <a:r>
            <a:rPr lang="fr-BE" b="1" dirty="0" err="1"/>
            <a:t>research</a:t>
          </a:r>
          <a:r>
            <a:rPr lang="fr-BE" b="1" dirty="0"/>
            <a:t> </a:t>
          </a:r>
          <a:r>
            <a:rPr lang="fr-BE" b="1" dirty="0" err="1"/>
            <a:t>results</a:t>
          </a:r>
          <a:endParaRPr lang="fr-BE" b="1" dirty="0"/>
        </a:p>
      </dgm:t>
    </dgm:pt>
    <dgm:pt modelId="{0ACA11F7-0045-46F3-9F77-72AA5E4F0898}" type="parTrans" cxnId="{9F1B478F-3522-42FE-A662-32625BB4A3D3}">
      <dgm:prSet/>
      <dgm:spPr/>
      <dgm:t>
        <a:bodyPr/>
        <a:lstStyle/>
        <a:p>
          <a:endParaRPr lang="en-GB"/>
        </a:p>
      </dgm:t>
    </dgm:pt>
    <dgm:pt modelId="{B82690FD-865A-4B3C-8930-7C26A7E61D26}" type="sibTrans" cxnId="{9F1B478F-3522-42FE-A662-32625BB4A3D3}">
      <dgm:prSet/>
      <dgm:spPr/>
      <dgm:t>
        <a:bodyPr/>
        <a:lstStyle/>
        <a:p>
          <a:endParaRPr lang="en-GB"/>
        </a:p>
      </dgm:t>
    </dgm:pt>
    <dgm:pt modelId="{8D648D88-A662-4709-BCEF-AA20A9FE2188}" type="pres">
      <dgm:prSet presAssocID="{857D4593-84A0-466D-82F2-3DF2FF70FD28}" presName="diagram" presStyleCnt="0">
        <dgm:presLayoutVars>
          <dgm:chMax val="1"/>
          <dgm:dir/>
          <dgm:animLvl val="ctr"/>
          <dgm:resizeHandles val="exact"/>
        </dgm:presLayoutVars>
      </dgm:prSet>
      <dgm:spPr/>
    </dgm:pt>
    <dgm:pt modelId="{4D6CF3F7-4909-456B-B205-EEE8BE2C82B0}" type="pres">
      <dgm:prSet presAssocID="{857D4593-84A0-466D-82F2-3DF2FF70FD28}" presName="matrix" presStyleCnt="0"/>
      <dgm:spPr/>
    </dgm:pt>
    <dgm:pt modelId="{ED33BED5-D166-477D-A5C0-BB093CEE1E3E}" type="pres">
      <dgm:prSet presAssocID="{857D4593-84A0-466D-82F2-3DF2FF70FD28}" presName="tile1" presStyleLbl="node1" presStyleIdx="0" presStyleCnt="4"/>
      <dgm:spPr/>
    </dgm:pt>
    <dgm:pt modelId="{4B4A7669-B99C-41AC-BCB7-73F168F60ED6}" type="pres">
      <dgm:prSet presAssocID="{857D4593-84A0-466D-82F2-3DF2FF70FD28}" presName="tile1text" presStyleLbl="node1" presStyleIdx="0" presStyleCnt="4">
        <dgm:presLayoutVars>
          <dgm:chMax val="0"/>
          <dgm:chPref val="0"/>
          <dgm:bulletEnabled val="1"/>
        </dgm:presLayoutVars>
      </dgm:prSet>
      <dgm:spPr/>
    </dgm:pt>
    <dgm:pt modelId="{3087859D-7839-4F87-A67A-6F318A1002D7}" type="pres">
      <dgm:prSet presAssocID="{857D4593-84A0-466D-82F2-3DF2FF70FD28}" presName="tile2" presStyleLbl="node1" presStyleIdx="1" presStyleCnt="4" custLinFactNeighborX="923"/>
      <dgm:spPr/>
    </dgm:pt>
    <dgm:pt modelId="{E89858BB-B08F-4C8E-9DD8-A7B2DA4D8338}" type="pres">
      <dgm:prSet presAssocID="{857D4593-84A0-466D-82F2-3DF2FF70FD28}" presName="tile2text" presStyleLbl="node1" presStyleIdx="1" presStyleCnt="4">
        <dgm:presLayoutVars>
          <dgm:chMax val="0"/>
          <dgm:chPref val="0"/>
          <dgm:bulletEnabled val="1"/>
        </dgm:presLayoutVars>
      </dgm:prSet>
      <dgm:spPr/>
    </dgm:pt>
    <dgm:pt modelId="{E8661164-C70A-467E-874D-8AEF1F4DFF41}" type="pres">
      <dgm:prSet presAssocID="{857D4593-84A0-466D-82F2-3DF2FF70FD28}" presName="tile3" presStyleLbl="node1" presStyleIdx="2" presStyleCnt="4"/>
      <dgm:spPr/>
    </dgm:pt>
    <dgm:pt modelId="{7F6C1E4B-4988-490C-9FBA-3D3E036D37C8}" type="pres">
      <dgm:prSet presAssocID="{857D4593-84A0-466D-82F2-3DF2FF70FD28}" presName="tile3text" presStyleLbl="node1" presStyleIdx="2" presStyleCnt="4">
        <dgm:presLayoutVars>
          <dgm:chMax val="0"/>
          <dgm:chPref val="0"/>
          <dgm:bulletEnabled val="1"/>
        </dgm:presLayoutVars>
      </dgm:prSet>
      <dgm:spPr/>
    </dgm:pt>
    <dgm:pt modelId="{C8B5F4A7-084C-4A4C-8D1E-82DDC588B756}" type="pres">
      <dgm:prSet presAssocID="{857D4593-84A0-466D-82F2-3DF2FF70FD28}" presName="tile4" presStyleLbl="node1" presStyleIdx="3" presStyleCnt="4" custLinFactNeighborX="923"/>
      <dgm:spPr/>
    </dgm:pt>
    <dgm:pt modelId="{68E0DA5E-49E0-4C54-A8E2-28B826554272}" type="pres">
      <dgm:prSet presAssocID="{857D4593-84A0-466D-82F2-3DF2FF70FD28}" presName="tile4text" presStyleLbl="node1" presStyleIdx="3" presStyleCnt="4">
        <dgm:presLayoutVars>
          <dgm:chMax val="0"/>
          <dgm:chPref val="0"/>
          <dgm:bulletEnabled val="1"/>
        </dgm:presLayoutVars>
      </dgm:prSet>
      <dgm:spPr/>
    </dgm:pt>
    <dgm:pt modelId="{EB070B7F-0768-429C-BF64-FC6FEA20B476}" type="pres">
      <dgm:prSet presAssocID="{857D4593-84A0-466D-82F2-3DF2FF70FD28}" presName="centerTile" presStyleLbl="fgShp" presStyleIdx="0" presStyleCnt="1">
        <dgm:presLayoutVars>
          <dgm:chMax val="0"/>
          <dgm:chPref val="0"/>
        </dgm:presLayoutVars>
      </dgm:prSet>
      <dgm:spPr/>
    </dgm:pt>
  </dgm:ptLst>
  <dgm:cxnLst>
    <dgm:cxn modelId="{38E9B800-F29A-4779-A9CD-F3AEC73F0C04}" type="presOf" srcId="{7D9B975F-5DD2-4B21-92AA-896D0AC5805B}" destId="{4B4A7669-B99C-41AC-BCB7-73F168F60ED6}" srcOrd="1" destOrd="0" presId="urn:microsoft.com/office/officeart/2005/8/layout/matrix1"/>
    <dgm:cxn modelId="{D27FC202-39E5-40C6-BF81-0F3EB06BF0A5}" srcId="{E62EAC0F-8EF9-4801-B0D8-A615D9E27959}" destId="{D99E549B-D8C9-4365-8BF5-4B4E99F3D7E8}" srcOrd="1" destOrd="0" parTransId="{34609291-A113-4FC6-8666-5FAD116C22BA}" sibTransId="{56AADFF6-0A45-4189-8F7A-DFB556E49FD0}"/>
    <dgm:cxn modelId="{095F6217-80C9-4AEF-8DA7-C600EEB98C2A}" srcId="{857D4593-84A0-466D-82F2-3DF2FF70FD28}" destId="{E62EAC0F-8EF9-4801-B0D8-A615D9E27959}" srcOrd="0" destOrd="0" parTransId="{15355A2C-0995-47FF-9910-BD2E780DB00C}" sibTransId="{EDC49E75-5CB8-4EA2-B974-1D1FDC10E459}"/>
    <dgm:cxn modelId="{3ADF251D-D6AB-40F1-BB11-C0E8E6F13272}" srcId="{E62EAC0F-8EF9-4801-B0D8-A615D9E27959}" destId="{D8FE2AE1-33AE-41A3-9FCC-9EDFDFEAC7E0}" srcOrd="3" destOrd="0" parTransId="{02C7C143-0364-4FBD-90CB-E237CB95E177}" sibTransId="{CAF1A5A9-8013-417E-B698-EAA21F62C16F}"/>
    <dgm:cxn modelId="{EDEF6F25-E703-4449-9AB9-0A1E0051DBCD}" type="presOf" srcId="{D8FE2AE1-33AE-41A3-9FCC-9EDFDFEAC7E0}" destId="{C8B5F4A7-084C-4A4C-8D1E-82DDC588B756}" srcOrd="0" destOrd="0" presId="urn:microsoft.com/office/officeart/2005/8/layout/matrix1"/>
    <dgm:cxn modelId="{AD215F26-03F5-4CCB-96ED-C7C8E26C95BF}" type="presOf" srcId="{20ECDE1F-DD4E-4F91-A1F9-0FFFB21F5F3A}" destId="{E8661164-C70A-467E-874D-8AEF1F4DFF41}" srcOrd="0" destOrd="0" presId="urn:microsoft.com/office/officeart/2005/8/layout/matrix1"/>
    <dgm:cxn modelId="{5BB6B33A-D745-4B23-AB5A-0E4512028434}" type="presOf" srcId="{E62EAC0F-8EF9-4801-B0D8-A615D9E27959}" destId="{EB070B7F-0768-429C-BF64-FC6FEA20B476}" srcOrd="0" destOrd="0" presId="urn:microsoft.com/office/officeart/2005/8/layout/matrix1"/>
    <dgm:cxn modelId="{18DE395C-B23C-4362-8F24-568416013744}" type="presOf" srcId="{D99E549B-D8C9-4365-8BF5-4B4E99F3D7E8}" destId="{E89858BB-B08F-4C8E-9DD8-A7B2DA4D8338}" srcOrd="1" destOrd="0" presId="urn:microsoft.com/office/officeart/2005/8/layout/matrix1"/>
    <dgm:cxn modelId="{9F1B478F-3522-42FE-A662-32625BB4A3D3}" srcId="{E62EAC0F-8EF9-4801-B0D8-A615D9E27959}" destId="{20ECDE1F-DD4E-4F91-A1F9-0FFFB21F5F3A}" srcOrd="2" destOrd="0" parTransId="{0ACA11F7-0045-46F3-9F77-72AA5E4F0898}" sibTransId="{B82690FD-865A-4B3C-8930-7C26A7E61D26}"/>
    <dgm:cxn modelId="{E8413BB1-322E-4ECF-9D02-DFBAD2201BC9}" type="presOf" srcId="{20ECDE1F-DD4E-4F91-A1F9-0FFFB21F5F3A}" destId="{7F6C1E4B-4988-490C-9FBA-3D3E036D37C8}" srcOrd="1" destOrd="0" presId="urn:microsoft.com/office/officeart/2005/8/layout/matrix1"/>
    <dgm:cxn modelId="{14DB84BB-DC6E-4E5C-A6F6-EBD5FA7A2A92}" type="presOf" srcId="{7D9B975F-5DD2-4B21-92AA-896D0AC5805B}" destId="{ED33BED5-D166-477D-A5C0-BB093CEE1E3E}" srcOrd="0" destOrd="0" presId="urn:microsoft.com/office/officeart/2005/8/layout/matrix1"/>
    <dgm:cxn modelId="{23CE37BF-8AB7-44FD-B462-0CD117F58E8B}" srcId="{E62EAC0F-8EF9-4801-B0D8-A615D9E27959}" destId="{7D9B975F-5DD2-4B21-92AA-896D0AC5805B}" srcOrd="0" destOrd="0" parTransId="{F7DC59FB-2B3D-437F-B39B-A3F40565F17B}" sibTransId="{2ACA5062-9AA6-44CE-98EE-A744A141A2DF}"/>
    <dgm:cxn modelId="{00D096C6-0164-4A4E-844B-6DE1A6E61549}" type="presOf" srcId="{D8FE2AE1-33AE-41A3-9FCC-9EDFDFEAC7E0}" destId="{68E0DA5E-49E0-4C54-A8E2-28B826554272}" srcOrd="1" destOrd="0" presId="urn:microsoft.com/office/officeart/2005/8/layout/matrix1"/>
    <dgm:cxn modelId="{38D741C7-E735-4F33-A903-9F4237E28FE7}" type="presOf" srcId="{D99E549B-D8C9-4365-8BF5-4B4E99F3D7E8}" destId="{3087859D-7839-4F87-A67A-6F318A1002D7}" srcOrd="0" destOrd="0" presId="urn:microsoft.com/office/officeart/2005/8/layout/matrix1"/>
    <dgm:cxn modelId="{5A32D4EB-2210-4574-9284-D8D9815E8F5C}" type="presOf" srcId="{857D4593-84A0-466D-82F2-3DF2FF70FD28}" destId="{8D648D88-A662-4709-BCEF-AA20A9FE2188}" srcOrd="0" destOrd="0" presId="urn:microsoft.com/office/officeart/2005/8/layout/matrix1"/>
    <dgm:cxn modelId="{E48DE5B2-377E-400C-A745-F075C429BBE0}" type="presParOf" srcId="{8D648D88-A662-4709-BCEF-AA20A9FE2188}" destId="{4D6CF3F7-4909-456B-B205-EEE8BE2C82B0}" srcOrd="0" destOrd="0" presId="urn:microsoft.com/office/officeart/2005/8/layout/matrix1"/>
    <dgm:cxn modelId="{B1471F63-4D61-432C-B456-B8A05AD5BF31}" type="presParOf" srcId="{4D6CF3F7-4909-456B-B205-EEE8BE2C82B0}" destId="{ED33BED5-D166-477D-A5C0-BB093CEE1E3E}" srcOrd="0" destOrd="0" presId="urn:microsoft.com/office/officeart/2005/8/layout/matrix1"/>
    <dgm:cxn modelId="{DA499212-C19F-444B-AE81-42D0DD5417F8}" type="presParOf" srcId="{4D6CF3F7-4909-456B-B205-EEE8BE2C82B0}" destId="{4B4A7669-B99C-41AC-BCB7-73F168F60ED6}" srcOrd="1" destOrd="0" presId="urn:microsoft.com/office/officeart/2005/8/layout/matrix1"/>
    <dgm:cxn modelId="{B009E27D-11E0-4E1F-8224-E6ED4D1A1B6C}" type="presParOf" srcId="{4D6CF3F7-4909-456B-B205-EEE8BE2C82B0}" destId="{3087859D-7839-4F87-A67A-6F318A1002D7}" srcOrd="2" destOrd="0" presId="urn:microsoft.com/office/officeart/2005/8/layout/matrix1"/>
    <dgm:cxn modelId="{D5AEB083-3E39-42A7-9876-D2E6D09C6EA9}" type="presParOf" srcId="{4D6CF3F7-4909-456B-B205-EEE8BE2C82B0}" destId="{E89858BB-B08F-4C8E-9DD8-A7B2DA4D8338}" srcOrd="3" destOrd="0" presId="urn:microsoft.com/office/officeart/2005/8/layout/matrix1"/>
    <dgm:cxn modelId="{BC7BD37F-6FD1-4D2E-8FCD-91F3400E70D5}" type="presParOf" srcId="{4D6CF3F7-4909-456B-B205-EEE8BE2C82B0}" destId="{E8661164-C70A-467E-874D-8AEF1F4DFF41}" srcOrd="4" destOrd="0" presId="urn:microsoft.com/office/officeart/2005/8/layout/matrix1"/>
    <dgm:cxn modelId="{AF153C81-323B-4628-B4A5-64E7E35EDD23}" type="presParOf" srcId="{4D6CF3F7-4909-456B-B205-EEE8BE2C82B0}" destId="{7F6C1E4B-4988-490C-9FBA-3D3E036D37C8}" srcOrd="5" destOrd="0" presId="urn:microsoft.com/office/officeart/2005/8/layout/matrix1"/>
    <dgm:cxn modelId="{F1A69A02-9A21-46CA-AD67-0222F23367C3}" type="presParOf" srcId="{4D6CF3F7-4909-456B-B205-EEE8BE2C82B0}" destId="{C8B5F4A7-084C-4A4C-8D1E-82DDC588B756}" srcOrd="6" destOrd="0" presId="urn:microsoft.com/office/officeart/2005/8/layout/matrix1"/>
    <dgm:cxn modelId="{BAA81F17-A2CF-4331-8338-20F8F1B4BE8D}" type="presParOf" srcId="{4D6CF3F7-4909-456B-B205-EEE8BE2C82B0}" destId="{68E0DA5E-49E0-4C54-A8E2-28B826554272}" srcOrd="7" destOrd="0" presId="urn:microsoft.com/office/officeart/2005/8/layout/matrix1"/>
    <dgm:cxn modelId="{2B8339AB-1178-47C2-911E-FF6511CAFBA3}" type="presParOf" srcId="{8D648D88-A662-4709-BCEF-AA20A9FE2188}" destId="{EB070B7F-0768-429C-BF64-FC6FEA20B47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3BED5-D166-477D-A5C0-BB093CEE1E3E}">
      <dsp:nvSpPr>
        <dsp:cNvPr id="0" name=""/>
        <dsp:cNvSpPr/>
      </dsp:nvSpPr>
      <dsp:spPr>
        <a:xfrm rot="16200000">
          <a:off x="1272141" y="-1272141"/>
          <a:ext cx="2016224" cy="4560506"/>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n-GB" sz="2100" b="1" kern="1200" dirty="0">
              <a:solidFill>
                <a:srgbClr val="002060"/>
              </a:solidFill>
            </a:rPr>
            <a:t>Operationalise the Paris Agreement goals </a:t>
          </a:r>
          <a:r>
            <a:rPr lang="en-GB" sz="2100" kern="1200" dirty="0">
              <a:solidFill>
                <a:srgbClr val="002060"/>
              </a:solidFill>
            </a:rPr>
            <a:t>(including input to the IPCC's 6</a:t>
          </a:r>
          <a:r>
            <a:rPr lang="en-GB" sz="2100" kern="1200" baseline="30000" dirty="0">
              <a:solidFill>
                <a:srgbClr val="002060"/>
              </a:solidFill>
            </a:rPr>
            <a:t>th</a:t>
          </a:r>
          <a:r>
            <a:rPr lang="en-GB" sz="2100" kern="1200" dirty="0">
              <a:solidFill>
                <a:srgbClr val="002060"/>
              </a:solidFill>
            </a:rPr>
            <a:t> Assessment Report)</a:t>
          </a:r>
        </a:p>
      </dsp:txBody>
      <dsp:txXfrm rot="5400000">
        <a:off x="0" y="0"/>
        <a:ext cx="4560506" cy="1512168"/>
      </dsp:txXfrm>
    </dsp:sp>
    <dsp:sp modelId="{3087859D-7839-4F87-A67A-6F318A1002D7}">
      <dsp:nvSpPr>
        <dsp:cNvPr id="0" name=""/>
        <dsp:cNvSpPr/>
      </dsp:nvSpPr>
      <dsp:spPr>
        <a:xfrm>
          <a:off x="4560506" y="0"/>
          <a:ext cx="4560506" cy="2016224"/>
        </a:xfrm>
        <a:prstGeom prst="round1Rect">
          <a:avLst/>
        </a:prstGeom>
        <a:solidFill>
          <a:schemeClr val="accent5">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n-GB" sz="2100" b="1" kern="1200" dirty="0"/>
            <a:t>Accelerate transformation </a:t>
          </a:r>
          <a:r>
            <a:rPr lang="en-GB" sz="2100" kern="1200" dirty="0"/>
            <a:t>towards carbon neutrality through </a:t>
          </a:r>
          <a:r>
            <a:rPr lang="en-GB" sz="2100" b="1" kern="1200" dirty="0"/>
            <a:t>clean technologies</a:t>
          </a:r>
        </a:p>
      </dsp:txBody>
      <dsp:txXfrm>
        <a:off x="4560506" y="0"/>
        <a:ext cx="4560506" cy="1512168"/>
      </dsp:txXfrm>
    </dsp:sp>
    <dsp:sp modelId="{E8661164-C70A-467E-874D-8AEF1F4DFF41}">
      <dsp:nvSpPr>
        <dsp:cNvPr id="0" name=""/>
        <dsp:cNvSpPr/>
      </dsp:nvSpPr>
      <dsp:spPr>
        <a:xfrm rot="10800000">
          <a:off x="0" y="2016224"/>
          <a:ext cx="4560506" cy="2016224"/>
        </a:xfrm>
        <a:prstGeom prst="round1Rect">
          <a:avLst/>
        </a:prstGeom>
        <a:solidFill>
          <a:schemeClr val="accent5">
            <a:hueOff val="2171351"/>
            <a:satOff val="7464"/>
            <a:lumOff val="-3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GB" sz="2100" kern="1200" dirty="0"/>
            <a:t>Enhance </a:t>
          </a:r>
          <a:r>
            <a:rPr lang="en-GB" sz="2100" b="1" kern="1200" dirty="0"/>
            <a:t>climate resilience </a:t>
          </a:r>
          <a:r>
            <a:rPr lang="en-GB" sz="2100" kern="1200" dirty="0"/>
            <a:t>in Europe and beyond</a:t>
          </a:r>
        </a:p>
      </dsp:txBody>
      <dsp:txXfrm rot="10800000">
        <a:off x="0" y="2520279"/>
        <a:ext cx="4560506" cy="1512168"/>
      </dsp:txXfrm>
    </dsp:sp>
    <dsp:sp modelId="{C8B5F4A7-084C-4A4C-8D1E-82DDC588B756}">
      <dsp:nvSpPr>
        <dsp:cNvPr id="0" name=""/>
        <dsp:cNvSpPr/>
      </dsp:nvSpPr>
      <dsp:spPr>
        <a:xfrm rot="5400000">
          <a:off x="5832647" y="744082"/>
          <a:ext cx="2016224" cy="4560506"/>
        </a:xfrm>
        <a:prstGeom prst="round1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GB" sz="2100" kern="1200" dirty="0"/>
            <a:t>Contribute to </a:t>
          </a:r>
          <a:r>
            <a:rPr lang="en-GB" sz="2100" b="1" kern="1200" dirty="0"/>
            <a:t>long-term mitigation and adaptation policy planning</a:t>
          </a:r>
        </a:p>
      </dsp:txBody>
      <dsp:txXfrm rot="-5400000">
        <a:off x="4560506" y="2520279"/>
        <a:ext cx="4560506" cy="1512168"/>
      </dsp:txXfrm>
    </dsp:sp>
    <dsp:sp modelId="{EB070B7F-0768-429C-BF64-FC6FEA20B476}">
      <dsp:nvSpPr>
        <dsp:cNvPr id="0" name=""/>
        <dsp:cNvSpPr/>
      </dsp:nvSpPr>
      <dsp:spPr>
        <a:xfrm>
          <a:off x="3192354" y="1512168"/>
          <a:ext cx="2736303" cy="1008112"/>
        </a:xfrm>
        <a:prstGeom prst="roundRect">
          <a:avLst/>
        </a:prstGeom>
        <a:solidFill>
          <a:srgbClr val="FFCC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Objectives</a:t>
          </a:r>
        </a:p>
      </dsp:txBody>
      <dsp:txXfrm>
        <a:off x="3241566" y="1561380"/>
        <a:ext cx="2637879" cy="9096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59134-6007-40C6-A9AF-BFE88A2BC0CC}">
      <dsp:nvSpPr>
        <dsp:cNvPr id="0" name=""/>
        <dsp:cNvSpPr/>
      </dsp:nvSpPr>
      <dsp:spPr>
        <a:xfrm>
          <a:off x="-5128918" y="-785678"/>
          <a:ext cx="6107861" cy="6107861"/>
        </a:xfrm>
        <a:prstGeom prst="blockArc">
          <a:avLst>
            <a:gd name="adj1" fmla="val 18900000"/>
            <a:gd name="adj2" fmla="val 2700000"/>
            <a:gd name="adj3" fmla="val 354"/>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5235D4-F673-4D41-BBDA-2BD8DC18A5F6}">
      <dsp:nvSpPr>
        <dsp:cNvPr id="0" name=""/>
        <dsp:cNvSpPr/>
      </dsp:nvSpPr>
      <dsp:spPr>
        <a:xfrm>
          <a:off x="365143" y="144016"/>
          <a:ext cx="10421412" cy="66735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fr-BE" sz="1200" b="1" kern="1200" dirty="0">
              <a:solidFill>
                <a:srgbClr val="002060"/>
              </a:solidFill>
            </a:rPr>
            <a:t>Cyber and Digital Security: </a:t>
          </a:r>
          <a:r>
            <a:rPr lang="fr-BE" sz="1200" b="0" kern="1200" dirty="0">
              <a:solidFill>
                <a:srgbClr val="002060"/>
              </a:solidFill>
            </a:rPr>
            <a:t>all topics in calls '</a:t>
          </a:r>
          <a:r>
            <a:rPr lang="fr-BE" sz="1200" b="1" kern="1200" dirty="0">
              <a:solidFill>
                <a:srgbClr val="002060"/>
              </a:solidFill>
            </a:rPr>
            <a:t>Cyber Security</a:t>
          </a:r>
          <a:r>
            <a:rPr lang="fr-BE" sz="1200" b="0" kern="1200" dirty="0">
              <a:solidFill>
                <a:srgbClr val="002060"/>
              </a:solidFill>
            </a:rPr>
            <a:t>'</a:t>
          </a:r>
          <a:r>
            <a:rPr lang="fr-BE" sz="1200" b="1" kern="1200" dirty="0">
              <a:solidFill>
                <a:srgbClr val="002060"/>
              </a:solidFill>
            </a:rPr>
            <a:t> (LEIT-ICT)</a:t>
          </a:r>
          <a:r>
            <a:rPr lang="fr-BE" sz="1200" b="0" kern="1200" dirty="0">
              <a:solidFill>
                <a:srgbClr val="002060"/>
              </a:solidFill>
            </a:rPr>
            <a:t> and '</a:t>
          </a:r>
          <a:r>
            <a:rPr lang="fr-BE" sz="1200" b="1" kern="1200" dirty="0">
              <a:solidFill>
                <a:srgbClr val="002060"/>
              </a:solidFill>
            </a:rPr>
            <a:t>Digital Security</a:t>
          </a:r>
          <a:r>
            <a:rPr lang="fr-BE" sz="1200" b="0" kern="1200" dirty="0">
              <a:solidFill>
                <a:srgbClr val="002060"/>
              </a:solidFill>
            </a:rPr>
            <a:t>'</a:t>
          </a:r>
          <a:r>
            <a:rPr lang="fr-BE" sz="1200" b="1" kern="1200" dirty="0">
              <a:solidFill>
                <a:srgbClr val="002060"/>
              </a:solidFill>
            </a:rPr>
            <a:t> (SC7)</a:t>
          </a:r>
          <a:r>
            <a:rPr lang="fr-BE" sz="1200" b="0" kern="1200" dirty="0">
              <a:solidFill>
                <a:srgbClr val="002060"/>
              </a:solidFill>
            </a:rPr>
            <a:t>, </a:t>
          </a:r>
          <a:r>
            <a:rPr lang="fr-BE" sz="1200" b="1" kern="1200" dirty="0">
              <a:solidFill>
                <a:srgbClr val="002060"/>
              </a:solidFill>
            </a:rPr>
            <a:t>€290 million</a:t>
          </a:r>
          <a:endParaRPr lang="en-GB" sz="1200" b="1" kern="1200" dirty="0">
            <a:solidFill>
              <a:srgbClr val="002060"/>
            </a:solidFill>
          </a:endParaRPr>
        </a:p>
      </dsp:txBody>
      <dsp:txXfrm>
        <a:off x="365143" y="144016"/>
        <a:ext cx="10421412" cy="667354"/>
      </dsp:txXfrm>
    </dsp:sp>
    <dsp:sp modelId="{2E91BDE8-21DF-44BE-95E5-11275843CBED}">
      <dsp:nvSpPr>
        <dsp:cNvPr id="0" name=""/>
        <dsp:cNvSpPr/>
      </dsp:nvSpPr>
      <dsp:spPr>
        <a:xfrm>
          <a:off x="66641" y="179191"/>
          <a:ext cx="597003" cy="597003"/>
        </a:xfrm>
        <a:prstGeom prst="ellipse">
          <a:avLst/>
        </a:prstGeom>
        <a:solidFill>
          <a:srgbClr val="66FFFF"/>
        </a:solidFill>
        <a:ln w="25400" cap="flat" cmpd="sng" algn="ctr">
          <a:solidFill>
            <a:schemeClr val="accent5">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DD078F71-2AA7-46AB-A08A-AAD6F4BDDFEE}">
      <dsp:nvSpPr>
        <dsp:cNvPr id="0" name=""/>
        <dsp:cNvSpPr/>
      </dsp:nvSpPr>
      <dsp:spPr>
        <a:xfrm>
          <a:off x="758004" y="955206"/>
          <a:ext cx="10028551" cy="477603"/>
        </a:xfrm>
        <a:prstGeom prst="rect">
          <a:avLst/>
        </a:prstGeom>
        <a:solidFill>
          <a:schemeClr val="accent5">
            <a:hueOff val="651405"/>
            <a:satOff val="2239"/>
            <a:lumOff val="-10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dirty="0">
              <a:solidFill>
                <a:srgbClr val="002060"/>
              </a:solidFill>
            </a:rPr>
            <a:t>Space (LEIT-Space)</a:t>
          </a:r>
          <a:r>
            <a:rPr lang="en-GB" sz="1200" kern="1200" dirty="0">
              <a:solidFill>
                <a:srgbClr val="002060"/>
              </a:solidFill>
            </a:rPr>
            <a:t>: topics in calls '</a:t>
          </a:r>
          <a:r>
            <a:rPr lang="en-GB" sz="1200" b="1" kern="1200" dirty="0">
              <a:solidFill>
                <a:srgbClr val="002060"/>
              </a:solidFill>
            </a:rPr>
            <a:t>Space 2018-2020</a:t>
          </a:r>
          <a:r>
            <a:rPr lang="en-GB" sz="1200" b="0" kern="1200" dirty="0">
              <a:solidFill>
                <a:srgbClr val="002060"/>
              </a:solidFill>
            </a:rPr>
            <a:t>' and </a:t>
          </a:r>
          <a:r>
            <a:rPr lang="en-GB" sz="1200" b="1" kern="1200" dirty="0">
              <a:solidFill>
                <a:srgbClr val="002060"/>
              </a:solidFill>
            </a:rPr>
            <a:t>EGNSS market uptake 2019-2020</a:t>
          </a:r>
          <a:r>
            <a:rPr lang="en-GB" sz="1200" b="0" kern="1200" dirty="0">
              <a:solidFill>
                <a:srgbClr val="002060"/>
              </a:solidFill>
            </a:rPr>
            <a:t>'</a:t>
          </a:r>
          <a:r>
            <a:rPr lang="en-GB" sz="1200" kern="1200" dirty="0">
              <a:solidFill>
                <a:srgbClr val="002060"/>
              </a:solidFill>
            </a:rPr>
            <a:t>, €90 million</a:t>
          </a:r>
        </a:p>
      </dsp:txBody>
      <dsp:txXfrm>
        <a:off x="758004" y="955206"/>
        <a:ext cx="10028551" cy="477603"/>
      </dsp:txXfrm>
    </dsp:sp>
    <dsp:sp modelId="{AEDAFCFE-B585-4000-A897-5AC509B4FAA3}">
      <dsp:nvSpPr>
        <dsp:cNvPr id="0" name=""/>
        <dsp:cNvSpPr/>
      </dsp:nvSpPr>
      <dsp:spPr>
        <a:xfrm>
          <a:off x="459502" y="895505"/>
          <a:ext cx="597003" cy="597003"/>
        </a:xfrm>
        <a:prstGeom prst="ellipse">
          <a:avLst/>
        </a:prstGeom>
        <a:solidFill>
          <a:srgbClr val="66FFFF"/>
        </a:solidFill>
        <a:ln w="25400" cap="flat" cmpd="sng" algn="ctr">
          <a:solidFill>
            <a:schemeClr val="accent5">
              <a:hueOff val="651405"/>
              <a:satOff val="2239"/>
              <a:lumOff val="-10745"/>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F065A7D0-F2F1-45F4-B2E6-A94DB1AA033B}">
      <dsp:nvSpPr>
        <dsp:cNvPr id="0" name=""/>
        <dsp:cNvSpPr/>
      </dsp:nvSpPr>
      <dsp:spPr>
        <a:xfrm>
          <a:off x="937649" y="1671520"/>
          <a:ext cx="9848905" cy="477603"/>
        </a:xfrm>
        <a:prstGeom prst="rect">
          <a:avLst/>
        </a:prstGeom>
        <a:solidFill>
          <a:schemeClr val="accent5">
            <a:hueOff val="1302810"/>
            <a:satOff val="4478"/>
            <a:lumOff val="-21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dirty="0"/>
            <a:t>Health (SC1)</a:t>
          </a:r>
          <a:r>
            <a:rPr lang="en-GB" sz="1200" kern="1200" dirty="0"/>
            <a:t>: topics in Call '</a:t>
          </a:r>
          <a:r>
            <a:rPr lang="en-GB" sz="1200" b="1" kern="1200" dirty="0"/>
            <a:t>Trusted digital solutions and Cybersecurity in Health and Care'</a:t>
          </a:r>
          <a:r>
            <a:rPr lang="en-GB" sz="1200" kern="1200" dirty="0"/>
            <a:t>, €36 million</a:t>
          </a:r>
        </a:p>
      </dsp:txBody>
      <dsp:txXfrm>
        <a:off x="937649" y="1671520"/>
        <a:ext cx="9848905" cy="477603"/>
      </dsp:txXfrm>
    </dsp:sp>
    <dsp:sp modelId="{9397A708-BE78-4850-B489-E130BD958207}">
      <dsp:nvSpPr>
        <dsp:cNvPr id="0" name=""/>
        <dsp:cNvSpPr/>
      </dsp:nvSpPr>
      <dsp:spPr>
        <a:xfrm>
          <a:off x="639147" y="1611819"/>
          <a:ext cx="597003" cy="597003"/>
        </a:xfrm>
        <a:prstGeom prst="ellipse">
          <a:avLst/>
        </a:prstGeom>
        <a:solidFill>
          <a:srgbClr val="66FFFF"/>
        </a:solidFill>
        <a:ln w="25400" cap="flat" cmpd="sng" algn="ctr">
          <a:solidFill>
            <a:schemeClr val="accent5">
              <a:hueOff val="1302810"/>
              <a:satOff val="4478"/>
              <a:lumOff val="-2149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A74063D1-B87C-409B-B2B4-46983A47AEBE}">
      <dsp:nvSpPr>
        <dsp:cNvPr id="0" name=""/>
        <dsp:cNvSpPr/>
      </dsp:nvSpPr>
      <dsp:spPr>
        <a:xfrm>
          <a:off x="937649" y="2387380"/>
          <a:ext cx="9848905" cy="477603"/>
        </a:xfrm>
        <a:prstGeom prst="rect">
          <a:avLst/>
        </a:prstGeom>
        <a:solidFill>
          <a:schemeClr val="accent5">
            <a:hueOff val="1954216"/>
            <a:satOff val="6718"/>
            <a:lumOff val="-32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dirty="0"/>
            <a:t>Energy (SC3)</a:t>
          </a:r>
          <a:r>
            <a:rPr lang="en-GB" sz="1200" kern="1200" dirty="0"/>
            <a:t>: contribution to topic on</a:t>
          </a:r>
          <a:r>
            <a:rPr lang="en-GB" sz="1200" b="0" kern="1200" dirty="0"/>
            <a:t> Electrical Power and Energy System </a:t>
          </a:r>
          <a:r>
            <a:rPr lang="en-GB" sz="1200" kern="1200" dirty="0"/>
            <a:t>in SC7 call '</a:t>
          </a:r>
          <a:r>
            <a:rPr lang="en-US" sz="1200" b="1" kern="1200" dirty="0"/>
            <a:t>Digital Security</a:t>
          </a:r>
          <a:r>
            <a:rPr lang="en-US" sz="1200" kern="1200" dirty="0"/>
            <a:t>', €20 million</a:t>
          </a:r>
        </a:p>
      </dsp:txBody>
      <dsp:txXfrm>
        <a:off x="937649" y="2387380"/>
        <a:ext cx="9848905" cy="477603"/>
      </dsp:txXfrm>
    </dsp:sp>
    <dsp:sp modelId="{C7789F47-D77B-4C7F-9229-D29841DFB96E}">
      <dsp:nvSpPr>
        <dsp:cNvPr id="0" name=""/>
        <dsp:cNvSpPr/>
      </dsp:nvSpPr>
      <dsp:spPr>
        <a:xfrm>
          <a:off x="639147" y="2327680"/>
          <a:ext cx="597003" cy="597003"/>
        </a:xfrm>
        <a:prstGeom prst="ellipse">
          <a:avLst/>
        </a:prstGeom>
        <a:solidFill>
          <a:srgbClr val="66FFFF"/>
        </a:solidFill>
        <a:ln w="25400" cap="flat" cmpd="sng" algn="ctr">
          <a:solidFill>
            <a:schemeClr val="accent5">
              <a:hueOff val="1954216"/>
              <a:satOff val="6718"/>
              <a:lumOff val="-32236"/>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B052A1AC-2A3D-463D-B44C-726BA9C15882}">
      <dsp:nvSpPr>
        <dsp:cNvPr id="0" name=""/>
        <dsp:cNvSpPr/>
      </dsp:nvSpPr>
      <dsp:spPr>
        <a:xfrm>
          <a:off x="758004" y="3103694"/>
          <a:ext cx="10028551" cy="477603"/>
        </a:xfrm>
        <a:prstGeom prst="rect">
          <a:avLst/>
        </a:prstGeom>
        <a:solidFill>
          <a:schemeClr val="accent5">
            <a:hueOff val="2605621"/>
            <a:satOff val="8957"/>
            <a:lumOff val="-42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noProof="0" dirty="0"/>
            <a:t>Inclusive Societies (SC6)</a:t>
          </a:r>
          <a:r>
            <a:rPr lang="en-GB" sz="1200" kern="1200" noProof="0" dirty="0"/>
            <a:t>: topics on trafficking of cultural goods, drivers of violent extremism, addressing radicalisation through inclusion, €30 million</a:t>
          </a:r>
        </a:p>
      </dsp:txBody>
      <dsp:txXfrm>
        <a:off x="758004" y="3103694"/>
        <a:ext cx="10028551" cy="477603"/>
      </dsp:txXfrm>
    </dsp:sp>
    <dsp:sp modelId="{3EA41C31-BA1B-40B3-8BFF-6CCFBE0DCFB1}">
      <dsp:nvSpPr>
        <dsp:cNvPr id="0" name=""/>
        <dsp:cNvSpPr/>
      </dsp:nvSpPr>
      <dsp:spPr>
        <a:xfrm>
          <a:off x="459502" y="3043994"/>
          <a:ext cx="597003" cy="597003"/>
        </a:xfrm>
        <a:prstGeom prst="ellipse">
          <a:avLst/>
        </a:prstGeom>
        <a:solidFill>
          <a:srgbClr val="66FFFF"/>
        </a:solidFill>
        <a:ln w="25400" cap="flat" cmpd="sng" algn="ctr">
          <a:solidFill>
            <a:schemeClr val="accent5">
              <a:hueOff val="2605621"/>
              <a:satOff val="8957"/>
              <a:lumOff val="-42981"/>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8C794037-1C2A-4F0A-92EC-261235955FD8}">
      <dsp:nvSpPr>
        <dsp:cNvPr id="0" name=""/>
        <dsp:cNvSpPr/>
      </dsp:nvSpPr>
      <dsp:spPr>
        <a:xfrm>
          <a:off x="365143" y="3820008"/>
          <a:ext cx="10421412" cy="477603"/>
        </a:xfrm>
        <a:prstGeom prst="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dirty="0">
              <a:solidFill>
                <a:schemeClr val="bg1"/>
              </a:solidFill>
            </a:rPr>
            <a:t>Secure Societies (SC7)</a:t>
          </a:r>
          <a:r>
            <a:rPr lang="en-GB" sz="1200" kern="1200" dirty="0">
              <a:solidFill>
                <a:schemeClr val="bg1"/>
              </a:solidFill>
            </a:rPr>
            <a:t>: all topics in calls '</a:t>
          </a:r>
          <a:r>
            <a:rPr lang="en-GB" sz="1200" b="1" kern="1200" dirty="0">
              <a:solidFill>
                <a:schemeClr val="bg1"/>
              </a:solidFill>
            </a:rPr>
            <a:t>Security</a:t>
          </a:r>
          <a:r>
            <a:rPr lang="en-GB" sz="1200" b="0" kern="1200" dirty="0">
              <a:solidFill>
                <a:schemeClr val="bg1"/>
              </a:solidFill>
            </a:rPr>
            <a:t>'</a:t>
          </a:r>
          <a:r>
            <a:rPr lang="en-GB" sz="1200" b="1" kern="1200" dirty="0">
              <a:solidFill>
                <a:schemeClr val="bg1"/>
              </a:solidFill>
            </a:rPr>
            <a:t> </a:t>
          </a:r>
          <a:r>
            <a:rPr lang="en-GB" sz="1200" b="0" kern="1200" dirty="0">
              <a:solidFill>
                <a:schemeClr val="bg1"/>
              </a:solidFill>
            </a:rPr>
            <a:t>and </a:t>
          </a:r>
          <a:r>
            <a:rPr lang="en-GB" sz="1200" b="1" kern="1200" dirty="0">
              <a:solidFill>
                <a:schemeClr val="bg1"/>
              </a:solidFill>
            </a:rPr>
            <a:t>'Infrastructure Protection</a:t>
          </a:r>
          <a:r>
            <a:rPr lang="en-GB" sz="1200" b="0" kern="1200" dirty="0">
              <a:solidFill>
                <a:schemeClr val="bg1"/>
              </a:solidFill>
            </a:rPr>
            <a:t>'</a:t>
          </a:r>
          <a:r>
            <a:rPr lang="en-GB" sz="1200" b="1" kern="1200" dirty="0">
              <a:solidFill>
                <a:schemeClr val="bg1"/>
              </a:solidFill>
            </a:rPr>
            <a:t>, €615 million</a:t>
          </a:r>
        </a:p>
      </dsp:txBody>
      <dsp:txXfrm>
        <a:off x="365143" y="3820008"/>
        <a:ext cx="10421412" cy="477603"/>
      </dsp:txXfrm>
    </dsp:sp>
    <dsp:sp modelId="{4DCB8976-15AB-4FA5-B271-DFE6579F6ED3}">
      <dsp:nvSpPr>
        <dsp:cNvPr id="0" name=""/>
        <dsp:cNvSpPr/>
      </dsp:nvSpPr>
      <dsp:spPr>
        <a:xfrm>
          <a:off x="66641" y="3760308"/>
          <a:ext cx="597003" cy="597003"/>
        </a:xfrm>
        <a:prstGeom prst="ellipse">
          <a:avLst/>
        </a:prstGeom>
        <a:solidFill>
          <a:srgbClr val="66FFFF"/>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59134-6007-40C6-A9AF-BFE88A2BC0CC}">
      <dsp:nvSpPr>
        <dsp:cNvPr id="0" name=""/>
        <dsp:cNvSpPr/>
      </dsp:nvSpPr>
      <dsp:spPr>
        <a:xfrm>
          <a:off x="-5128918" y="-785678"/>
          <a:ext cx="6107861" cy="6107861"/>
        </a:xfrm>
        <a:prstGeom prst="blockArc">
          <a:avLst>
            <a:gd name="adj1" fmla="val 18900000"/>
            <a:gd name="adj2" fmla="val 2700000"/>
            <a:gd name="adj3" fmla="val 354"/>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5235D4-F673-4D41-BBDA-2BD8DC18A5F6}">
      <dsp:nvSpPr>
        <dsp:cNvPr id="0" name=""/>
        <dsp:cNvSpPr/>
      </dsp:nvSpPr>
      <dsp:spPr>
        <a:xfrm>
          <a:off x="365143" y="144016"/>
          <a:ext cx="10421412" cy="66735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dirty="0">
              <a:solidFill>
                <a:srgbClr val="002060"/>
              </a:solidFill>
            </a:rPr>
            <a:t>Industrial technologies (LEIT-NMBP)</a:t>
          </a:r>
          <a:r>
            <a:rPr lang="en-GB" sz="1200" kern="1200" dirty="0">
              <a:solidFill>
                <a:srgbClr val="002060"/>
              </a:solidFill>
            </a:rPr>
            <a:t>: some topics in call 'Industrial Sustainability' (notably on </a:t>
          </a:r>
          <a:r>
            <a:rPr lang="en-GB" sz="1200" b="1" kern="1200" dirty="0">
              <a:solidFill>
                <a:srgbClr val="002060"/>
              </a:solidFill>
            </a:rPr>
            <a:t>Energy Efficient Buildings </a:t>
          </a:r>
          <a:r>
            <a:rPr lang="en-GB" sz="1200" kern="1200" dirty="0">
              <a:solidFill>
                <a:srgbClr val="002060"/>
              </a:solidFill>
            </a:rPr>
            <a:t>and </a:t>
          </a:r>
          <a:r>
            <a:rPr lang="en-GB" sz="1200" b="1" kern="1200" dirty="0">
              <a:solidFill>
                <a:srgbClr val="002060"/>
              </a:solidFill>
            </a:rPr>
            <a:t>Clean Energy through Innovative Materials</a:t>
          </a:r>
          <a:r>
            <a:rPr lang="en-GB" sz="1200" kern="1200" dirty="0">
              <a:solidFill>
                <a:srgbClr val="002060"/>
              </a:solidFill>
            </a:rPr>
            <a:t>), €271 million</a:t>
          </a:r>
        </a:p>
      </dsp:txBody>
      <dsp:txXfrm>
        <a:off x="365143" y="144016"/>
        <a:ext cx="10421412" cy="667354"/>
      </dsp:txXfrm>
    </dsp:sp>
    <dsp:sp modelId="{2E91BDE8-21DF-44BE-95E5-11275843CBED}">
      <dsp:nvSpPr>
        <dsp:cNvPr id="0" name=""/>
        <dsp:cNvSpPr/>
      </dsp:nvSpPr>
      <dsp:spPr>
        <a:xfrm>
          <a:off x="66641" y="179191"/>
          <a:ext cx="597003" cy="597003"/>
        </a:xfrm>
        <a:prstGeom prst="ellipse">
          <a:avLst/>
        </a:prstGeom>
        <a:solidFill>
          <a:srgbClr val="66FFFF"/>
        </a:solidFill>
        <a:ln w="25400" cap="flat" cmpd="sng" algn="ctr">
          <a:solidFill>
            <a:schemeClr val="accent5">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DD078F71-2AA7-46AB-A08A-AAD6F4BDDFEE}">
      <dsp:nvSpPr>
        <dsp:cNvPr id="0" name=""/>
        <dsp:cNvSpPr/>
      </dsp:nvSpPr>
      <dsp:spPr>
        <a:xfrm>
          <a:off x="758004" y="955206"/>
          <a:ext cx="10028551" cy="477603"/>
        </a:xfrm>
        <a:prstGeom prst="rect">
          <a:avLst/>
        </a:prstGeom>
        <a:solidFill>
          <a:schemeClr val="accent5">
            <a:hueOff val="651405"/>
            <a:satOff val="2239"/>
            <a:lumOff val="-10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dirty="0">
              <a:solidFill>
                <a:srgbClr val="002060"/>
              </a:solidFill>
            </a:rPr>
            <a:t>Space (LEIT-Space)</a:t>
          </a:r>
          <a:r>
            <a:rPr lang="en-GB" sz="1200" kern="1200" dirty="0">
              <a:solidFill>
                <a:srgbClr val="002060"/>
              </a:solidFill>
            </a:rPr>
            <a:t>: topics on </a:t>
          </a:r>
          <a:r>
            <a:rPr lang="en-GB" sz="1200" b="1" kern="1200" dirty="0">
              <a:solidFill>
                <a:srgbClr val="002060"/>
              </a:solidFill>
            </a:rPr>
            <a:t>Earth Observation</a:t>
          </a:r>
          <a:r>
            <a:rPr lang="en-GB" sz="1200" kern="1200" dirty="0">
              <a:solidFill>
                <a:srgbClr val="002060"/>
              </a:solidFill>
            </a:rPr>
            <a:t>, €82 million</a:t>
          </a:r>
        </a:p>
      </dsp:txBody>
      <dsp:txXfrm>
        <a:off x="758004" y="955206"/>
        <a:ext cx="10028551" cy="477603"/>
      </dsp:txXfrm>
    </dsp:sp>
    <dsp:sp modelId="{AEDAFCFE-B585-4000-A897-5AC509B4FAA3}">
      <dsp:nvSpPr>
        <dsp:cNvPr id="0" name=""/>
        <dsp:cNvSpPr/>
      </dsp:nvSpPr>
      <dsp:spPr>
        <a:xfrm>
          <a:off x="459502" y="895505"/>
          <a:ext cx="597003" cy="597003"/>
        </a:xfrm>
        <a:prstGeom prst="ellipse">
          <a:avLst/>
        </a:prstGeom>
        <a:solidFill>
          <a:srgbClr val="66FFFF"/>
        </a:solidFill>
        <a:ln w="25400" cap="flat" cmpd="sng" algn="ctr">
          <a:solidFill>
            <a:schemeClr val="accent5">
              <a:hueOff val="651405"/>
              <a:satOff val="2239"/>
              <a:lumOff val="-10745"/>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F065A7D0-F2F1-45F4-B2E6-A94DB1AA033B}">
      <dsp:nvSpPr>
        <dsp:cNvPr id="0" name=""/>
        <dsp:cNvSpPr/>
      </dsp:nvSpPr>
      <dsp:spPr>
        <a:xfrm>
          <a:off x="937649" y="1671520"/>
          <a:ext cx="9848905" cy="477603"/>
        </a:xfrm>
        <a:prstGeom prst="rect">
          <a:avLst/>
        </a:prstGeom>
        <a:solidFill>
          <a:schemeClr val="accent5">
            <a:hueOff val="1302810"/>
            <a:satOff val="4478"/>
            <a:lumOff val="-21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a:t>Food security (SC2)</a:t>
          </a:r>
          <a:r>
            <a:rPr lang="en-GB" sz="1200" kern="1200"/>
            <a:t>: some topics in calls '</a:t>
          </a:r>
          <a:r>
            <a:rPr lang="en-GB" sz="1200" b="1" kern="1200"/>
            <a:t>Sustainable Food Security</a:t>
          </a:r>
          <a:r>
            <a:rPr lang="en-GB" sz="1200" kern="1200"/>
            <a:t>', '</a:t>
          </a:r>
          <a:r>
            <a:rPr lang="en-GB" sz="1200" b="1" kern="1200"/>
            <a:t>Blue Growth</a:t>
          </a:r>
          <a:r>
            <a:rPr lang="en-GB" sz="1200" kern="1200"/>
            <a:t>' and '</a:t>
          </a:r>
          <a:r>
            <a:rPr lang="en-GB" sz="1200" b="1" kern="1200"/>
            <a:t>Rural Renaissance</a:t>
          </a:r>
          <a:r>
            <a:rPr lang="en-GB" sz="1200" kern="1200"/>
            <a:t>', €203 million</a:t>
          </a:r>
          <a:endParaRPr lang="en-GB" sz="1200" kern="1200" dirty="0"/>
        </a:p>
      </dsp:txBody>
      <dsp:txXfrm>
        <a:off x="937649" y="1671520"/>
        <a:ext cx="9848905" cy="477603"/>
      </dsp:txXfrm>
    </dsp:sp>
    <dsp:sp modelId="{9397A708-BE78-4850-B489-E130BD958207}">
      <dsp:nvSpPr>
        <dsp:cNvPr id="0" name=""/>
        <dsp:cNvSpPr/>
      </dsp:nvSpPr>
      <dsp:spPr>
        <a:xfrm>
          <a:off x="639147" y="1611819"/>
          <a:ext cx="597003" cy="597003"/>
        </a:xfrm>
        <a:prstGeom prst="ellipse">
          <a:avLst/>
        </a:prstGeom>
        <a:solidFill>
          <a:srgbClr val="66FFFF"/>
        </a:solidFill>
        <a:ln w="25400" cap="flat" cmpd="sng" algn="ctr">
          <a:solidFill>
            <a:schemeClr val="accent5">
              <a:hueOff val="1302810"/>
              <a:satOff val="4478"/>
              <a:lumOff val="-2149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A74063D1-B87C-409B-B2B4-46983A47AEBE}">
      <dsp:nvSpPr>
        <dsp:cNvPr id="0" name=""/>
        <dsp:cNvSpPr/>
      </dsp:nvSpPr>
      <dsp:spPr>
        <a:xfrm>
          <a:off x="937649" y="2387380"/>
          <a:ext cx="9848905" cy="477603"/>
        </a:xfrm>
        <a:prstGeom prst="rect">
          <a:avLst/>
        </a:prstGeom>
        <a:solidFill>
          <a:schemeClr val="accent5">
            <a:hueOff val="1954216"/>
            <a:satOff val="6718"/>
            <a:lumOff val="-32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a:t>Energy (SC3)</a:t>
          </a:r>
          <a:r>
            <a:rPr lang="en-GB" sz="1200" kern="1200"/>
            <a:t>: all topics in call '</a:t>
          </a:r>
          <a:r>
            <a:rPr lang="en-US" sz="1200" b="1" kern="1200"/>
            <a:t>Building a low-carbon, climate resilient future: secure, clean and efficient energy</a:t>
          </a:r>
          <a:r>
            <a:rPr lang="en-US" sz="1200" kern="1200"/>
            <a:t>', €1 953 million</a:t>
          </a:r>
          <a:endParaRPr lang="en-US" sz="1200" kern="1200" dirty="0"/>
        </a:p>
      </dsp:txBody>
      <dsp:txXfrm>
        <a:off x="937649" y="2387380"/>
        <a:ext cx="9848905" cy="477603"/>
      </dsp:txXfrm>
    </dsp:sp>
    <dsp:sp modelId="{C7789F47-D77B-4C7F-9229-D29841DFB96E}">
      <dsp:nvSpPr>
        <dsp:cNvPr id="0" name=""/>
        <dsp:cNvSpPr/>
      </dsp:nvSpPr>
      <dsp:spPr>
        <a:xfrm>
          <a:off x="639147" y="2327680"/>
          <a:ext cx="597003" cy="597003"/>
        </a:xfrm>
        <a:prstGeom prst="ellipse">
          <a:avLst/>
        </a:prstGeom>
        <a:solidFill>
          <a:srgbClr val="66FFFF"/>
        </a:solidFill>
        <a:ln w="25400" cap="flat" cmpd="sng" algn="ctr">
          <a:solidFill>
            <a:schemeClr val="accent5">
              <a:hueOff val="1954216"/>
              <a:satOff val="6718"/>
              <a:lumOff val="-32236"/>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B052A1AC-2A3D-463D-B44C-726BA9C15882}">
      <dsp:nvSpPr>
        <dsp:cNvPr id="0" name=""/>
        <dsp:cNvSpPr/>
      </dsp:nvSpPr>
      <dsp:spPr>
        <a:xfrm>
          <a:off x="758004" y="3103694"/>
          <a:ext cx="10028551" cy="477603"/>
        </a:xfrm>
        <a:prstGeom prst="rect">
          <a:avLst/>
        </a:prstGeom>
        <a:solidFill>
          <a:schemeClr val="accent5">
            <a:hueOff val="2605621"/>
            <a:satOff val="8957"/>
            <a:lumOff val="-42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a:t>Transport (SC4)</a:t>
          </a:r>
          <a:r>
            <a:rPr lang="en-GB" sz="1200" kern="1200"/>
            <a:t>: all topics in call </a:t>
          </a:r>
          <a:r>
            <a:rPr lang="en-GB" sz="1200" b="1" kern="1200"/>
            <a:t>'Green vehicles</a:t>
          </a:r>
          <a:r>
            <a:rPr lang="en-GB" sz="1200" kern="1200"/>
            <a:t>'  and some topics in call 'Mobility for Growth' (</a:t>
          </a:r>
          <a:r>
            <a:rPr lang="en-GB" sz="1200" b="1" kern="1200"/>
            <a:t>'Low-carbon and sustainable transport</a:t>
          </a:r>
          <a:r>
            <a:rPr lang="en-GB" sz="1200" kern="1200"/>
            <a:t>'), €408 million</a:t>
          </a:r>
          <a:endParaRPr lang="en-GB" sz="1200" kern="1200" dirty="0"/>
        </a:p>
      </dsp:txBody>
      <dsp:txXfrm>
        <a:off x="758004" y="3103694"/>
        <a:ext cx="10028551" cy="477603"/>
      </dsp:txXfrm>
    </dsp:sp>
    <dsp:sp modelId="{3EA41C31-BA1B-40B3-8BFF-6CCFBE0DCFB1}">
      <dsp:nvSpPr>
        <dsp:cNvPr id="0" name=""/>
        <dsp:cNvSpPr/>
      </dsp:nvSpPr>
      <dsp:spPr>
        <a:xfrm>
          <a:off x="459502" y="3043994"/>
          <a:ext cx="597003" cy="597003"/>
        </a:xfrm>
        <a:prstGeom prst="ellipse">
          <a:avLst/>
        </a:prstGeom>
        <a:solidFill>
          <a:srgbClr val="66FFFF"/>
        </a:solidFill>
        <a:ln w="25400" cap="flat" cmpd="sng" algn="ctr">
          <a:solidFill>
            <a:schemeClr val="accent5">
              <a:hueOff val="2605621"/>
              <a:satOff val="8957"/>
              <a:lumOff val="-42981"/>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F49ED9AB-EDE1-45EB-B232-2B240CCD7491}">
      <dsp:nvSpPr>
        <dsp:cNvPr id="0" name=""/>
        <dsp:cNvSpPr/>
      </dsp:nvSpPr>
      <dsp:spPr>
        <a:xfrm>
          <a:off x="365143" y="3820008"/>
          <a:ext cx="10421412" cy="477603"/>
        </a:xfrm>
        <a:prstGeom prst="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097"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a:t>Climate (SC5)</a:t>
          </a:r>
          <a:r>
            <a:rPr lang="en-GB" sz="1200" kern="1200"/>
            <a:t>: all topics in call '</a:t>
          </a:r>
          <a:r>
            <a:rPr lang="en-US" sz="1200" b="1" kern="1200"/>
            <a:t>Building a low-carbon, climate resilient future: climate action in support of the Paris Agreement</a:t>
          </a:r>
          <a:r>
            <a:rPr lang="en-US" sz="1200" kern="1200"/>
            <a:t>', €426 million</a:t>
          </a:r>
          <a:endParaRPr lang="en-US" altLang="en-US" sz="1200" kern="1200" dirty="0"/>
        </a:p>
      </dsp:txBody>
      <dsp:txXfrm>
        <a:off x="365143" y="3820008"/>
        <a:ext cx="10421412" cy="477603"/>
      </dsp:txXfrm>
    </dsp:sp>
    <dsp:sp modelId="{1FE3D67B-6B75-4D2F-AE5A-5C56FA8C0449}">
      <dsp:nvSpPr>
        <dsp:cNvPr id="0" name=""/>
        <dsp:cNvSpPr/>
      </dsp:nvSpPr>
      <dsp:spPr>
        <a:xfrm>
          <a:off x="66641" y="3760308"/>
          <a:ext cx="597003" cy="597003"/>
        </a:xfrm>
        <a:prstGeom prst="ellipse">
          <a:avLst/>
        </a:prstGeom>
        <a:solidFill>
          <a:srgbClr val="66FFFF"/>
        </a:solidFill>
        <a:ln w="25400" cap="flat" cmpd="sng" algn="ctr">
          <a:solidFill>
            <a:schemeClr val="accent5">
              <a:hueOff val="3257026"/>
              <a:satOff val="11196"/>
              <a:lumOff val="-53726"/>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1BA53-7933-4534-985E-0C7326466711}">
      <dsp:nvSpPr>
        <dsp:cNvPr id="0" name=""/>
        <dsp:cNvSpPr/>
      </dsp:nvSpPr>
      <dsp:spPr>
        <a:xfrm>
          <a:off x="1634983" y="85"/>
          <a:ext cx="7771259" cy="271737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GB" sz="1800" kern="1200" dirty="0">
              <a:solidFill>
                <a:srgbClr val="002060"/>
              </a:solidFill>
            </a:rPr>
            <a:t>Covers the main actions in Work Programme 2018-2020 </a:t>
          </a:r>
          <a:r>
            <a:rPr lang="en-GB" sz="1800" b="0" kern="1200" dirty="0">
              <a:solidFill>
                <a:srgbClr val="002060"/>
              </a:solidFill>
            </a:rPr>
            <a:t>which will directly</a:t>
          </a:r>
          <a:r>
            <a:rPr lang="en-GB" sz="1800" b="1" kern="1200" dirty="0">
              <a:solidFill>
                <a:srgbClr val="002060"/>
              </a:solidFill>
            </a:rPr>
            <a:t> support the circular economy policy</a:t>
          </a:r>
        </a:p>
        <a:p>
          <a:pPr marL="266700" lvl="0" indent="-180975" algn="l" defTabSz="800100">
            <a:lnSpc>
              <a:spcPct val="90000"/>
            </a:lnSpc>
            <a:spcBef>
              <a:spcPct val="0"/>
            </a:spcBef>
            <a:spcAft>
              <a:spcPct val="35000"/>
            </a:spcAft>
            <a:buNone/>
          </a:pPr>
          <a:r>
            <a:rPr lang="en-GB" sz="1800" kern="1200" dirty="0">
              <a:solidFill>
                <a:srgbClr val="002060"/>
              </a:solidFill>
            </a:rPr>
            <a:t>–	integrating production, consumption, waste management and raw materials</a:t>
          </a:r>
        </a:p>
        <a:p>
          <a:pPr marL="266700" lvl="0" indent="-180975" algn="l" defTabSz="800100">
            <a:lnSpc>
              <a:spcPct val="90000"/>
            </a:lnSpc>
            <a:spcBef>
              <a:spcPct val="0"/>
            </a:spcBef>
            <a:spcAft>
              <a:spcPct val="35000"/>
            </a:spcAft>
            <a:buNone/>
          </a:pPr>
          <a:r>
            <a:rPr lang="en-GB" sz="1800" kern="1200" dirty="0">
              <a:solidFill>
                <a:srgbClr val="002060"/>
              </a:solidFill>
            </a:rPr>
            <a:t>*	Ensure that growth no longer requires increasing consumption of resources, energy, water and primary raw materials</a:t>
          </a:r>
        </a:p>
        <a:p>
          <a:pPr marL="266700" lvl="0" indent="-180975" algn="l" defTabSz="800100">
            <a:lnSpc>
              <a:spcPct val="90000"/>
            </a:lnSpc>
            <a:spcBef>
              <a:spcPct val="0"/>
            </a:spcBef>
            <a:spcAft>
              <a:spcPct val="35000"/>
            </a:spcAft>
            <a:buNone/>
          </a:pPr>
          <a:r>
            <a:rPr lang="en-GB" sz="1800" kern="1200" dirty="0">
              <a:solidFill>
                <a:srgbClr val="002060"/>
              </a:solidFill>
            </a:rPr>
            <a:t>*	Minimise waste, including from plastics</a:t>
          </a:r>
        </a:p>
        <a:p>
          <a:pPr marL="266700" lvl="0" indent="-180975" algn="l" defTabSz="800100">
            <a:lnSpc>
              <a:spcPct val="90000"/>
            </a:lnSpc>
            <a:spcBef>
              <a:spcPct val="0"/>
            </a:spcBef>
            <a:spcAft>
              <a:spcPct val="35000"/>
            </a:spcAft>
            <a:buNone/>
          </a:pPr>
          <a:r>
            <a:rPr lang="en-GB" sz="1800" kern="1200" dirty="0">
              <a:solidFill>
                <a:srgbClr val="002060"/>
              </a:solidFill>
            </a:rPr>
            <a:t>*	Enhance industrial competitiveness</a:t>
          </a:r>
          <a:endParaRPr lang="en-GB" sz="2800" kern="1200" dirty="0">
            <a:solidFill>
              <a:srgbClr val="002060"/>
            </a:solidFill>
          </a:endParaRPr>
        </a:p>
      </dsp:txBody>
      <dsp:txXfrm>
        <a:off x="1634983" y="85"/>
        <a:ext cx="7771259" cy="2717373"/>
      </dsp:txXfrm>
    </dsp:sp>
    <dsp:sp modelId="{806D1C9A-E878-40EB-AD00-480DBFF34E0C}">
      <dsp:nvSpPr>
        <dsp:cNvPr id="0" name=""/>
        <dsp:cNvSpPr/>
      </dsp:nvSpPr>
      <dsp:spPr>
        <a:xfrm>
          <a:off x="6365325" y="2834013"/>
          <a:ext cx="3062215" cy="1296713"/>
        </a:xfrm>
        <a:prstGeom prst="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t>Total indicative budget </a:t>
          </a:r>
          <a:br>
            <a:rPr lang="en-GB" sz="1700" b="1" kern="1200" dirty="0"/>
          </a:br>
          <a:r>
            <a:rPr lang="en-GB" sz="1700" b="1" kern="1200" dirty="0"/>
            <a:t>(2018-2020): </a:t>
          </a:r>
          <a:br>
            <a:rPr lang="en-GB" sz="1700" b="1" kern="1200" dirty="0"/>
          </a:br>
          <a:endParaRPr lang="en-GB" sz="1700" b="1" kern="1200" dirty="0"/>
        </a:p>
        <a:p>
          <a:pPr marL="0" lvl="0" indent="0" algn="ctr" defTabSz="755650">
            <a:lnSpc>
              <a:spcPct val="90000"/>
            </a:lnSpc>
            <a:spcBef>
              <a:spcPct val="0"/>
            </a:spcBef>
            <a:spcAft>
              <a:spcPct val="35000"/>
            </a:spcAft>
            <a:buNone/>
          </a:pPr>
          <a:r>
            <a:rPr lang="en-GB" sz="1700" b="1" kern="1200" dirty="0"/>
            <a:t>EUR 940 million</a:t>
          </a:r>
          <a:endParaRPr lang="en-GB" sz="1700" kern="1200" dirty="0"/>
        </a:p>
      </dsp:txBody>
      <dsp:txXfrm>
        <a:off x="6365325" y="2834013"/>
        <a:ext cx="3062215" cy="12967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3BED5-D166-477D-A5C0-BB093CEE1E3E}">
      <dsp:nvSpPr>
        <dsp:cNvPr id="0" name=""/>
        <dsp:cNvSpPr/>
      </dsp:nvSpPr>
      <dsp:spPr>
        <a:xfrm rot="16200000">
          <a:off x="1272141" y="-1272141"/>
          <a:ext cx="2016224" cy="4560506"/>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b" anchorCtr="0">
          <a:noAutofit/>
        </a:bodyPr>
        <a:lstStyle/>
        <a:p>
          <a:pPr marL="0" lvl="0" indent="0" algn="ctr" defTabSz="1022350">
            <a:lnSpc>
              <a:spcPct val="90000"/>
            </a:lnSpc>
            <a:spcBef>
              <a:spcPct val="0"/>
            </a:spcBef>
            <a:spcAft>
              <a:spcPct val="35000"/>
            </a:spcAft>
            <a:buNone/>
          </a:pPr>
          <a:r>
            <a:rPr lang="en-GB" sz="2300" b="1" kern="1200" dirty="0">
              <a:solidFill>
                <a:srgbClr val="002060"/>
              </a:solidFill>
            </a:rPr>
            <a:t>Use resources efficiently</a:t>
          </a:r>
        </a:p>
        <a:p>
          <a:pPr marL="0" lvl="0" indent="0" algn="ctr" defTabSz="1022350">
            <a:lnSpc>
              <a:spcPct val="90000"/>
            </a:lnSpc>
            <a:spcBef>
              <a:spcPct val="0"/>
            </a:spcBef>
            <a:spcAft>
              <a:spcPct val="35000"/>
            </a:spcAft>
            <a:buNone/>
          </a:pPr>
          <a:r>
            <a:rPr lang="en-GB" sz="2300" b="0" kern="1200" dirty="0">
              <a:solidFill>
                <a:srgbClr val="002060"/>
              </a:solidFill>
            </a:rPr>
            <a:t>– including primary and secondary raw materials</a:t>
          </a:r>
          <a:endParaRPr lang="en-GB" sz="2300" kern="1200" dirty="0">
            <a:solidFill>
              <a:srgbClr val="002060"/>
            </a:solidFill>
          </a:endParaRPr>
        </a:p>
      </dsp:txBody>
      <dsp:txXfrm rot="5400000">
        <a:off x="0" y="0"/>
        <a:ext cx="4560506" cy="1512168"/>
      </dsp:txXfrm>
    </dsp:sp>
    <dsp:sp modelId="{3087859D-7839-4F87-A67A-6F318A1002D7}">
      <dsp:nvSpPr>
        <dsp:cNvPr id="0" name=""/>
        <dsp:cNvSpPr/>
      </dsp:nvSpPr>
      <dsp:spPr>
        <a:xfrm>
          <a:off x="4560506" y="0"/>
          <a:ext cx="4560506" cy="2016224"/>
        </a:xfrm>
        <a:prstGeom prst="round1Rect">
          <a:avLst/>
        </a:prstGeom>
        <a:solidFill>
          <a:schemeClr val="accent5">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b" anchorCtr="0">
          <a:noAutofit/>
        </a:bodyPr>
        <a:lstStyle/>
        <a:p>
          <a:pPr marL="0" lvl="0" indent="0" algn="ctr" defTabSz="1022350">
            <a:lnSpc>
              <a:spcPct val="90000"/>
            </a:lnSpc>
            <a:spcBef>
              <a:spcPct val="0"/>
            </a:spcBef>
            <a:spcAft>
              <a:spcPct val="35000"/>
            </a:spcAft>
            <a:buNone/>
          </a:pPr>
          <a:r>
            <a:rPr lang="en-GB" sz="2300" b="1" kern="1200" dirty="0"/>
            <a:t>Reduce waste and environmental pollution</a:t>
          </a:r>
        </a:p>
      </dsp:txBody>
      <dsp:txXfrm>
        <a:off x="4560506" y="0"/>
        <a:ext cx="4560506" cy="1512168"/>
      </dsp:txXfrm>
    </dsp:sp>
    <dsp:sp modelId="{E8661164-C70A-467E-874D-8AEF1F4DFF41}">
      <dsp:nvSpPr>
        <dsp:cNvPr id="0" name=""/>
        <dsp:cNvSpPr/>
      </dsp:nvSpPr>
      <dsp:spPr>
        <a:xfrm rot="10800000">
          <a:off x="0" y="2016224"/>
          <a:ext cx="4560506" cy="2016224"/>
        </a:xfrm>
        <a:prstGeom prst="round1Rect">
          <a:avLst/>
        </a:prstGeom>
        <a:solidFill>
          <a:schemeClr val="accent5">
            <a:hueOff val="2171351"/>
            <a:satOff val="7464"/>
            <a:lumOff val="-3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GB" sz="2300" kern="1200" dirty="0"/>
            <a:t>Competitive advantages for businesses</a:t>
          </a:r>
        </a:p>
      </dsp:txBody>
      <dsp:txXfrm rot="10800000">
        <a:off x="0" y="2520279"/>
        <a:ext cx="4560506" cy="1512168"/>
      </dsp:txXfrm>
    </dsp:sp>
    <dsp:sp modelId="{C8B5F4A7-084C-4A4C-8D1E-82DDC588B756}">
      <dsp:nvSpPr>
        <dsp:cNvPr id="0" name=""/>
        <dsp:cNvSpPr/>
      </dsp:nvSpPr>
      <dsp:spPr>
        <a:xfrm rot="5400000">
          <a:off x="5832647" y="744082"/>
          <a:ext cx="2016224" cy="4560506"/>
        </a:xfrm>
        <a:prstGeom prst="round1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GB" sz="2300" kern="1200" dirty="0"/>
            <a:t>Opportunities for new business</a:t>
          </a:r>
          <a:endParaRPr lang="en-GB" sz="2300" b="1" kern="1200" dirty="0"/>
        </a:p>
      </dsp:txBody>
      <dsp:txXfrm rot="-5400000">
        <a:off x="4560506" y="2520279"/>
        <a:ext cx="4560506" cy="1512168"/>
      </dsp:txXfrm>
    </dsp:sp>
    <dsp:sp modelId="{EB070B7F-0768-429C-BF64-FC6FEA20B476}">
      <dsp:nvSpPr>
        <dsp:cNvPr id="0" name=""/>
        <dsp:cNvSpPr/>
      </dsp:nvSpPr>
      <dsp:spPr>
        <a:xfrm>
          <a:off x="3192354" y="1512168"/>
          <a:ext cx="2736303" cy="1008112"/>
        </a:xfrm>
        <a:prstGeom prst="roundRect">
          <a:avLst/>
        </a:prstGeom>
        <a:solidFill>
          <a:srgbClr val="FFCC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Objectives</a:t>
          </a:r>
        </a:p>
      </dsp:txBody>
      <dsp:txXfrm>
        <a:off x="3241566" y="1561380"/>
        <a:ext cx="2637879" cy="909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59134-6007-40C6-A9AF-BFE88A2BC0CC}">
      <dsp:nvSpPr>
        <dsp:cNvPr id="0" name=""/>
        <dsp:cNvSpPr/>
      </dsp:nvSpPr>
      <dsp:spPr>
        <a:xfrm>
          <a:off x="-5128918" y="-785678"/>
          <a:ext cx="6107861" cy="6107861"/>
        </a:xfrm>
        <a:prstGeom prst="blockArc">
          <a:avLst>
            <a:gd name="adj1" fmla="val 18900000"/>
            <a:gd name="adj2" fmla="val 2700000"/>
            <a:gd name="adj3" fmla="val 354"/>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5235D4-F673-4D41-BBDA-2BD8DC18A5F6}">
      <dsp:nvSpPr>
        <dsp:cNvPr id="0" name=""/>
        <dsp:cNvSpPr/>
      </dsp:nvSpPr>
      <dsp:spPr>
        <a:xfrm>
          <a:off x="512579" y="210129"/>
          <a:ext cx="10273976" cy="97516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955"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dirty="0">
              <a:solidFill>
                <a:srgbClr val="002060"/>
              </a:solidFill>
            </a:rPr>
            <a:t>Industrial technologies (LEIT-NMBP)</a:t>
          </a:r>
          <a:r>
            <a:rPr lang="en-GB" sz="1200" kern="1200" dirty="0">
              <a:solidFill>
                <a:srgbClr val="002060"/>
              </a:solidFill>
            </a:rPr>
            <a:t>: topics in call 'Industrial Sustainability' (notably </a:t>
          </a:r>
          <a:r>
            <a:rPr lang="en-GB" sz="1200" b="1" kern="1200" dirty="0">
              <a:solidFill>
                <a:srgbClr val="002060"/>
              </a:solidFill>
            </a:rPr>
            <a:t>Sustainable Process Industry </a:t>
          </a:r>
          <a:r>
            <a:rPr lang="en-GB" sz="1200" kern="1200" dirty="0">
              <a:solidFill>
                <a:srgbClr val="002060"/>
              </a:solidFill>
            </a:rPr>
            <a:t>and </a:t>
          </a:r>
          <a:r>
            <a:rPr lang="en-GB" sz="1200" b="1" kern="1200" dirty="0">
              <a:solidFill>
                <a:srgbClr val="002060"/>
              </a:solidFill>
            </a:rPr>
            <a:t>Catalysing the Circular Economy</a:t>
          </a:r>
          <a:r>
            <a:rPr lang="en-GB" sz="1200" kern="1200" dirty="0">
              <a:solidFill>
                <a:srgbClr val="002060"/>
              </a:solidFill>
            </a:rPr>
            <a:t>); and in industrial biotechnology: €370 million</a:t>
          </a:r>
        </a:p>
      </dsp:txBody>
      <dsp:txXfrm>
        <a:off x="512579" y="210129"/>
        <a:ext cx="10273976" cy="975169"/>
      </dsp:txXfrm>
    </dsp:sp>
    <dsp:sp modelId="{2E91BDE8-21DF-44BE-95E5-11275843CBED}">
      <dsp:nvSpPr>
        <dsp:cNvPr id="0" name=""/>
        <dsp:cNvSpPr/>
      </dsp:nvSpPr>
      <dsp:spPr>
        <a:xfrm>
          <a:off x="76394" y="261529"/>
          <a:ext cx="872369" cy="872369"/>
        </a:xfrm>
        <a:prstGeom prst="ellipse">
          <a:avLst/>
        </a:prstGeom>
        <a:solidFill>
          <a:srgbClr val="66FFFF"/>
        </a:solidFill>
        <a:ln w="25400" cap="flat" cmpd="sng" algn="ctr">
          <a:solidFill>
            <a:schemeClr val="accent5">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9DF971AC-67AC-4053-AED8-8997C0256934}">
      <dsp:nvSpPr>
        <dsp:cNvPr id="0" name=""/>
        <dsp:cNvSpPr/>
      </dsp:nvSpPr>
      <dsp:spPr>
        <a:xfrm>
          <a:off x="912699" y="1395791"/>
          <a:ext cx="9873856" cy="697895"/>
        </a:xfrm>
        <a:prstGeom prst="rect">
          <a:avLst/>
        </a:prstGeom>
        <a:solidFill>
          <a:schemeClr val="accent5">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955"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dirty="0"/>
            <a:t>Food security and </a:t>
          </a:r>
          <a:r>
            <a:rPr lang="en-GB" sz="1200" b="1" kern="1200" dirty="0" err="1"/>
            <a:t>Bioeconomy</a:t>
          </a:r>
          <a:r>
            <a:rPr lang="en-GB" sz="1200" b="1" kern="1200" dirty="0"/>
            <a:t> (SC2)</a:t>
          </a:r>
          <a:r>
            <a:rPr lang="en-GB" sz="1200" kern="1200" dirty="0"/>
            <a:t>: topics in calls '</a:t>
          </a:r>
          <a:r>
            <a:rPr lang="en-GB" sz="1200" b="1" kern="1200" dirty="0"/>
            <a:t>Sustainable Food Security</a:t>
          </a:r>
          <a:r>
            <a:rPr lang="en-GB" sz="1200" kern="1200" dirty="0"/>
            <a:t>', '</a:t>
          </a:r>
          <a:r>
            <a:rPr lang="en-GB" sz="1200" b="1" kern="1200" dirty="0"/>
            <a:t>Blue Growth</a:t>
          </a:r>
          <a:r>
            <a:rPr lang="en-GB" sz="1200" kern="1200" dirty="0"/>
            <a:t>' and '</a:t>
          </a:r>
          <a:r>
            <a:rPr lang="en-GB" sz="1200" b="1" kern="1200" dirty="0"/>
            <a:t>Rural Renaissance</a:t>
          </a:r>
          <a:r>
            <a:rPr lang="en-GB" sz="1200" kern="1200" dirty="0"/>
            <a:t>', including </a:t>
          </a:r>
          <a:r>
            <a:rPr lang="en-GB" sz="1200" b="1" kern="1200" dirty="0"/>
            <a:t>access to risk finance</a:t>
          </a:r>
          <a:r>
            <a:rPr lang="en-GB" sz="1200" b="0" kern="1200" dirty="0"/>
            <a:t>:</a:t>
          </a:r>
          <a:r>
            <a:rPr lang="en-GB" sz="1200" kern="1200" dirty="0"/>
            <a:t> €253 million</a:t>
          </a:r>
        </a:p>
      </dsp:txBody>
      <dsp:txXfrm>
        <a:off x="912699" y="1395791"/>
        <a:ext cx="9873856" cy="697895"/>
      </dsp:txXfrm>
    </dsp:sp>
    <dsp:sp modelId="{9397A708-BE78-4850-B489-E130BD958207}">
      <dsp:nvSpPr>
        <dsp:cNvPr id="0" name=""/>
        <dsp:cNvSpPr/>
      </dsp:nvSpPr>
      <dsp:spPr>
        <a:xfrm>
          <a:off x="476514" y="1308554"/>
          <a:ext cx="872369" cy="872369"/>
        </a:xfrm>
        <a:prstGeom prst="ellipse">
          <a:avLst/>
        </a:prstGeom>
        <a:solidFill>
          <a:srgbClr val="66FFFF"/>
        </a:solidFill>
        <a:ln w="25400" cap="flat" cmpd="sng" algn="ctr">
          <a:solidFill>
            <a:schemeClr val="accent5">
              <a:hueOff val="1085675"/>
              <a:satOff val="3732"/>
              <a:lumOff val="-17909"/>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2B60DE4A-DFB0-4412-9146-03B7C8B4B7DD}">
      <dsp:nvSpPr>
        <dsp:cNvPr id="0" name=""/>
        <dsp:cNvSpPr/>
      </dsp:nvSpPr>
      <dsp:spPr>
        <a:xfrm>
          <a:off x="912699" y="2442816"/>
          <a:ext cx="9873856" cy="697895"/>
        </a:xfrm>
        <a:prstGeom prst="rect">
          <a:avLst/>
        </a:prstGeom>
        <a:solidFill>
          <a:schemeClr val="accent5">
            <a:hueOff val="2171351"/>
            <a:satOff val="7464"/>
            <a:lumOff val="-3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955"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dirty="0"/>
            <a:t>Energy (SC3)</a:t>
          </a:r>
          <a:r>
            <a:rPr lang="en-GB" sz="1200" kern="1200" dirty="0"/>
            <a:t>: Carbon dioxide reuse:</a:t>
          </a:r>
          <a:r>
            <a:rPr lang="en-US" sz="1200" kern="1200" dirty="0"/>
            <a:t> €12 million</a:t>
          </a:r>
        </a:p>
      </dsp:txBody>
      <dsp:txXfrm>
        <a:off x="912699" y="2442816"/>
        <a:ext cx="9873856" cy="697895"/>
      </dsp:txXfrm>
    </dsp:sp>
    <dsp:sp modelId="{C7789F47-D77B-4C7F-9229-D29841DFB96E}">
      <dsp:nvSpPr>
        <dsp:cNvPr id="0" name=""/>
        <dsp:cNvSpPr/>
      </dsp:nvSpPr>
      <dsp:spPr>
        <a:xfrm>
          <a:off x="476514" y="2355579"/>
          <a:ext cx="872369" cy="872369"/>
        </a:xfrm>
        <a:prstGeom prst="ellipse">
          <a:avLst/>
        </a:prstGeom>
        <a:solidFill>
          <a:srgbClr val="66FFFF"/>
        </a:solidFill>
        <a:ln w="25400" cap="flat" cmpd="sng" algn="ctr">
          <a:solidFill>
            <a:schemeClr val="accent5">
              <a:hueOff val="2171351"/>
              <a:satOff val="7464"/>
              <a:lumOff val="-35817"/>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1A6156DD-03F5-4FCB-97C4-D3A3E6FFADA0}">
      <dsp:nvSpPr>
        <dsp:cNvPr id="0" name=""/>
        <dsp:cNvSpPr/>
      </dsp:nvSpPr>
      <dsp:spPr>
        <a:xfrm>
          <a:off x="512579" y="3489841"/>
          <a:ext cx="10273976" cy="697895"/>
        </a:xfrm>
        <a:prstGeom prst="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955"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dirty="0"/>
            <a:t>Climate, Environment and Raw Materials (SC5)</a:t>
          </a:r>
          <a:r>
            <a:rPr lang="en-GB" sz="1200" kern="1200" dirty="0"/>
            <a:t>: topics in call '</a:t>
          </a:r>
          <a:r>
            <a:rPr lang="en-GB" sz="1200" b="1" kern="1200" dirty="0"/>
            <a:t>Greening the economy in line with the SDGs</a:t>
          </a:r>
          <a:r>
            <a:rPr lang="en-US" sz="1200" kern="1200" dirty="0"/>
            <a:t>' – circular economy and raw materials: €306 million</a:t>
          </a:r>
          <a:endParaRPr lang="en-US" altLang="en-US" sz="1200" kern="1200" dirty="0"/>
        </a:p>
      </dsp:txBody>
      <dsp:txXfrm>
        <a:off x="512579" y="3489841"/>
        <a:ext cx="10273976" cy="697895"/>
      </dsp:txXfrm>
    </dsp:sp>
    <dsp:sp modelId="{1FE3D67B-6B75-4D2F-AE5A-5C56FA8C0449}">
      <dsp:nvSpPr>
        <dsp:cNvPr id="0" name=""/>
        <dsp:cNvSpPr/>
      </dsp:nvSpPr>
      <dsp:spPr>
        <a:xfrm>
          <a:off x="76394" y="3402604"/>
          <a:ext cx="872369" cy="872369"/>
        </a:xfrm>
        <a:prstGeom prst="ellipse">
          <a:avLst/>
        </a:prstGeom>
        <a:solidFill>
          <a:srgbClr val="66FFFF"/>
        </a:solidFill>
        <a:ln w="25400" cap="flat" cmpd="sng" algn="ctr">
          <a:solidFill>
            <a:schemeClr val="accent5">
              <a:hueOff val="3257026"/>
              <a:satOff val="11196"/>
              <a:lumOff val="-53726"/>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3BED5-D166-477D-A5C0-BB093CEE1E3E}">
      <dsp:nvSpPr>
        <dsp:cNvPr id="0" name=""/>
        <dsp:cNvSpPr/>
      </dsp:nvSpPr>
      <dsp:spPr>
        <a:xfrm rot="16200000">
          <a:off x="1272141" y="-1272141"/>
          <a:ext cx="2016224" cy="4560506"/>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GB" sz="1900" kern="1200" dirty="0">
              <a:solidFill>
                <a:srgbClr val="002060"/>
              </a:solidFill>
            </a:rPr>
            <a:t>Support the implementation of the </a:t>
          </a:r>
          <a:r>
            <a:rPr lang="en-GB" sz="1900" b="1" kern="1200" dirty="0">
              <a:solidFill>
                <a:srgbClr val="002060"/>
              </a:solidFill>
            </a:rPr>
            <a:t>DEI strategy</a:t>
          </a:r>
          <a:r>
            <a:rPr lang="en-GB" sz="1900" b="0" kern="1200" dirty="0">
              <a:solidFill>
                <a:srgbClr val="002060"/>
              </a:solidFill>
            </a:rPr>
            <a:t>, notably through </a:t>
          </a:r>
          <a:r>
            <a:rPr lang="en-GB" sz="1900" b="1" kern="1200" dirty="0">
              <a:solidFill>
                <a:srgbClr val="002060"/>
              </a:solidFill>
            </a:rPr>
            <a:t>innovation hubs</a:t>
          </a:r>
          <a:r>
            <a:rPr lang="en-GB" sz="1900" b="0" kern="1200" dirty="0">
              <a:solidFill>
                <a:srgbClr val="002060"/>
              </a:solidFill>
            </a:rPr>
            <a:t>, </a:t>
          </a:r>
          <a:r>
            <a:rPr lang="en-GB" sz="1900" b="1" kern="1200" dirty="0">
              <a:solidFill>
                <a:srgbClr val="002060"/>
              </a:solidFill>
            </a:rPr>
            <a:t>platforms</a:t>
          </a:r>
          <a:r>
            <a:rPr lang="en-GB" sz="1900" b="0" kern="1200" dirty="0">
              <a:solidFill>
                <a:srgbClr val="002060"/>
              </a:solidFill>
            </a:rPr>
            <a:t> and large-scale </a:t>
          </a:r>
          <a:r>
            <a:rPr lang="en-GB" sz="1900" b="1" kern="1200" dirty="0">
              <a:solidFill>
                <a:srgbClr val="002060"/>
              </a:solidFill>
            </a:rPr>
            <a:t>pilots</a:t>
          </a:r>
        </a:p>
      </dsp:txBody>
      <dsp:txXfrm rot="5400000">
        <a:off x="0" y="0"/>
        <a:ext cx="4560506" cy="1512168"/>
      </dsp:txXfrm>
    </dsp:sp>
    <dsp:sp modelId="{3087859D-7839-4F87-A67A-6F318A1002D7}">
      <dsp:nvSpPr>
        <dsp:cNvPr id="0" name=""/>
        <dsp:cNvSpPr/>
      </dsp:nvSpPr>
      <dsp:spPr>
        <a:xfrm>
          <a:off x="4560506" y="0"/>
          <a:ext cx="4560506" cy="2016224"/>
        </a:xfrm>
        <a:prstGeom prst="round1Rect">
          <a:avLst/>
        </a:prstGeom>
        <a:solidFill>
          <a:schemeClr val="accent5">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GB" sz="1900" b="0" kern="1200" dirty="0"/>
            <a:t>Foster the </a:t>
          </a:r>
          <a:r>
            <a:rPr lang="en-GB" sz="1900" b="1" kern="1200" dirty="0"/>
            <a:t>uptake of digital technologies </a:t>
          </a:r>
          <a:r>
            <a:rPr lang="en-GB" sz="1900" b="0" kern="1200" dirty="0"/>
            <a:t>and innovations, as well as </a:t>
          </a:r>
          <a:r>
            <a:rPr lang="en-GB" sz="1900" b="1" kern="1200" dirty="0"/>
            <a:t>synergies with other KETs</a:t>
          </a:r>
        </a:p>
      </dsp:txBody>
      <dsp:txXfrm>
        <a:off x="4560506" y="0"/>
        <a:ext cx="4560506" cy="1512168"/>
      </dsp:txXfrm>
    </dsp:sp>
    <dsp:sp modelId="{E8661164-C70A-467E-874D-8AEF1F4DFF41}">
      <dsp:nvSpPr>
        <dsp:cNvPr id="0" name=""/>
        <dsp:cNvSpPr/>
      </dsp:nvSpPr>
      <dsp:spPr>
        <a:xfrm rot="10800000">
          <a:off x="0" y="2016224"/>
          <a:ext cx="4560506" cy="2016224"/>
        </a:xfrm>
        <a:prstGeom prst="round1Rect">
          <a:avLst/>
        </a:prstGeom>
        <a:solidFill>
          <a:schemeClr val="accent5">
            <a:hueOff val="2171351"/>
            <a:satOff val="7464"/>
            <a:lumOff val="-3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GB" sz="1900" kern="1200" dirty="0"/>
            <a:t>Leverage possibilities offered by ICT to </a:t>
          </a:r>
          <a:r>
            <a:rPr lang="en-GB" sz="1900" b="1" kern="1200" dirty="0"/>
            <a:t>address major societal challenges</a:t>
          </a:r>
        </a:p>
      </dsp:txBody>
      <dsp:txXfrm rot="10800000">
        <a:off x="0" y="2520279"/>
        <a:ext cx="4560506" cy="1512168"/>
      </dsp:txXfrm>
    </dsp:sp>
    <dsp:sp modelId="{C8B5F4A7-084C-4A4C-8D1E-82DDC588B756}">
      <dsp:nvSpPr>
        <dsp:cNvPr id="0" name=""/>
        <dsp:cNvSpPr/>
      </dsp:nvSpPr>
      <dsp:spPr>
        <a:xfrm rot="5400000">
          <a:off x="5832647" y="744082"/>
          <a:ext cx="2016224" cy="4560506"/>
        </a:xfrm>
        <a:prstGeom prst="round1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GB" sz="1900" kern="1200" dirty="0"/>
            <a:t>Address and prepare Europe for the </a:t>
          </a:r>
          <a:r>
            <a:rPr lang="en-GB" sz="1900" b="1" kern="1200" dirty="0"/>
            <a:t>societal impact of the digital transformation</a:t>
          </a:r>
        </a:p>
      </dsp:txBody>
      <dsp:txXfrm rot="-5400000">
        <a:off x="4560506" y="2520279"/>
        <a:ext cx="4560506" cy="1512168"/>
      </dsp:txXfrm>
    </dsp:sp>
    <dsp:sp modelId="{EB070B7F-0768-429C-BF64-FC6FEA20B476}">
      <dsp:nvSpPr>
        <dsp:cNvPr id="0" name=""/>
        <dsp:cNvSpPr/>
      </dsp:nvSpPr>
      <dsp:spPr>
        <a:xfrm>
          <a:off x="3192354" y="1512168"/>
          <a:ext cx="2736303" cy="1008112"/>
        </a:xfrm>
        <a:prstGeom prst="roundRect">
          <a:avLst/>
        </a:prstGeom>
        <a:solidFill>
          <a:srgbClr val="FFCC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Objectives</a:t>
          </a:r>
        </a:p>
      </dsp:txBody>
      <dsp:txXfrm>
        <a:off x="3241566" y="1561380"/>
        <a:ext cx="2637879" cy="9096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59134-6007-40C6-A9AF-BFE88A2BC0CC}">
      <dsp:nvSpPr>
        <dsp:cNvPr id="0" name=""/>
        <dsp:cNvSpPr/>
      </dsp:nvSpPr>
      <dsp:spPr>
        <a:xfrm>
          <a:off x="-5059283" y="-709863"/>
          <a:ext cx="5914303" cy="5914303"/>
        </a:xfrm>
        <a:prstGeom prst="blockArc">
          <a:avLst>
            <a:gd name="adj1" fmla="val 18900000"/>
            <a:gd name="adj2" fmla="val 2700000"/>
            <a:gd name="adj3" fmla="val 365"/>
          </a:avLst>
        </a:pr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784BAEE-AA2B-4A72-9A41-80B2DCFA3C17}">
      <dsp:nvSpPr>
        <dsp:cNvPr id="0" name=""/>
        <dsp:cNvSpPr/>
      </dsp:nvSpPr>
      <dsp:spPr>
        <a:xfrm>
          <a:off x="73928" y="0"/>
          <a:ext cx="10886189" cy="947153"/>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7063" tIns="27940" rIns="27940" bIns="27940" numCol="1" spcCol="1270" anchor="ctr" anchorCtr="0">
          <a:noAutofit/>
        </a:bodyPr>
        <a:lstStyle/>
        <a:p>
          <a:pPr marL="0" lvl="0" indent="0" algn="l" defTabSz="488950">
            <a:lnSpc>
              <a:spcPct val="90000"/>
            </a:lnSpc>
            <a:spcBef>
              <a:spcPct val="0"/>
            </a:spcBef>
            <a:spcAft>
              <a:spcPct val="35000"/>
            </a:spcAft>
            <a:buNone/>
          </a:pPr>
          <a:r>
            <a:rPr lang="de-DE" sz="1100" b="0" kern="1200" dirty="0">
              <a:solidFill>
                <a:schemeClr val="accent1">
                  <a:lumMod val="25000"/>
                </a:schemeClr>
              </a:solidFill>
            </a:rPr>
            <a:t>    LEIT- </a:t>
          </a:r>
          <a:r>
            <a:rPr lang="de-DE" sz="1100" b="1" kern="1200" dirty="0">
              <a:solidFill>
                <a:schemeClr val="accent1">
                  <a:lumMod val="25000"/>
                </a:schemeClr>
              </a:solidFill>
            </a:rPr>
            <a:t>Information </a:t>
          </a:r>
          <a:r>
            <a:rPr lang="de-DE" sz="1100" b="1" kern="1200" dirty="0" err="1">
              <a:solidFill>
                <a:schemeClr val="accent1">
                  <a:lumMod val="25000"/>
                </a:schemeClr>
              </a:solidFill>
            </a:rPr>
            <a:t>and</a:t>
          </a:r>
          <a:r>
            <a:rPr lang="de-DE" sz="1100" b="1" kern="1200" dirty="0">
              <a:solidFill>
                <a:schemeClr val="accent1">
                  <a:lumMod val="25000"/>
                </a:schemeClr>
              </a:solidFill>
            </a:rPr>
            <a:t> Communication Technologies</a:t>
          </a:r>
          <a:r>
            <a:rPr lang="de-DE" sz="1100" b="0" kern="1200" dirty="0">
              <a:solidFill>
                <a:schemeClr val="accent1">
                  <a:lumMod val="25000"/>
                </a:schemeClr>
              </a:solidFill>
            </a:rPr>
            <a:t>: </a:t>
          </a:r>
          <a:r>
            <a:rPr lang="en-GB" sz="1100" b="0" kern="1200" noProof="0" dirty="0">
              <a:solidFill>
                <a:schemeClr val="accent1">
                  <a:lumMod val="25000"/>
                </a:schemeClr>
              </a:solidFill>
            </a:rPr>
            <a:t>Digital Innovation Hubs, platforms and large-   </a:t>
          </a:r>
          <a:br>
            <a:rPr lang="en-GB" sz="1100" b="0" kern="1200" noProof="0" dirty="0">
              <a:solidFill>
                <a:schemeClr val="accent1">
                  <a:lumMod val="25000"/>
                </a:schemeClr>
              </a:solidFill>
            </a:rPr>
          </a:br>
          <a:r>
            <a:rPr lang="en-GB" sz="1100" b="0" kern="1200" noProof="0" dirty="0">
              <a:solidFill>
                <a:schemeClr val="accent1">
                  <a:lumMod val="25000"/>
                </a:schemeClr>
              </a:solidFill>
            </a:rPr>
            <a:t>     scale pilots, € 461 million     </a:t>
          </a:r>
          <a:br>
            <a:rPr lang="de-DE" sz="1100" b="0" kern="1200" dirty="0">
              <a:solidFill>
                <a:schemeClr val="accent1">
                  <a:lumMod val="25000"/>
                </a:schemeClr>
              </a:solidFill>
            </a:rPr>
          </a:br>
          <a:r>
            <a:rPr lang="de-DE" sz="1100" b="0" kern="1200" dirty="0">
              <a:solidFill>
                <a:schemeClr val="accent1">
                  <a:lumMod val="25000"/>
                </a:schemeClr>
              </a:solidFill>
            </a:rPr>
            <a:t>    LEIT-</a:t>
          </a:r>
          <a:r>
            <a:rPr lang="en-GB" sz="1100" b="1" kern="1200" dirty="0">
              <a:solidFill>
                <a:schemeClr val="accent1">
                  <a:lumMod val="25000"/>
                </a:schemeClr>
              </a:solidFill>
            </a:rPr>
            <a:t>Nanotechnologies, advanced materials, biotechnology, advanced manufacturing and    </a:t>
          </a:r>
          <a:br>
            <a:rPr lang="en-GB" sz="1100" b="1" kern="1200" dirty="0">
              <a:solidFill>
                <a:schemeClr val="accent1">
                  <a:lumMod val="25000"/>
                </a:schemeClr>
              </a:solidFill>
            </a:rPr>
          </a:br>
          <a:r>
            <a:rPr lang="en-GB" sz="1100" b="1" kern="1200" dirty="0">
              <a:solidFill>
                <a:schemeClr val="accent1">
                  <a:lumMod val="25000"/>
                </a:schemeClr>
              </a:solidFill>
            </a:rPr>
            <a:t>     processing </a:t>
          </a:r>
          <a:r>
            <a:rPr lang="en-GB" sz="1100" b="0" kern="1200" dirty="0">
              <a:solidFill>
                <a:schemeClr val="accent1">
                  <a:lumMod val="25000"/>
                </a:schemeClr>
              </a:solidFill>
            </a:rPr>
            <a:t>open innovation test beds, computational modelling, factories of the future, €703 million</a:t>
          </a:r>
          <a:br>
            <a:rPr lang="en-GB" sz="1100" b="0" kern="1200" dirty="0">
              <a:solidFill>
                <a:schemeClr val="accent1">
                  <a:lumMod val="25000"/>
                </a:schemeClr>
              </a:solidFill>
            </a:rPr>
          </a:br>
          <a:r>
            <a:rPr lang="en-GB" sz="1100" b="0" kern="1200" dirty="0">
              <a:solidFill>
                <a:schemeClr val="accent1">
                  <a:lumMod val="25000"/>
                </a:schemeClr>
              </a:solidFill>
            </a:rPr>
            <a:t>    LEIT - </a:t>
          </a:r>
          <a:r>
            <a:rPr lang="en-GB" sz="1100" b="1" kern="1200" dirty="0">
              <a:solidFill>
                <a:schemeClr val="accent1">
                  <a:lumMod val="25000"/>
                </a:schemeClr>
              </a:solidFill>
            </a:rPr>
            <a:t>Space: </a:t>
          </a:r>
          <a:r>
            <a:rPr lang="en-GB" sz="1100" kern="1200" dirty="0">
              <a:solidFill>
                <a:schemeClr val="accent1">
                  <a:lumMod val="25000"/>
                </a:schemeClr>
              </a:solidFill>
            </a:rPr>
            <a:t>Copernicus and EGNSS market uptake, space hubs, €59 million</a:t>
          </a:r>
        </a:p>
      </dsp:txBody>
      <dsp:txXfrm>
        <a:off x="73928" y="0"/>
        <a:ext cx="10886189" cy="947153"/>
      </dsp:txXfrm>
    </dsp:sp>
    <dsp:sp modelId="{FB805E1D-9C1D-4AF1-B99F-B93BE761A562}">
      <dsp:nvSpPr>
        <dsp:cNvPr id="0" name=""/>
        <dsp:cNvSpPr/>
      </dsp:nvSpPr>
      <dsp:spPr>
        <a:xfrm>
          <a:off x="-28491" y="224547"/>
          <a:ext cx="578051" cy="578051"/>
        </a:xfrm>
        <a:prstGeom prst="ellipse">
          <a:avLst/>
        </a:prstGeom>
        <a:solidFill>
          <a:srgbClr val="66FFFF"/>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B9F49C4-44D1-447B-A75A-76944F2B46B2}">
      <dsp:nvSpPr>
        <dsp:cNvPr id="0" name=""/>
        <dsp:cNvSpPr/>
      </dsp:nvSpPr>
      <dsp:spPr>
        <a:xfrm>
          <a:off x="472317" y="1126959"/>
          <a:ext cx="10469801" cy="462441"/>
        </a:xfrm>
        <a:prstGeom prst="rect">
          <a:avLst/>
        </a:prstGeom>
        <a:gradFill rotWithShape="0">
          <a:gsLst>
            <a:gs pos="0">
              <a:schemeClr val="accent5">
                <a:hueOff val="651405"/>
                <a:satOff val="2239"/>
                <a:lumOff val="-10745"/>
                <a:alphaOff val="0"/>
                <a:shade val="51000"/>
                <a:satMod val="130000"/>
              </a:schemeClr>
            </a:gs>
            <a:gs pos="80000">
              <a:schemeClr val="accent5">
                <a:hueOff val="651405"/>
                <a:satOff val="2239"/>
                <a:lumOff val="-10745"/>
                <a:alphaOff val="0"/>
                <a:shade val="93000"/>
                <a:satMod val="130000"/>
              </a:schemeClr>
            </a:gs>
            <a:gs pos="100000">
              <a:schemeClr val="accent5">
                <a:hueOff val="651405"/>
                <a:satOff val="2239"/>
                <a:lumOff val="-10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7063" tIns="27940" rIns="27940" bIns="27940" numCol="1" spcCol="1270" anchor="ctr" anchorCtr="0">
          <a:noAutofit/>
        </a:bodyPr>
        <a:lstStyle/>
        <a:p>
          <a:pPr marL="0" lvl="0" indent="0" algn="l" defTabSz="488950">
            <a:lnSpc>
              <a:spcPct val="90000"/>
            </a:lnSpc>
            <a:spcBef>
              <a:spcPct val="0"/>
            </a:spcBef>
            <a:spcAft>
              <a:spcPct val="35000"/>
            </a:spcAft>
            <a:buNone/>
          </a:pPr>
          <a:r>
            <a:rPr lang="en-GB" sz="1100" b="1" kern="1200" dirty="0"/>
            <a:t>     Health and wellbeing (SC1)</a:t>
          </a:r>
          <a:r>
            <a:rPr lang="en-GB" sz="1100" kern="1200" dirty="0"/>
            <a:t>:  smart and healthy living at home, smart hospital, €60 million</a:t>
          </a:r>
        </a:p>
      </dsp:txBody>
      <dsp:txXfrm>
        <a:off x="472317" y="1126959"/>
        <a:ext cx="10469801" cy="462441"/>
      </dsp:txXfrm>
    </dsp:sp>
    <dsp:sp modelId="{D6F00514-0B6C-4FB4-80E0-6B09EC8AD897}">
      <dsp:nvSpPr>
        <dsp:cNvPr id="0" name=""/>
        <dsp:cNvSpPr/>
      </dsp:nvSpPr>
      <dsp:spPr>
        <a:xfrm>
          <a:off x="351897" y="918121"/>
          <a:ext cx="578051" cy="578051"/>
        </a:xfrm>
        <a:prstGeom prst="ellipse">
          <a:avLst/>
        </a:prstGeom>
        <a:solidFill>
          <a:srgbClr val="66FFFF"/>
        </a:solidFill>
        <a:ln w="9525" cap="flat" cmpd="sng" algn="ctr">
          <a:solidFill>
            <a:schemeClr val="accent5">
              <a:hueOff val="651405"/>
              <a:satOff val="2239"/>
              <a:lumOff val="-1074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041CC8E-0A57-49B7-BC17-0B0CD3F48A58}">
      <dsp:nvSpPr>
        <dsp:cNvPr id="0" name=""/>
        <dsp:cNvSpPr/>
      </dsp:nvSpPr>
      <dsp:spPr>
        <a:xfrm>
          <a:off x="968543" y="1769808"/>
          <a:ext cx="9958646" cy="462441"/>
        </a:xfrm>
        <a:prstGeom prst="rect">
          <a:avLst/>
        </a:prstGeom>
        <a:gradFill rotWithShape="0">
          <a:gsLst>
            <a:gs pos="0">
              <a:schemeClr val="accent5">
                <a:hueOff val="1302810"/>
                <a:satOff val="4478"/>
                <a:lumOff val="-21490"/>
                <a:alphaOff val="0"/>
                <a:shade val="51000"/>
                <a:satMod val="130000"/>
              </a:schemeClr>
            </a:gs>
            <a:gs pos="80000">
              <a:schemeClr val="accent5">
                <a:hueOff val="1302810"/>
                <a:satOff val="4478"/>
                <a:lumOff val="-21490"/>
                <a:alphaOff val="0"/>
                <a:shade val="93000"/>
                <a:satMod val="130000"/>
              </a:schemeClr>
            </a:gs>
            <a:gs pos="100000">
              <a:schemeClr val="accent5">
                <a:hueOff val="1302810"/>
                <a:satOff val="4478"/>
                <a:lumOff val="-214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7063" tIns="27940" rIns="27940" bIns="27940" numCol="1" spcCol="1270" anchor="ctr" anchorCtr="0">
          <a:noAutofit/>
        </a:bodyPr>
        <a:lstStyle/>
        <a:p>
          <a:pPr marL="0" lvl="0" indent="0" algn="l" defTabSz="488950">
            <a:lnSpc>
              <a:spcPct val="90000"/>
            </a:lnSpc>
            <a:spcBef>
              <a:spcPct val="0"/>
            </a:spcBef>
            <a:spcAft>
              <a:spcPct val="35000"/>
            </a:spcAft>
            <a:buNone/>
          </a:pPr>
          <a:r>
            <a:rPr lang="en-GB" sz="1100" b="1" kern="1200" dirty="0"/>
            <a:t>Food security (SC2)</a:t>
          </a:r>
          <a:r>
            <a:rPr lang="en-GB" sz="1100" kern="1200" dirty="0"/>
            <a:t>: digital innovation hubs and platforms for agriculture and rural economies + several topics in all three calls, €107 million</a:t>
          </a:r>
        </a:p>
      </dsp:txBody>
      <dsp:txXfrm>
        <a:off x="968543" y="1769808"/>
        <a:ext cx="9958646" cy="462441"/>
      </dsp:txXfrm>
    </dsp:sp>
    <dsp:sp modelId="{9397A708-BE78-4850-B489-E130BD958207}">
      <dsp:nvSpPr>
        <dsp:cNvPr id="0" name=""/>
        <dsp:cNvSpPr/>
      </dsp:nvSpPr>
      <dsp:spPr>
        <a:xfrm>
          <a:off x="525840" y="1611694"/>
          <a:ext cx="578051" cy="578051"/>
        </a:xfrm>
        <a:prstGeom prst="ellipse">
          <a:avLst/>
        </a:prstGeom>
        <a:solidFill>
          <a:srgbClr val="66FFFF"/>
        </a:solidFill>
        <a:ln w="9525" cap="flat" cmpd="sng" algn="ctr">
          <a:solidFill>
            <a:schemeClr val="accent5">
              <a:hueOff val="1302810"/>
              <a:satOff val="4478"/>
              <a:lumOff val="-2149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7D85E339-ED1B-4429-9339-41A9FF18E987}">
      <dsp:nvSpPr>
        <dsp:cNvPr id="0" name=""/>
        <dsp:cNvSpPr/>
      </dsp:nvSpPr>
      <dsp:spPr>
        <a:xfrm>
          <a:off x="774234" y="2448274"/>
          <a:ext cx="10144873" cy="462441"/>
        </a:xfrm>
        <a:prstGeom prst="rect">
          <a:avLst/>
        </a:prstGeom>
        <a:gradFill rotWithShape="0">
          <a:gsLst>
            <a:gs pos="0">
              <a:schemeClr val="accent5">
                <a:hueOff val="1954216"/>
                <a:satOff val="6718"/>
                <a:lumOff val="-32236"/>
                <a:alphaOff val="0"/>
                <a:shade val="51000"/>
                <a:satMod val="130000"/>
              </a:schemeClr>
            </a:gs>
            <a:gs pos="80000">
              <a:schemeClr val="accent5">
                <a:hueOff val="1954216"/>
                <a:satOff val="6718"/>
                <a:lumOff val="-32236"/>
                <a:alphaOff val="0"/>
                <a:shade val="93000"/>
                <a:satMod val="130000"/>
              </a:schemeClr>
            </a:gs>
            <a:gs pos="100000">
              <a:schemeClr val="accent5">
                <a:hueOff val="1954216"/>
                <a:satOff val="6718"/>
                <a:lumOff val="-322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7063" tIns="27940" rIns="27940" bIns="27940" numCol="1" spcCol="1270" anchor="ctr" anchorCtr="0">
          <a:noAutofit/>
        </a:bodyPr>
        <a:lstStyle/>
        <a:p>
          <a:pPr marL="0" lvl="0" indent="0" algn="l" defTabSz="488950">
            <a:lnSpc>
              <a:spcPct val="90000"/>
            </a:lnSpc>
            <a:spcBef>
              <a:spcPct val="0"/>
            </a:spcBef>
            <a:spcAft>
              <a:spcPct val="35000"/>
            </a:spcAft>
            <a:buNone/>
          </a:pPr>
          <a:r>
            <a:rPr lang="en-GB" sz="1100" b="1" kern="1200" dirty="0"/>
            <a:t>Energy (SC3)</a:t>
          </a:r>
          <a:r>
            <a:rPr lang="en-GB" sz="1100" kern="1200" dirty="0"/>
            <a:t>: </a:t>
          </a:r>
          <a:r>
            <a:rPr lang="fr-BE" sz="1100" kern="1200" dirty="0"/>
            <a:t>smart homes and </a:t>
          </a:r>
          <a:r>
            <a:rPr lang="fr-BE" sz="1100" kern="1200" dirty="0" err="1"/>
            <a:t>grids</a:t>
          </a:r>
          <a:r>
            <a:rPr lang="fr-BE" sz="1100" kern="1200" dirty="0"/>
            <a:t>, </a:t>
          </a:r>
          <a:r>
            <a:rPr lang="fr-BE" sz="1100" kern="1200" dirty="0" err="1"/>
            <a:t>Big</a:t>
          </a:r>
          <a:r>
            <a:rPr lang="fr-BE" sz="1100" kern="1200" dirty="0"/>
            <a:t> Data for </a:t>
          </a:r>
          <a:r>
            <a:rPr lang="fr-BE" sz="1100" kern="1200" dirty="0" err="1"/>
            <a:t>energy</a:t>
          </a:r>
          <a:r>
            <a:rPr lang="en-US" sz="1100" kern="1200" dirty="0"/>
            <a:t>, €30 million</a:t>
          </a:r>
        </a:p>
      </dsp:txBody>
      <dsp:txXfrm>
        <a:off x="774234" y="2448274"/>
        <a:ext cx="10144873" cy="462441"/>
      </dsp:txXfrm>
    </dsp:sp>
    <dsp:sp modelId="{C7789F47-D77B-4C7F-9229-D29841DFB96E}">
      <dsp:nvSpPr>
        <dsp:cNvPr id="0" name=""/>
        <dsp:cNvSpPr/>
      </dsp:nvSpPr>
      <dsp:spPr>
        <a:xfrm>
          <a:off x="525840" y="2304829"/>
          <a:ext cx="578051" cy="578051"/>
        </a:xfrm>
        <a:prstGeom prst="ellipse">
          <a:avLst/>
        </a:prstGeom>
        <a:solidFill>
          <a:srgbClr val="66FFFF"/>
        </a:solidFill>
        <a:ln w="9525" cap="flat" cmpd="sng" algn="ctr">
          <a:solidFill>
            <a:schemeClr val="accent5">
              <a:hueOff val="1954216"/>
              <a:satOff val="6718"/>
              <a:lumOff val="-3223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94E1762-9D2A-4C72-BDB0-07A6E6502D64}">
      <dsp:nvSpPr>
        <dsp:cNvPr id="0" name=""/>
        <dsp:cNvSpPr/>
      </dsp:nvSpPr>
      <dsp:spPr>
        <a:xfrm>
          <a:off x="654568" y="3096343"/>
          <a:ext cx="10272621" cy="462441"/>
        </a:xfrm>
        <a:prstGeom prst="rect">
          <a:avLst/>
        </a:prstGeom>
        <a:gradFill rotWithShape="0">
          <a:gsLst>
            <a:gs pos="0">
              <a:schemeClr val="accent5">
                <a:hueOff val="2605621"/>
                <a:satOff val="8957"/>
                <a:lumOff val="-42981"/>
                <a:alphaOff val="0"/>
                <a:shade val="51000"/>
                <a:satMod val="130000"/>
              </a:schemeClr>
            </a:gs>
            <a:gs pos="80000">
              <a:schemeClr val="accent5">
                <a:hueOff val="2605621"/>
                <a:satOff val="8957"/>
                <a:lumOff val="-42981"/>
                <a:alphaOff val="0"/>
                <a:shade val="93000"/>
                <a:satMod val="130000"/>
              </a:schemeClr>
            </a:gs>
            <a:gs pos="100000">
              <a:schemeClr val="accent5">
                <a:hueOff val="2605621"/>
                <a:satOff val="8957"/>
                <a:lumOff val="-4298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7063" tIns="27940" rIns="27940" bIns="27940" numCol="1" spcCol="1270" anchor="ctr" anchorCtr="0">
          <a:noAutofit/>
        </a:bodyPr>
        <a:lstStyle/>
        <a:p>
          <a:pPr marL="0" lvl="0" indent="0" algn="l" defTabSz="488950">
            <a:lnSpc>
              <a:spcPct val="90000"/>
            </a:lnSpc>
            <a:spcBef>
              <a:spcPct val="0"/>
            </a:spcBef>
            <a:spcAft>
              <a:spcPct val="35000"/>
            </a:spcAft>
            <a:buNone/>
          </a:pPr>
          <a:r>
            <a:rPr lang="en-GB" sz="1100" b="1" kern="1200" dirty="0"/>
            <a:t>Transport (SC4)</a:t>
          </a:r>
          <a:r>
            <a:rPr lang="en-GB" sz="1100" kern="1200" dirty="0"/>
            <a:t>: automated road transport, €103 million</a:t>
          </a:r>
        </a:p>
      </dsp:txBody>
      <dsp:txXfrm>
        <a:off x="654568" y="3096343"/>
        <a:ext cx="10272621" cy="462441"/>
      </dsp:txXfrm>
    </dsp:sp>
    <dsp:sp modelId="{3EA41C31-BA1B-40B3-8BFF-6CCFBE0DCFB1}">
      <dsp:nvSpPr>
        <dsp:cNvPr id="0" name=""/>
        <dsp:cNvSpPr/>
      </dsp:nvSpPr>
      <dsp:spPr>
        <a:xfrm>
          <a:off x="351897" y="2998403"/>
          <a:ext cx="578051" cy="578051"/>
        </a:xfrm>
        <a:prstGeom prst="ellipse">
          <a:avLst/>
        </a:prstGeom>
        <a:solidFill>
          <a:srgbClr val="66FFFF"/>
        </a:solidFill>
        <a:ln w="9525" cap="flat" cmpd="sng" algn="ctr">
          <a:solidFill>
            <a:schemeClr val="accent5">
              <a:hueOff val="2605621"/>
              <a:satOff val="8957"/>
              <a:lumOff val="-4298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3395BCA-C4F3-4E19-B952-5200E9CD07AC}">
      <dsp:nvSpPr>
        <dsp:cNvPr id="0" name=""/>
        <dsp:cNvSpPr/>
      </dsp:nvSpPr>
      <dsp:spPr>
        <a:xfrm>
          <a:off x="138163" y="3749782"/>
          <a:ext cx="10757720" cy="462441"/>
        </a:xfrm>
        <a:prstGeom prst="rect">
          <a:avLst/>
        </a:prstGeom>
        <a:gradFill rotWithShape="0">
          <a:gsLst>
            <a:gs pos="0">
              <a:schemeClr val="accent5">
                <a:hueOff val="3257026"/>
                <a:satOff val="11196"/>
                <a:lumOff val="-53726"/>
                <a:alphaOff val="0"/>
                <a:shade val="51000"/>
                <a:satMod val="130000"/>
              </a:schemeClr>
            </a:gs>
            <a:gs pos="80000">
              <a:schemeClr val="accent5">
                <a:hueOff val="3257026"/>
                <a:satOff val="11196"/>
                <a:lumOff val="-53726"/>
                <a:alphaOff val="0"/>
                <a:shade val="93000"/>
                <a:satMod val="130000"/>
              </a:schemeClr>
            </a:gs>
            <a:gs pos="100000">
              <a:schemeClr val="accent5">
                <a:hueOff val="3257026"/>
                <a:satOff val="11196"/>
                <a:lumOff val="-537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7063" tIns="27940" rIns="27940" bIns="27940" numCol="1" spcCol="1270" anchor="ctr" anchorCtr="0">
          <a:noAutofit/>
        </a:bodyPr>
        <a:lstStyle/>
        <a:p>
          <a:pPr marL="0" lvl="0" indent="0" algn="l" defTabSz="488950">
            <a:lnSpc>
              <a:spcPct val="90000"/>
            </a:lnSpc>
            <a:spcBef>
              <a:spcPct val="0"/>
            </a:spcBef>
            <a:spcAft>
              <a:spcPct val="35000"/>
            </a:spcAft>
            <a:buNone/>
          </a:pPr>
          <a:r>
            <a:rPr lang="en-GB" sz="1100" b="1" kern="1200" dirty="0"/>
            <a:t>    Innovative, inclusive and reflective societies (SC6)</a:t>
          </a:r>
          <a:r>
            <a:rPr lang="en-GB" sz="1100" kern="1200" dirty="0"/>
            <a:t>: modernisation of public services, new    </a:t>
          </a:r>
          <a:br>
            <a:rPr lang="en-GB" sz="1100" kern="1200" dirty="0"/>
          </a:br>
          <a:r>
            <a:rPr lang="en-GB" sz="1100" kern="1200" dirty="0"/>
            <a:t>    approaches to policy making, digitisation of cultural heritage, inclusion, </a:t>
          </a:r>
          <a:r>
            <a:rPr lang="en-US" sz="1100" kern="1200" dirty="0"/>
            <a:t>€166 million</a:t>
          </a:r>
          <a:endParaRPr lang="en-US" altLang="en-US" sz="1100" kern="1200" dirty="0"/>
        </a:p>
      </dsp:txBody>
      <dsp:txXfrm>
        <a:off x="138163" y="3749782"/>
        <a:ext cx="10757720" cy="462441"/>
      </dsp:txXfrm>
    </dsp:sp>
    <dsp:sp modelId="{1FE3D67B-6B75-4D2F-AE5A-5C56FA8C0449}">
      <dsp:nvSpPr>
        <dsp:cNvPr id="0" name=""/>
        <dsp:cNvSpPr/>
      </dsp:nvSpPr>
      <dsp:spPr>
        <a:xfrm>
          <a:off x="-28491" y="3691977"/>
          <a:ext cx="578051" cy="578051"/>
        </a:xfrm>
        <a:prstGeom prst="ellipse">
          <a:avLst/>
        </a:prstGeom>
        <a:solidFill>
          <a:srgbClr val="66FFFF"/>
        </a:solidFill>
        <a:ln w="9525" cap="flat" cmpd="sng" algn="ctr">
          <a:solidFill>
            <a:schemeClr val="accent5">
              <a:hueOff val="3257026"/>
              <a:satOff val="11196"/>
              <a:lumOff val="-5372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1BA53-7933-4534-985E-0C7326466711}">
      <dsp:nvSpPr>
        <dsp:cNvPr id="0" name=""/>
        <dsp:cNvSpPr/>
      </dsp:nvSpPr>
      <dsp:spPr>
        <a:xfrm>
          <a:off x="1409234" y="209"/>
          <a:ext cx="8222758" cy="287524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1200"/>
            </a:spcAft>
            <a:buNone/>
          </a:pPr>
          <a:r>
            <a:rPr lang="en-GB" sz="1800" b="0" kern="1200" dirty="0">
              <a:solidFill>
                <a:schemeClr val="tx1"/>
              </a:solidFill>
            </a:rPr>
            <a:t>Covers the main actions in Work Programme which contribute to </a:t>
          </a:r>
          <a:r>
            <a:rPr lang="en-GB" sz="1800" b="1" kern="1200" dirty="0">
              <a:solidFill>
                <a:schemeClr val="tx1"/>
              </a:solidFill>
            </a:rPr>
            <a:t>developing the EU as a Security Union</a:t>
          </a:r>
          <a:r>
            <a:rPr lang="en-GB" sz="1800" kern="1200" dirty="0">
              <a:solidFill>
                <a:schemeClr val="tx1"/>
              </a:solidFill>
            </a:rPr>
            <a:t>:</a:t>
          </a:r>
          <a:endParaRPr lang="en-GB" sz="1800" kern="1200" dirty="0">
            <a:solidFill>
              <a:srgbClr val="002060"/>
            </a:solidFill>
          </a:endParaRPr>
        </a:p>
        <a:p>
          <a:pPr marL="266700" lvl="0" indent="-180975" algn="l" defTabSz="800100">
            <a:lnSpc>
              <a:spcPct val="90000"/>
            </a:lnSpc>
            <a:spcBef>
              <a:spcPct val="0"/>
            </a:spcBef>
            <a:spcAft>
              <a:spcPct val="35000"/>
            </a:spcAft>
            <a:buNone/>
          </a:pPr>
          <a:r>
            <a:rPr lang="en-GB" sz="1800" i="0" kern="1200" dirty="0">
              <a:solidFill>
                <a:srgbClr val="002060"/>
              </a:solidFill>
            </a:rPr>
            <a:t>- reacting to &amp;</a:t>
          </a:r>
          <a:r>
            <a:rPr lang="en-GB" sz="1800" kern="1200" dirty="0">
              <a:solidFill>
                <a:srgbClr val="002060"/>
              </a:solidFill>
            </a:rPr>
            <a:t> recovering from natural and man-made disasters</a:t>
          </a:r>
        </a:p>
        <a:p>
          <a:pPr marL="266700" lvl="0" indent="-180975" algn="l" defTabSz="800100">
            <a:lnSpc>
              <a:spcPct val="90000"/>
            </a:lnSpc>
            <a:spcBef>
              <a:spcPct val="0"/>
            </a:spcBef>
            <a:spcAft>
              <a:spcPct val="35000"/>
            </a:spcAft>
            <a:buNone/>
          </a:pPr>
          <a:r>
            <a:rPr lang="en-GB" sz="1800" kern="1200" dirty="0">
              <a:solidFill>
                <a:srgbClr val="002060"/>
              </a:solidFill>
            </a:rPr>
            <a:t>- </a:t>
          </a:r>
          <a:r>
            <a:rPr lang="en-GB" sz="1800" i="0" kern="1200" dirty="0">
              <a:solidFill>
                <a:srgbClr val="002060"/>
              </a:solidFill>
            </a:rPr>
            <a:t>fighting crime (including cybercrime) and terrorism</a:t>
          </a:r>
        </a:p>
        <a:p>
          <a:pPr marL="266700" lvl="0" indent="-180975" algn="l" defTabSz="800100">
            <a:lnSpc>
              <a:spcPct val="90000"/>
            </a:lnSpc>
            <a:spcBef>
              <a:spcPct val="0"/>
            </a:spcBef>
            <a:spcAft>
              <a:spcPct val="35000"/>
            </a:spcAft>
            <a:buNone/>
          </a:pPr>
          <a:r>
            <a:rPr lang="en-GB" sz="1800" kern="1200" dirty="0">
              <a:solidFill>
                <a:srgbClr val="002060"/>
              </a:solidFill>
            </a:rPr>
            <a:t>- improving border security</a:t>
          </a:r>
        </a:p>
        <a:p>
          <a:pPr marL="266700" lvl="0" indent="-180975" algn="l" defTabSz="800100">
            <a:lnSpc>
              <a:spcPct val="90000"/>
            </a:lnSpc>
            <a:spcBef>
              <a:spcPct val="0"/>
            </a:spcBef>
            <a:spcAft>
              <a:spcPct val="35000"/>
            </a:spcAft>
            <a:buNone/>
          </a:pPr>
          <a:r>
            <a:rPr lang="en-GB" sz="1800" kern="1200" dirty="0">
              <a:solidFill>
                <a:srgbClr val="002060"/>
              </a:solidFill>
            </a:rPr>
            <a:t>- protecting infrastructure and public spaces</a:t>
          </a:r>
        </a:p>
        <a:p>
          <a:pPr marL="266700" lvl="0" indent="-180975" algn="l" defTabSz="800100">
            <a:lnSpc>
              <a:spcPct val="90000"/>
            </a:lnSpc>
            <a:spcBef>
              <a:spcPct val="0"/>
            </a:spcBef>
            <a:spcAft>
              <a:spcPct val="35000"/>
            </a:spcAft>
            <a:buNone/>
          </a:pPr>
          <a:r>
            <a:rPr lang="en-GB" sz="1800" kern="1200" dirty="0">
              <a:solidFill>
                <a:srgbClr val="002060"/>
              </a:solidFill>
            </a:rPr>
            <a:t>- digital security and privacy</a:t>
          </a:r>
        </a:p>
        <a:p>
          <a:pPr marL="266700" lvl="0" indent="-180975" algn="l" defTabSz="800100">
            <a:lnSpc>
              <a:spcPct val="90000"/>
            </a:lnSpc>
            <a:spcBef>
              <a:spcPct val="0"/>
            </a:spcBef>
            <a:spcAft>
              <a:spcPct val="35000"/>
            </a:spcAft>
            <a:buNone/>
          </a:pPr>
          <a:r>
            <a:rPr lang="en-US" sz="1800" kern="1200" noProof="0" dirty="0">
              <a:solidFill>
                <a:srgbClr val="002060"/>
              </a:solidFill>
            </a:rPr>
            <a:t>- better understanding of societal contexts of security challenges</a:t>
          </a:r>
          <a:endParaRPr lang="en-US" sz="2800" kern="1200" noProof="0" dirty="0">
            <a:solidFill>
              <a:srgbClr val="002060"/>
            </a:solidFill>
          </a:endParaRPr>
        </a:p>
      </dsp:txBody>
      <dsp:txXfrm>
        <a:off x="1409234" y="209"/>
        <a:ext cx="8222758" cy="2875248"/>
      </dsp:txXfrm>
    </dsp:sp>
    <dsp:sp modelId="{806D1C9A-E878-40EB-AD00-480DBFF34E0C}">
      <dsp:nvSpPr>
        <dsp:cNvPr id="0" name=""/>
        <dsp:cNvSpPr/>
      </dsp:nvSpPr>
      <dsp:spPr>
        <a:xfrm>
          <a:off x="6400129" y="2978740"/>
          <a:ext cx="3234261" cy="1336824"/>
        </a:xfrm>
        <a:prstGeom prst="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n-GB" sz="1800" b="1" kern="1200" dirty="0"/>
            <a:t>Total indicative budget </a:t>
          </a:r>
          <a:br>
            <a:rPr lang="en-GB" sz="1800" b="1" kern="1200" dirty="0"/>
          </a:br>
          <a:r>
            <a:rPr lang="en-GB" sz="1800" b="1" kern="1200" dirty="0"/>
            <a:t>(2018-2020): </a:t>
          </a:r>
          <a:br>
            <a:rPr lang="en-GB" sz="1800" b="1" kern="1200" dirty="0"/>
          </a:br>
          <a:endParaRPr lang="en-GB" sz="1800" b="1" kern="1200" dirty="0"/>
        </a:p>
        <a:p>
          <a:pPr marL="0" lvl="0" indent="0" algn="ctr" defTabSz="800100">
            <a:lnSpc>
              <a:spcPct val="90000"/>
            </a:lnSpc>
            <a:spcBef>
              <a:spcPct val="0"/>
            </a:spcBef>
            <a:spcAft>
              <a:spcPct val="35000"/>
            </a:spcAft>
            <a:buNone/>
          </a:pPr>
          <a:r>
            <a:rPr lang="en-GB" sz="1800" b="1" kern="1200" dirty="0"/>
            <a:t>EUR 1 billion</a:t>
          </a:r>
          <a:endParaRPr lang="en-GB" sz="1800" kern="1200" dirty="0"/>
        </a:p>
      </dsp:txBody>
      <dsp:txXfrm>
        <a:off x="6400129" y="2978740"/>
        <a:ext cx="3234261" cy="13368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3BED5-D166-477D-A5C0-BB093CEE1E3E}">
      <dsp:nvSpPr>
        <dsp:cNvPr id="0" name=""/>
        <dsp:cNvSpPr/>
      </dsp:nvSpPr>
      <dsp:spPr>
        <a:xfrm rot="16200000">
          <a:off x="1272141" y="-1272141"/>
          <a:ext cx="2016224" cy="4560506"/>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fr-BE" sz="2100" b="1" kern="1200" dirty="0">
              <a:solidFill>
                <a:schemeClr val="tx1"/>
              </a:solidFill>
            </a:rPr>
            <a:t>New solutions and technologies for end-</a:t>
          </a:r>
          <a:r>
            <a:rPr lang="fr-BE" sz="2100" b="1" kern="1200" dirty="0" err="1">
              <a:solidFill>
                <a:schemeClr val="tx1"/>
              </a:solidFill>
            </a:rPr>
            <a:t>users</a:t>
          </a:r>
          <a:r>
            <a:rPr lang="fr-BE" sz="2100" b="1" kern="1200" dirty="0">
              <a:solidFill>
                <a:schemeClr val="tx1"/>
              </a:solidFill>
            </a:rPr>
            <a:t> (police, customs, </a:t>
          </a:r>
          <a:r>
            <a:rPr lang="fr-BE" sz="2100" b="1" kern="1200" dirty="0" err="1">
              <a:solidFill>
                <a:schemeClr val="tx1"/>
              </a:solidFill>
            </a:rPr>
            <a:t>firefighters</a:t>
          </a:r>
          <a:r>
            <a:rPr lang="fr-BE" sz="2100" b="1" kern="1200" dirty="0">
              <a:solidFill>
                <a:schemeClr val="tx1"/>
              </a:solidFill>
            </a:rPr>
            <a:t>, </a:t>
          </a:r>
          <a:r>
            <a:rPr lang="fr-BE" sz="2100" b="1" kern="1200" dirty="0" err="1">
              <a:solidFill>
                <a:schemeClr val="tx1"/>
              </a:solidFill>
            </a:rPr>
            <a:t>etc</a:t>
          </a:r>
          <a:r>
            <a:rPr lang="fr-BE" sz="2100" b="1" kern="1200" dirty="0">
              <a:solidFill>
                <a:schemeClr val="tx1"/>
              </a:solidFill>
            </a:rPr>
            <a:t>)</a:t>
          </a:r>
          <a:endParaRPr lang="en-GB" sz="2100" b="1" kern="1200" dirty="0">
            <a:solidFill>
              <a:schemeClr val="tx1"/>
            </a:solidFill>
          </a:endParaRPr>
        </a:p>
      </dsp:txBody>
      <dsp:txXfrm rot="5400000">
        <a:off x="0" y="0"/>
        <a:ext cx="4560506" cy="1512168"/>
      </dsp:txXfrm>
    </dsp:sp>
    <dsp:sp modelId="{3087859D-7839-4F87-A67A-6F318A1002D7}">
      <dsp:nvSpPr>
        <dsp:cNvPr id="0" name=""/>
        <dsp:cNvSpPr/>
      </dsp:nvSpPr>
      <dsp:spPr>
        <a:xfrm>
          <a:off x="4560506" y="0"/>
          <a:ext cx="4560506" cy="2016224"/>
        </a:xfrm>
        <a:prstGeom prst="round1Rect">
          <a:avLst/>
        </a:prstGeom>
        <a:solidFill>
          <a:schemeClr val="accent5">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fr-BE" sz="2100" b="1" kern="1200" dirty="0" err="1">
              <a:solidFill>
                <a:schemeClr val="tx1"/>
              </a:solidFill>
            </a:rPr>
            <a:t>Involving</a:t>
          </a:r>
          <a:r>
            <a:rPr lang="fr-BE" sz="2100" b="1" kern="1200" dirty="0">
              <a:solidFill>
                <a:schemeClr val="tx1"/>
              </a:solidFill>
            </a:rPr>
            <a:t> </a:t>
          </a:r>
          <a:r>
            <a:rPr lang="fr-BE" sz="2100" b="1" kern="1200" dirty="0" err="1">
              <a:solidFill>
                <a:schemeClr val="tx1"/>
              </a:solidFill>
            </a:rPr>
            <a:t>researchers</a:t>
          </a:r>
          <a:r>
            <a:rPr lang="fr-BE" sz="2100" b="1" kern="1200" dirty="0">
              <a:solidFill>
                <a:schemeClr val="tx1"/>
              </a:solidFill>
            </a:rPr>
            <a:t>, </a:t>
          </a:r>
          <a:r>
            <a:rPr lang="fr-BE" sz="2100" b="1" kern="1200" dirty="0" err="1">
              <a:solidFill>
                <a:schemeClr val="tx1"/>
              </a:solidFill>
            </a:rPr>
            <a:t>industry</a:t>
          </a:r>
          <a:r>
            <a:rPr lang="fr-BE" sz="2100" b="1" kern="1200" dirty="0">
              <a:solidFill>
                <a:schemeClr val="tx1"/>
              </a:solidFill>
            </a:rPr>
            <a:t> and end-</a:t>
          </a:r>
          <a:r>
            <a:rPr lang="fr-BE" sz="2100" b="1" kern="1200" dirty="0" err="1">
              <a:solidFill>
                <a:schemeClr val="tx1"/>
              </a:solidFill>
            </a:rPr>
            <a:t>users</a:t>
          </a:r>
          <a:r>
            <a:rPr lang="fr-BE" sz="2100" b="1" kern="1200" dirty="0">
              <a:solidFill>
                <a:schemeClr val="tx1"/>
              </a:solidFill>
            </a:rPr>
            <a:t> in the </a:t>
          </a:r>
          <a:r>
            <a:rPr lang="fr-BE" sz="2100" b="1" kern="1200" dirty="0" err="1">
              <a:solidFill>
                <a:schemeClr val="tx1"/>
              </a:solidFill>
            </a:rPr>
            <a:t>entire</a:t>
          </a:r>
          <a:r>
            <a:rPr lang="fr-BE" sz="2100" b="1" kern="1200" dirty="0">
              <a:solidFill>
                <a:schemeClr val="tx1"/>
              </a:solidFill>
            </a:rPr>
            <a:t> </a:t>
          </a:r>
          <a:r>
            <a:rPr lang="fr-BE" sz="2100" b="1" kern="1200" dirty="0" err="1">
              <a:solidFill>
                <a:schemeClr val="tx1"/>
              </a:solidFill>
            </a:rPr>
            <a:t>research</a:t>
          </a:r>
          <a:r>
            <a:rPr lang="fr-BE" sz="2100" b="1" kern="1200" dirty="0">
              <a:solidFill>
                <a:schemeClr val="tx1"/>
              </a:solidFill>
            </a:rPr>
            <a:t> cycle</a:t>
          </a:r>
        </a:p>
      </dsp:txBody>
      <dsp:txXfrm>
        <a:off x="4560506" y="0"/>
        <a:ext cx="4560506" cy="1512168"/>
      </dsp:txXfrm>
    </dsp:sp>
    <dsp:sp modelId="{E8661164-C70A-467E-874D-8AEF1F4DFF41}">
      <dsp:nvSpPr>
        <dsp:cNvPr id="0" name=""/>
        <dsp:cNvSpPr/>
      </dsp:nvSpPr>
      <dsp:spPr>
        <a:xfrm rot="10800000">
          <a:off x="0" y="2016224"/>
          <a:ext cx="4560506" cy="2016224"/>
        </a:xfrm>
        <a:prstGeom prst="round1Rect">
          <a:avLst/>
        </a:prstGeom>
        <a:solidFill>
          <a:schemeClr val="accent5">
            <a:hueOff val="2171351"/>
            <a:satOff val="7464"/>
            <a:lumOff val="-3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fr-BE" sz="2100" b="1" kern="1200" dirty="0" err="1"/>
            <a:t>Promoting</a:t>
          </a:r>
          <a:r>
            <a:rPr lang="fr-BE" sz="2100" b="1" kern="1200" dirty="0"/>
            <a:t> </a:t>
          </a:r>
          <a:r>
            <a:rPr lang="fr-BE" sz="2100" b="1" kern="1200" dirty="0" err="1"/>
            <a:t>market</a:t>
          </a:r>
          <a:r>
            <a:rPr lang="fr-BE" sz="2100" b="1" kern="1200" dirty="0"/>
            <a:t> </a:t>
          </a:r>
          <a:r>
            <a:rPr lang="fr-BE" sz="2100" b="1" kern="1200" dirty="0" err="1"/>
            <a:t>uptake</a:t>
          </a:r>
          <a:r>
            <a:rPr lang="fr-BE" sz="2100" b="1" kern="1200" dirty="0"/>
            <a:t> of </a:t>
          </a:r>
          <a:r>
            <a:rPr lang="fr-BE" sz="2100" b="1" kern="1200" dirty="0" err="1"/>
            <a:t>research</a:t>
          </a:r>
          <a:r>
            <a:rPr lang="fr-BE" sz="2100" b="1" kern="1200" dirty="0"/>
            <a:t> </a:t>
          </a:r>
          <a:r>
            <a:rPr lang="fr-BE" sz="2100" b="1" kern="1200" dirty="0" err="1"/>
            <a:t>results</a:t>
          </a:r>
          <a:endParaRPr lang="fr-BE" sz="2100" b="1" kern="1200" dirty="0"/>
        </a:p>
      </dsp:txBody>
      <dsp:txXfrm rot="10800000">
        <a:off x="0" y="2520279"/>
        <a:ext cx="4560506" cy="1512168"/>
      </dsp:txXfrm>
    </dsp:sp>
    <dsp:sp modelId="{C8B5F4A7-084C-4A4C-8D1E-82DDC588B756}">
      <dsp:nvSpPr>
        <dsp:cNvPr id="0" name=""/>
        <dsp:cNvSpPr/>
      </dsp:nvSpPr>
      <dsp:spPr>
        <a:xfrm rot="5400000">
          <a:off x="5832647" y="744082"/>
          <a:ext cx="2016224" cy="4560506"/>
        </a:xfrm>
        <a:prstGeom prst="round1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fr-BE" sz="2100" b="1" kern="1200" dirty="0"/>
            <a:t>A </a:t>
          </a:r>
          <a:r>
            <a:rPr lang="fr-BE" sz="2100" b="1" kern="1200" dirty="0" err="1"/>
            <a:t>strong</a:t>
          </a:r>
          <a:r>
            <a:rPr lang="fr-BE" sz="2100" b="1" kern="1200" dirty="0"/>
            <a:t> </a:t>
          </a:r>
          <a:r>
            <a:rPr lang="fr-BE" sz="2100" b="1" kern="1200" dirty="0" err="1"/>
            <a:t>security</a:t>
          </a:r>
          <a:r>
            <a:rPr lang="fr-BE" sz="2100" b="1" kern="1200" dirty="0"/>
            <a:t> </a:t>
          </a:r>
          <a:r>
            <a:rPr lang="fr-BE" sz="2100" b="1" kern="1200" dirty="0" err="1"/>
            <a:t>industry</a:t>
          </a:r>
          <a:r>
            <a:rPr lang="fr-BE" sz="2100" b="1" kern="1200" dirty="0"/>
            <a:t> </a:t>
          </a:r>
          <a:r>
            <a:rPr lang="fr-BE" sz="2100" b="1" kern="1200" dirty="0" err="1"/>
            <a:t>underpining</a:t>
          </a:r>
          <a:r>
            <a:rPr lang="fr-BE" sz="2100" b="1" kern="1200" dirty="0"/>
            <a:t> EU </a:t>
          </a:r>
          <a:r>
            <a:rPr lang="fr-BE" sz="2100" b="1" kern="1200" dirty="0" err="1"/>
            <a:t>autonomy</a:t>
          </a:r>
          <a:endParaRPr lang="en-GB" sz="2100" b="1" kern="1200" dirty="0"/>
        </a:p>
      </dsp:txBody>
      <dsp:txXfrm rot="-5400000">
        <a:off x="4560506" y="2520279"/>
        <a:ext cx="4560506" cy="1512168"/>
      </dsp:txXfrm>
    </dsp:sp>
    <dsp:sp modelId="{EB070B7F-0768-429C-BF64-FC6FEA20B476}">
      <dsp:nvSpPr>
        <dsp:cNvPr id="0" name=""/>
        <dsp:cNvSpPr/>
      </dsp:nvSpPr>
      <dsp:spPr>
        <a:xfrm>
          <a:off x="3192354" y="1512168"/>
          <a:ext cx="2736303" cy="1008112"/>
        </a:xfrm>
        <a:prstGeom prst="roundRect">
          <a:avLst/>
        </a:prstGeom>
        <a:solidFill>
          <a:srgbClr val="FFCC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Objectives</a:t>
          </a:r>
        </a:p>
      </dsp:txBody>
      <dsp:txXfrm>
        <a:off x="3241566" y="1561380"/>
        <a:ext cx="2637879" cy="90968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273A1DE-59DB-4B19-A241-8D003E017263}" type="datetimeFigureOut">
              <a:rPr lang="en-SG" smtClean="0"/>
              <a:t>1/2/2018</a:t>
            </a:fld>
            <a:endParaRPr lang="en-SG"/>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SG"/>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923C94A-7D8D-47A1-B6E7-48B9FB09BFB6}" type="slidenum">
              <a:rPr lang="en-SG" smtClean="0"/>
              <a:t>‹#›</a:t>
            </a:fld>
            <a:endParaRPr lang="en-SG"/>
          </a:p>
        </p:txBody>
      </p:sp>
    </p:spTree>
    <p:extLst>
      <p:ext uri="{BB962C8B-B14F-4D97-AF65-F5344CB8AC3E}">
        <p14:creationId xmlns:p14="http://schemas.microsoft.com/office/powerpoint/2010/main" val="2531763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1F27DD7-1BFB-45C9-B72E-9A6535C1F889}" type="datetimeFigureOut">
              <a:rPr lang="en-SG" smtClean="0"/>
              <a:t>1/2/2018</a:t>
            </a:fld>
            <a:endParaRPr lang="en-SG"/>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D6C937F-700A-437E-805C-D7B536CEB831}" type="slidenum">
              <a:rPr lang="en-SG" smtClean="0"/>
              <a:t>‹#›</a:t>
            </a:fld>
            <a:endParaRPr lang="en-SG"/>
          </a:p>
        </p:txBody>
      </p:sp>
    </p:spTree>
    <p:extLst>
      <p:ext uri="{BB962C8B-B14F-4D97-AF65-F5344CB8AC3E}">
        <p14:creationId xmlns:p14="http://schemas.microsoft.com/office/powerpoint/2010/main" val="358687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a:t>
            </a:fld>
            <a:endParaRPr lang="en-GB" dirty="0"/>
          </a:p>
        </p:txBody>
      </p:sp>
    </p:spTree>
    <p:extLst>
      <p:ext uri="{BB962C8B-B14F-4D97-AF65-F5344CB8AC3E}">
        <p14:creationId xmlns:p14="http://schemas.microsoft.com/office/powerpoint/2010/main" val="73755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de-DE" u="sng" dirty="0"/>
              <a:t>Background </a:t>
            </a:r>
            <a:r>
              <a:rPr lang="de-DE" u="sng" dirty="0" err="1"/>
              <a:t>information</a:t>
            </a:r>
            <a:r>
              <a:rPr lang="de-DE" u="sng" dirty="0"/>
              <a:t> </a:t>
            </a:r>
            <a:r>
              <a:rPr lang="de-DE" u="sng" dirty="0" err="1"/>
              <a:t>to</a:t>
            </a:r>
            <a:r>
              <a:rPr lang="de-DE" u="sng" dirty="0"/>
              <a:t> </a:t>
            </a:r>
            <a:r>
              <a:rPr lang="de-DE" u="sng" dirty="0" err="1"/>
              <a:t>be</a:t>
            </a:r>
            <a:r>
              <a:rPr lang="de-DE" u="sng" dirty="0"/>
              <a:t> </a:t>
            </a:r>
            <a:r>
              <a:rPr lang="de-DE" u="sng" dirty="0" err="1"/>
              <a:t>released</a:t>
            </a:r>
            <a:r>
              <a:rPr lang="de-DE" u="sng" dirty="0"/>
              <a:t> at WP </a:t>
            </a:r>
            <a:r>
              <a:rPr lang="de-DE" u="sng" dirty="0" err="1"/>
              <a:t>launch</a:t>
            </a:r>
            <a:r>
              <a:rPr lang="de-DE" u="sng" dirty="0"/>
              <a:t>:</a:t>
            </a:r>
          </a:p>
          <a:p>
            <a:pPr lvl="0"/>
            <a:r>
              <a:rPr lang="en-GB" dirty="0"/>
              <a:t>Translation of five strategic directions into dedicated initiatives, including four focus areas (virtual calls) with a total budget of €7 billion :</a:t>
            </a:r>
          </a:p>
          <a:p>
            <a:r>
              <a:rPr lang="en-GB" dirty="0"/>
              <a:t>1) Increased investment in sustainable development and climate related R&amp;I: </a:t>
            </a:r>
          </a:p>
          <a:p>
            <a:pPr marL="634297" lvl="1" indent="-172990">
              <a:buFont typeface="Arial" panose="020B0604020202020204" pitchFamily="34" charset="0"/>
              <a:buChar char="•"/>
            </a:pPr>
            <a:r>
              <a:rPr lang="en-GB" i="1" dirty="0"/>
              <a:t>Focus area 'Building a low Carbon, Climate-resilient Future' </a:t>
            </a:r>
            <a:r>
              <a:rPr lang="en-GB" i="1" dirty="0">
                <a:solidFill>
                  <a:schemeClr val="tx1">
                    <a:lumMod val="65000"/>
                    <a:lumOff val="35000"/>
                  </a:schemeClr>
                </a:solidFill>
              </a:rPr>
              <a:t>B</a:t>
            </a:r>
            <a:r>
              <a:rPr lang="en-GB" i="1" dirty="0"/>
              <a:t>udget: € 3.3 billion.</a:t>
            </a:r>
          </a:p>
          <a:p>
            <a:pPr marL="634297" lvl="1" indent="-172990">
              <a:buFont typeface="Arial" panose="020B0604020202020204" pitchFamily="34" charset="0"/>
              <a:buChar char="•"/>
            </a:pPr>
            <a:r>
              <a:rPr lang="en-GB" i="1" dirty="0"/>
              <a:t>Focus area 'Connecting economic and environmental gains – the Circular Economy' – Budget: € 1 billion</a:t>
            </a:r>
          </a:p>
          <a:p>
            <a:pPr lvl="0"/>
            <a:r>
              <a:rPr lang="en-GB" dirty="0"/>
              <a:t>2) Integrating digitisation in all enabling technologies and societal challenges: </a:t>
            </a:r>
          </a:p>
          <a:p>
            <a:pPr marL="634297" lvl="1" indent="-172990">
              <a:buFont typeface="Arial" panose="020B0604020202020204" pitchFamily="34" charset="0"/>
              <a:buChar char="•"/>
            </a:pPr>
            <a:r>
              <a:rPr lang="en-GB" i="1" dirty="0"/>
              <a:t>Focus area 'Digitising and transforming European industry and services'</a:t>
            </a:r>
            <a:r>
              <a:rPr lang="en-GB" dirty="0"/>
              <a:t> - Budget: € 1.7 billion.</a:t>
            </a:r>
          </a:p>
          <a:p>
            <a:pPr lvl="0"/>
            <a:r>
              <a:rPr lang="en-GB" dirty="0"/>
              <a:t>3)Strengthening international R&amp;I cooperation: </a:t>
            </a:r>
          </a:p>
          <a:p>
            <a:pPr marL="634297" lvl="1" indent="-172990">
              <a:buFont typeface="Arial" charset="0"/>
              <a:buChar char="•"/>
            </a:pPr>
            <a:r>
              <a:rPr lang="en-GB" i="1" dirty="0"/>
              <a:t>30 International cooperation flagships – Budget: 1 billion</a:t>
            </a:r>
          </a:p>
          <a:p>
            <a:pPr lvl="0"/>
            <a:r>
              <a:rPr lang="en-GB" dirty="0"/>
              <a:t>4) Societal Resilience: </a:t>
            </a:r>
          </a:p>
          <a:p>
            <a:pPr marL="634297" lvl="1" indent="-172990">
              <a:buFont typeface="Arial" panose="020B0604020202020204" pitchFamily="34" charset="0"/>
              <a:buChar char="•"/>
            </a:pPr>
            <a:r>
              <a:rPr lang="en-GB" i="1" dirty="0"/>
              <a:t>Focus area 'Boosting the effectiveness of the Security Union'-</a:t>
            </a:r>
            <a:r>
              <a:rPr lang="en-GB" dirty="0"/>
              <a:t> budget: € 1 billion.</a:t>
            </a:r>
          </a:p>
          <a:p>
            <a:r>
              <a:rPr lang="en-GB" dirty="0"/>
              <a:t>Additional focus on Migration (around € 200 million)</a:t>
            </a:r>
          </a:p>
          <a:p>
            <a:pPr lvl="0"/>
            <a:r>
              <a:rPr lang="en-GB" dirty="0"/>
              <a:t>5) Market creating innovation:</a:t>
            </a:r>
          </a:p>
          <a:p>
            <a:pPr marL="634297" lvl="1" indent="-172990">
              <a:buFont typeface="Arial" panose="020B0604020202020204" pitchFamily="34" charset="0"/>
              <a:buChar char="•"/>
            </a:pPr>
            <a:r>
              <a:rPr lang="en-GB" i="1" dirty="0"/>
              <a:t>EIC pilot  – Budget: € 2.7 billion</a:t>
            </a:r>
          </a:p>
          <a:p>
            <a:pPr lvl="1"/>
            <a:endParaRPr lang="en-GB" i="1"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13</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14</a:t>
            </a:fld>
            <a:endParaRPr lang="en-GB"/>
          </a:p>
        </p:txBody>
      </p:sp>
    </p:spTree>
    <p:extLst>
      <p:ext uri="{BB962C8B-B14F-4D97-AF65-F5344CB8AC3E}">
        <p14:creationId xmlns:p14="http://schemas.microsoft.com/office/powerpoint/2010/main" val="518982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15</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16</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17</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defTabSz="922630">
              <a:defRPr/>
            </a:pPr>
            <a:endParaRPr lang="en-GB" dirty="0"/>
          </a:p>
          <a:p>
            <a:pPr defTabSz="922630">
              <a:defRPr/>
            </a:pPr>
            <a:r>
              <a:rPr lang="en-GB" dirty="0"/>
              <a:t>Yearly investment in Blue Growth around €250 million, i.e. around  €750 million over the three years.</a:t>
            </a:r>
          </a:p>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18</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de-DE" u="sng" dirty="0"/>
              <a:t>Goals </a:t>
            </a:r>
            <a:r>
              <a:rPr lang="de-DE" u="sng" dirty="0" err="1"/>
              <a:t>of</a:t>
            </a:r>
            <a:r>
              <a:rPr lang="de-DE" u="sng" dirty="0"/>
              <a:t> Paris </a:t>
            </a:r>
            <a:r>
              <a:rPr lang="de-DE" u="sng" dirty="0" err="1"/>
              <a:t>Argeement</a:t>
            </a:r>
            <a:r>
              <a:rPr lang="de-DE" u="sng" dirty="0"/>
              <a:t>:</a:t>
            </a:r>
          </a:p>
          <a:p>
            <a:endParaRPr lang="de-DE" u="sng" dirty="0"/>
          </a:p>
          <a:p>
            <a:pPr marL="171160" indent="-171160">
              <a:buFont typeface="Wingdings" panose="05000000000000000000" pitchFamily="2" charset="2"/>
              <a:buChar char="Ø"/>
            </a:pPr>
            <a:r>
              <a:rPr lang="en-GB" dirty="0"/>
              <a:t>limit global temperature rise to well below 2°C, make efforts to limit this to 1.5°C;</a:t>
            </a:r>
          </a:p>
          <a:p>
            <a:pPr marL="171160" indent="-171160">
              <a:buFont typeface="Wingdings" panose="05000000000000000000" pitchFamily="2" charset="2"/>
              <a:buChar char="Ø"/>
            </a:pPr>
            <a:r>
              <a:rPr lang="en-GB" dirty="0"/>
              <a:t>enhance adaptive capacity, strengthening resilience and reducing vulnerabilities;</a:t>
            </a:r>
          </a:p>
          <a:p>
            <a:endParaRPr lang="de-DE" u="sng" dirty="0"/>
          </a:p>
          <a:p>
            <a:endParaRPr lang="de-DE" i="1" u="sng" dirty="0"/>
          </a:p>
          <a:p>
            <a:endParaRPr lang="en-GB" i="1" dirty="0"/>
          </a:p>
          <a:p>
            <a:pPr lvl="1"/>
            <a:endParaRPr lang="en-GB" i="1"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19</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1"/>
            <a:endParaRPr lang="en-GB" i="1"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20</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1"/>
            <a:endParaRPr lang="en-GB" i="1"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21</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1"/>
            <a:endParaRPr lang="en-GB" i="1"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22</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92075" y="742950"/>
            <a:ext cx="6605588" cy="3716338"/>
          </a:xfrm>
          <a:ln/>
        </p:spPr>
      </p:sp>
      <p:sp>
        <p:nvSpPr>
          <p:cNvPr id="61443"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1444" name="Slide Number Placeholder 3"/>
          <p:cNvSpPr>
            <a:spLocks noGrp="1"/>
          </p:cNvSpPr>
          <p:nvPr>
            <p:ph type="sldNum" sz="quarter"/>
          </p:nvPr>
        </p:nvSpPr>
        <p:spPr>
          <a:noFill/>
        </p:spPr>
        <p:txBody>
          <a:bodyPr/>
          <a:lstStyle>
            <a:lvl1pPr defTabSz="450982">
              <a:tabLst>
                <a:tab pos="0" algn="l"/>
                <a:tab pos="449382" algn="l"/>
                <a:tab pos="898765" algn="l"/>
                <a:tab pos="1349745" algn="l"/>
                <a:tab pos="1799128" algn="l"/>
                <a:tab pos="2250109" algn="l"/>
                <a:tab pos="2699491" algn="l"/>
                <a:tab pos="3150472" algn="l"/>
                <a:tab pos="3599855" algn="l"/>
                <a:tab pos="4050836" algn="l"/>
                <a:tab pos="4501818" algn="l"/>
                <a:tab pos="4951199" algn="l"/>
                <a:tab pos="5402181" algn="l"/>
                <a:tab pos="5851563" algn="l"/>
                <a:tab pos="6302545" algn="l"/>
                <a:tab pos="6751926" algn="l"/>
                <a:tab pos="7202908" algn="l"/>
                <a:tab pos="7652290" algn="l"/>
                <a:tab pos="8103272" algn="l"/>
                <a:tab pos="8554254" algn="l"/>
                <a:tab pos="9003635" algn="l"/>
              </a:tabLst>
              <a:defRPr sz="2400" b="1">
                <a:solidFill>
                  <a:srgbClr val="0F5494"/>
                </a:solidFill>
                <a:latin typeface="Verdana" panose="020B0604030504040204" pitchFamily="34" charset="0"/>
              </a:defRPr>
            </a:lvl1pPr>
            <a:lvl2pPr defTabSz="450982">
              <a:tabLst>
                <a:tab pos="0" algn="l"/>
                <a:tab pos="449382" algn="l"/>
                <a:tab pos="898765" algn="l"/>
                <a:tab pos="1349745" algn="l"/>
                <a:tab pos="1799128" algn="l"/>
                <a:tab pos="2250109" algn="l"/>
                <a:tab pos="2699491" algn="l"/>
                <a:tab pos="3150472" algn="l"/>
                <a:tab pos="3599855" algn="l"/>
                <a:tab pos="4050836" algn="l"/>
                <a:tab pos="4501818" algn="l"/>
                <a:tab pos="4951199" algn="l"/>
                <a:tab pos="5402181" algn="l"/>
                <a:tab pos="5851563" algn="l"/>
                <a:tab pos="6302545" algn="l"/>
                <a:tab pos="6751926" algn="l"/>
                <a:tab pos="7202908" algn="l"/>
                <a:tab pos="7652290" algn="l"/>
                <a:tab pos="8103272" algn="l"/>
                <a:tab pos="8554254" algn="l"/>
                <a:tab pos="9003635" algn="l"/>
              </a:tabLst>
              <a:defRPr sz="2400" b="1">
                <a:solidFill>
                  <a:srgbClr val="0F5494"/>
                </a:solidFill>
                <a:latin typeface="Verdana" panose="020B0604030504040204" pitchFamily="34" charset="0"/>
              </a:defRPr>
            </a:lvl2pPr>
            <a:lvl3pPr defTabSz="450982">
              <a:tabLst>
                <a:tab pos="0" algn="l"/>
                <a:tab pos="449382" algn="l"/>
                <a:tab pos="898765" algn="l"/>
                <a:tab pos="1349745" algn="l"/>
                <a:tab pos="1799128" algn="l"/>
                <a:tab pos="2250109" algn="l"/>
                <a:tab pos="2699491" algn="l"/>
                <a:tab pos="3150472" algn="l"/>
                <a:tab pos="3599855" algn="l"/>
                <a:tab pos="4050836" algn="l"/>
                <a:tab pos="4501818" algn="l"/>
                <a:tab pos="4951199" algn="l"/>
                <a:tab pos="5402181" algn="l"/>
                <a:tab pos="5851563" algn="l"/>
                <a:tab pos="6302545" algn="l"/>
                <a:tab pos="6751926" algn="l"/>
                <a:tab pos="7202908" algn="l"/>
                <a:tab pos="7652290" algn="l"/>
                <a:tab pos="8103272" algn="l"/>
                <a:tab pos="8554254" algn="l"/>
                <a:tab pos="9003635" algn="l"/>
              </a:tabLst>
              <a:defRPr sz="2400" b="1">
                <a:solidFill>
                  <a:srgbClr val="0F5494"/>
                </a:solidFill>
                <a:latin typeface="Verdana" panose="020B0604030504040204" pitchFamily="34" charset="0"/>
              </a:defRPr>
            </a:lvl3pPr>
            <a:lvl4pPr defTabSz="450982">
              <a:tabLst>
                <a:tab pos="0" algn="l"/>
                <a:tab pos="449382" algn="l"/>
                <a:tab pos="898765" algn="l"/>
                <a:tab pos="1349745" algn="l"/>
                <a:tab pos="1799128" algn="l"/>
                <a:tab pos="2250109" algn="l"/>
                <a:tab pos="2699491" algn="l"/>
                <a:tab pos="3150472" algn="l"/>
                <a:tab pos="3599855" algn="l"/>
                <a:tab pos="4050836" algn="l"/>
                <a:tab pos="4501818" algn="l"/>
                <a:tab pos="4951199" algn="l"/>
                <a:tab pos="5402181" algn="l"/>
                <a:tab pos="5851563" algn="l"/>
                <a:tab pos="6302545" algn="l"/>
                <a:tab pos="6751926" algn="l"/>
                <a:tab pos="7202908" algn="l"/>
                <a:tab pos="7652290" algn="l"/>
                <a:tab pos="8103272" algn="l"/>
                <a:tab pos="8554254" algn="l"/>
                <a:tab pos="9003635" algn="l"/>
              </a:tabLst>
              <a:defRPr sz="2400" b="1">
                <a:solidFill>
                  <a:srgbClr val="0F5494"/>
                </a:solidFill>
                <a:latin typeface="Verdana" panose="020B0604030504040204" pitchFamily="34" charset="0"/>
              </a:defRPr>
            </a:lvl4pPr>
            <a:lvl5pPr defTabSz="450982">
              <a:tabLst>
                <a:tab pos="0" algn="l"/>
                <a:tab pos="449382" algn="l"/>
                <a:tab pos="898765" algn="l"/>
                <a:tab pos="1349745" algn="l"/>
                <a:tab pos="1799128" algn="l"/>
                <a:tab pos="2250109" algn="l"/>
                <a:tab pos="2699491" algn="l"/>
                <a:tab pos="3150472" algn="l"/>
                <a:tab pos="3599855" algn="l"/>
                <a:tab pos="4050836" algn="l"/>
                <a:tab pos="4501818" algn="l"/>
                <a:tab pos="4951199" algn="l"/>
                <a:tab pos="5402181" algn="l"/>
                <a:tab pos="5851563" algn="l"/>
                <a:tab pos="6302545" algn="l"/>
                <a:tab pos="6751926" algn="l"/>
                <a:tab pos="7202908" algn="l"/>
                <a:tab pos="7652290" algn="l"/>
                <a:tab pos="8103272" algn="l"/>
                <a:tab pos="8554254" algn="l"/>
                <a:tab pos="9003635" algn="l"/>
              </a:tabLst>
              <a:defRPr sz="2400" b="1">
                <a:solidFill>
                  <a:srgbClr val="0F5494"/>
                </a:solidFill>
                <a:latin typeface="Verdana" panose="020B0604030504040204" pitchFamily="34" charset="0"/>
              </a:defRPr>
            </a:lvl5pPr>
            <a:lvl6pPr marL="2533172" indent="-230288" algn="r" defTabSz="450982" eaLnBrk="0" fontAlgn="base" hangingPunct="0">
              <a:spcBef>
                <a:spcPct val="0"/>
              </a:spcBef>
              <a:spcAft>
                <a:spcPct val="0"/>
              </a:spcAft>
              <a:buClr>
                <a:srgbClr val="000000"/>
              </a:buClr>
              <a:buSzPct val="100000"/>
              <a:buFont typeface="Times New Roman" panose="02020603050405020304" pitchFamily="18" charset="0"/>
              <a:tabLst>
                <a:tab pos="0" algn="l"/>
                <a:tab pos="449382" algn="l"/>
                <a:tab pos="898765" algn="l"/>
                <a:tab pos="1349745" algn="l"/>
                <a:tab pos="1799128" algn="l"/>
                <a:tab pos="2250109" algn="l"/>
                <a:tab pos="2699491" algn="l"/>
                <a:tab pos="3150472" algn="l"/>
                <a:tab pos="3599855" algn="l"/>
                <a:tab pos="4050836" algn="l"/>
                <a:tab pos="4501818" algn="l"/>
                <a:tab pos="4951199" algn="l"/>
                <a:tab pos="5402181" algn="l"/>
                <a:tab pos="5851563" algn="l"/>
                <a:tab pos="6302545" algn="l"/>
                <a:tab pos="6751926" algn="l"/>
                <a:tab pos="7202908" algn="l"/>
                <a:tab pos="7652290" algn="l"/>
                <a:tab pos="8103272" algn="l"/>
                <a:tab pos="8554254" algn="l"/>
                <a:tab pos="9003635" algn="l"/>
              </a:tabLst>
              <a:defRPr sz="2400" b="1">
                <a:solidFill>
                  <a:srgbClr val="0F5494"/>
                </a:solidFill>
                <a:latin typeface="Verdana" panose="020B0604030504040204" pitchFamily="34" charset="0"/>
              </a:defRPr>
            </a:lvl6pPr>
            <a:lvl7pPr marL="2993748" indent="-230288" algn="r" defTabSz="450982" eaLnBrk="0" fontAlgn="base" hangingPunct="0">
              <a:spcBef>
                <a:spcPct val="0"/>
              </a:spcBef>
              <a:spcAft>
                <a:spcPct val="0"/>
              </a:spcAft>
              <a:buClr>
                <a:srgbClr val="000000"/>
              </a:buClr>
              <a:buSzPct val="100000"/>
              <a:buFont typeface="Times New Roman" panose="02020603050405020304" pitchFamily="18" charset="0"/>
              <a:tabLst>
                <a:tab pos="0" algn="l"/>
                <a:tab pos="449382" algn="l"/>
                <a:tab pos="898765" algn="l"/>
                <a:tab pos="1349745" algn="l"/>
                <a:tab pos="1799128" algn="l"/>
                <a:tab pos="2250109" algn="l"/>
                <a:tab pos="2699491" algn="l"/>
                <a:tab pos="3150472" algn="l"/>
                <a:tab pos="3599855" algn="l"/>
                <a:tab pos="4050836" algn="l"/>
                <a:tab pos="4501818" algn="l"/>
                <a:tab pos="4951199" algn="l"/>
                <a:tab pos="5402181" algn="l"/>
                <a:tab pos="5851563" algn="l"/>
                <a:tab pos="6302545" algn="l"/>
                <a:tab pos="6751926" algn="l"/>
                <a:tab pos="7202908" algn="l"/>
                <a:tab pos="7652290" algn="l"/>
                <a:tab pos="8103272" algn="l"/>
                <a:tab pos="8554254" algn="l"/>
                <a:tab pos="9003635" algn="l"/>
              </a:tabLst>
              <a:defRPr sz="2400" b="1">
                <a:solidFill>
                  <a:srgbClr val="0F5494"/>
                </a:solidFill>
                <a:latin typeface="Verdana" panose="020B0604030504040204" pitchFamily="34" charset="0"/>
              </a:defRPr>
            </a:lvl7pPr>
            <a:lvl8pPr marL="3454326" indent="-230288" algn="r" defTabSz="450982" eaLnBrk="0" fontAlgn="base" hangingPunct="0">
              <a:spcBef>
                <a:spcPct val="0"/>
              </a:spcBef>
              <a:spcAft>
                <a:spcPct val="0"/>
              </a:spcAft>
              <a:buClr>
                <a:srgbClr val="000000"/>
              </a:buClr>
              <a:buSzPct val="100000"/>
              <a:buFont typeface="Times New Roman" panose="02020603050405020304" pitchFamily="18" charset="0"/>
              <a:tabLst>
                <a:tab pos="0" algn="l"/>
                <a:tab pos="449382" algn="l"/>
                <a:tab pos="898765" algn="l"/>
                <a:tab pos="1349745" algn="l"/>
                <a:tab pos="1799128" algn="l"/>
                <a:tab pos="2250109" algn="l"/>
                <a:tab pos="2699491" algn="l"/>
                <a:tab pos="3150472" algn="l"/>
                <a:tab pos="3599855" algn="l"/>
                <a:tab pos="4050836" algn="l"/>
                <a:tab pos="4501818" algn="l"/>
                <a:tab pos="4951199" algn="l"/>
                <a:tab pos="5402181" algn="l"/>
                <a:tab pos="5851563" algn="l"/>
                <a:tab pos="6302545" algn="l"/>
                <a:tab pos="6751926" algn="l"/>
                <a:tab pos="7202908" algn="l"/>
                <a:tab pos="7652290" algn="l"/>
                <a:tab pos="8103272" algn="l"/>
                <a:tab pos="8554254" algn="l"/>
                <a:tab pos="9003635" algn="l"/>
              </a:tabLst>
              <a:defRPr sz="2400" b="1">
                <a:solidFill>
                  <a:srgbClr val="0F5494"/>
                </a:solidFill>
                <a:latin typeface="Verdana" panose="020B0604030504040204" pitchFamily="34" charset="0"/>
              </a:defRPr>
            </a:lvl8pPr>
            <a:lvl9pPr marL="3914902" indent="-230288" algn="r" defTabSz="450982" eaLnBrk="0" fontAlgn="base" hangingPunct="0">
              <a:spcBef>
                <a:spcPct val="0"/>
              </a:spcBef>
              <a:spcAft>
                <a:spcPct val="0"/>
              </a:spcAft>
              <a:buClr>
                <a:srgbClr val="000000"/>
              </a:buClr>
              <a:buSzPct val="100000"/>
              <a:buFont typeface="Times New Roman" panose="02020603050405020304" pitchFamily="18" charset="0"/>
              <a:tabLst>
                <a:tab pos="0" algn="l"/>
                <a:tab pos="449382" algn="l"/>
                <a:tab pos="898765" algn="l"/>
                <a:tab pos="1349745" algn="l"/>
                <a:tab pos="1799128" algn="l"/>
                <a:tab pos="2250109" algn="l"/>
                <a:tab pos="2699491" algn="l"/>
                <a:tab pos="3150472" algn="l"/>
                <a:tab pos="3599855" algn="l"/>
                <a:tab pos="4050836" algn="l"/>
                <a:tab pos="4501818" algn="l"/>
                <a:tab pos="4951199" algn="l"/>
                <a:tab pos="5402181" algn="l"/>
                <a:tab pos="5851563" algn="l"/>
                <a:tab pos="6302545" algn="l"/>
                <a:tab pos="6751926" algn="l"/>
                <a:tab pos="7202908" algn="l"/>
                <a:tab pos="7652290" algn="l"/>
                <a:tab pos="8103272" algn="l"/>
                <a:tab pos="8554254" algn="l"/>
                <a:tab pos="9003635" algn="l"/>
              </a:tabLst>
              <a:defRPr sz="2400" b="1">
                <a:solidFill>
                  <a:srgbClr val="0F5494"/>
                </a:solidFill>
                <a:latin typeface="Verdana" panose="020B0604030504040204" pitchFamily="34" charset="0"/>
              </a:defRPr>
            </a:lvl9pPr>
          </a:lstStyle>
          <a:p>
            <a:fld id="{D6FA36F3-682D-4747-91C5-DB961A8DF580}" type="slidenum">
              <a:rPr lang="en-GB" altLang="en-US" sz="1200" b="0">
                <a:solidFill>
                  <a:srgbClr val="000000"/>
                </a:solidFill>
                <a:latin typeface="Arial" panose="020B0604020202020204" pitchFamily="34" charset="0"/>
              </a:rPr>
              <a:pPr/>
              <a:t>2</a:t>
            </a:fld>
            <a:endParaRPr lang="en-GB" altLang="en-US" sz="1200" b="0">
              <a:solidFill>
                <a:srgbClr val="000000"/>
              </a:solidFill>
              <a:latin typeface="Arial" panose="020B0604020202020204" pitchFamily="34" charset="0"/>
            </a:endParaRPr>
          </a:p>
        </p:txBody>
      </p:sp>
    </p:spTree>
    <p:extLst>
      <p:ext uri="{BB962C8B-B14F-4D97-AF65-F5344CB8AC3E}">
        <p14:creationId xmlns:p14="http://schemas.microsoft.com/office/powerpoint/2010/main" val="280880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23</a:t>
            </a:fld>
            <a:endParaRPr lang="en-GB"/>
          </a:p>
        </p:txBody>
      </p:sp>
    </p:spTree>
    <p:extLst>
      <p:ext uri="{BB962C8B-B14F-4D97-AF65-F5344CB8AC3E}">
        <p14:creationId xmlns:p14="http://schemas.microsoft.com/office/powerpoint/2010/main" val="640068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1"/>
            <a:endParaRPr lang="en-GB" i="1"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24</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25</a:t>
            </a:fld>
            <a:endParaRPr lang="en-GB"/>
          </a:p>
        </p:txBody>
      </p:sp>
    </p:spTree>
    <p:extLst>
      <p:ext uri="{BB962C8B-B14F-4D97-AF65-F5344CB8AC3E}">
        <p14:creationId xmlns:p14="http://schemas.microsoft.com/office/powerpoint/2010/main" val="1827935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26</a:t>
            </a:fld>
            <a:endParaRPr lang="en-GB"/>
          </a:p>
        </p:txBody>
      </p:sp>
    </p:spTree>
    <p:extLst>
      <p:ext uri="{BB962C8B-B14F-4D97-AF65-F5344CB8AC3E}">
        <p14:creationId xmlns:p14="http://schemas.microsoft.com/office/powerpoint/2010/main" val="2086425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sz="1800" dirty="0"/>
              <a:t>The Focus Area "Building a low-carbon, climate resilient future" covers the main actions in the Horizon 2020 Work Programme 2018-2020 which can contribute to the goals of the Paris Agreement. These goals are, notably, to: </a:t>
            </a:r>
          </a:p>
          <a:p>
            <a:pPr marL="1210816" lvl="2" indent="-288289">
              <a:buClr>
                <a:srgbClr val="CD5A57"/>
              </a:buClr>
              <a:buFont typeface="Arial" panose="020B0604020202020204" pitchFamily="34" charset="0"/>
              <a:buChar char="•"/>
            </a:pPr>
            <a:r>
              <a:rPr lang="en-GB" sz="1600" dirty="0"/>
              <a:t>limit global temperature rise to well below 2°C</a:t>
            </a:r>
          </a:p>
          <a:p>
            <a:pPr marL="1210816" lvl="2" indent="-288289">
              <a:buClr>
                <a:srgbClr val="CD5A57"/>
              </a:buClr>
              <a:buFont typeface="Arial" panose="020B0604020202020204" pitchFamily="34" charset="0"/>
              <a:buChar char="•"/>
            </a:pPr>
            <a:r>
              <a:rPr lang="en-GB" sz="1600" dirty="0"/>
              <a:t>make efforts to limit this to 1.5°C, and</a:t>
            </a:r>
          </a:p>
          <a:p>
            <a:pPr marL="1210816" lvl="2" indent="-288289">
              <a:buClr>
                <a:srgbClr val="CD5A57"/>
              </a:buClr>
              <a:buFont typeface="Arial" panose="020B0604020202020204" pitchFamily="34" charset="0"/>
              <a:buChar char="•"/>
            </a:pPr>
            <a:r>
              <a:rPr lang="en-GB" sz="1600" dirty="0"/>
              <a:t>enhance adaptive capacity, strengthening resilience and reducing vulnerabilities.</a:t>
            </a:r>
          </a:p>
          <a:p>
            <a:endParaRPr lang="en-GB" sz="1800" dirty="0"/>
          </a:p>
          <a:p>
            <a:r>
              <a:rPr lang="en-GB" sz="1800" dirty="0"/>
              <a:t>The Focus Area aims to develop ground-breaking solutions capable of </a:t>
            </a:r>
            <a:r>
              <a:rPr lang="en-GB" sz="1600" dirty="0"/>
              <a:t>achieving the carbon neutrality and climate resilience of Europe in the second half of the century, and contributing substantially to similar achievements in neighbouring and development countries.</a:t>
            </a:r>
          </a:p>
          <a:p>
            <a:endParaRPr lang="en-GB" sz="1600" dirty="0"/>
          </a:p>
          <a:p>
            <a:r>
              <a:rPr lang="en-GB" sz="1600" dirty="0"/>
              <a:t>This will require an</a:t>
            </a:r>
            <a:r>
              <a:rPr lang="en-GB" sz="1800" dirty="0"/>
              <a:t> approach integrating the multiple angles of society, economy, technology, industrial value chains, the energy system, environment, health, land use and governance.</a:t>
            </a:r>
          </a:p>
          <a:p>
            <a:endParaRPr lang="en-GB" sz="1800" dirty="0">
              <a:solidFill>
                <a:srgbClr val="3E5977"/>
              </a:solidFill>
            </a:endParaRPr>
          </a:p>
          <a:p>
            <a:r>
              <a:rPr lang="en-GB" sz="1800" dirty="0">
                <a:solidFill>
                  <a:srgbClr val="3E5977"/>
                </a:solidFill>
              </a:rPr>
              <a:t>The total indicative budget of the Focus Area is €3 343 million.</a:t>
            </a:r>
            <a:endParaRPr lang="en-GB" b="0" dirty="0"/>
          </a:p>
          <a:p>
            <a:endParaRPr lang="en-GB" dirty="0"/>
          </a:p>
          <a:p>
            <a:r>
              <a:rPr lang="en-GB" dirty="0"/>
              <a:t>As well as contributing to the goals of the Paris Agreement, this Focus Area also</a:t>
            </a:r>
            <a:r>
              <a:rPr lang="en-GB" baseline="0" dirty="0"/>
              <a:t> contributes to Sustainable Development Goal 13 "Climate action", as well as several other SDGs including "Renewable energy", "Good jobs and economic growth", "Innovation and infrastructure", "Sustainable cities and communities", "Life below water" and "Life </a:t>
            </a:r>
            <a:r>
              <a:rPr lang="en-GB" baseline="0"/>
              <a:t>on land".</a:t>
            </a:r>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27</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sz="2000" dirty="0"/>
              <a:t>The objectives of this Focus Area are:</a:t>
            </a:r>
          </a:p>
          <a:p>
            <a:pPr marL="1210816" lvl="2" indent="-288289">
              <a:buClr>
                <a:srgbClr val="CD5A57"/>
              </a:buClr>
              <a:buFont typeface="Arial" panose="020B0604020202020204" pitchFamily="34" charset="0"/>
              <a:buChar char="•"/>
            </a:pPr>
            <a:r>
              <a:rPr lang="en-GB" sz="1800" dirty="0"/>
              <a:t>the operationalisation of the Paris Agreement goals, on the basis of high quality policy-relevant evidence from the scientific community – including through peer-reviewed literature to be assessed in the IPCC's 6</a:t>
            </a:r>
            <a:r>
              <a:rPr lang="en-GB" sz="1800" baseline="30000" dirty="0"/>
              <a:t>th</a:t>
            </a:r>
            <a:r>
              <a:rPr lang="en-GB" sz="1800" dirty="0"/>
              <a:t> Assessment Report;</a:t>
            </a:r>
          </a:p>
          <a:p>
            <a:pPr marL="1210816" lvl="2" indent="-288289">
              <a:buClr>
                <a:srgbClr val="CD5A57"/>
              </a:buClr>
              <a:buFont typeface="Arial" panose="020B0604020202020204" pitchFamily="34" charset="0"/>
              <a:buChar char="•"/>
            </a:pPr>
            <a:r>
              <a:rPr lang="en-GB" sz="1800" dirty="0"/>
              <a:t>the accelerated transformation towards carbon neutrality, through co-design, co-development and co-deployment of technologies and services by researchers, entrepreneurs and citizens;</a:t>
            </a:r>
          </a:p>
          <a:p>
            <a:pPr marL="1210816" lvl="2" indent="-288289">
              <a:buClr>
                <a:srgbClr val="CD5A57"/>
              </a:buClr>
              <a:buFont typeface="Arial" panose="020B0604020202020204" pitchFamily="34" charset="0"/>
              <a:buChar char="•"/>
            </a:pPr>
            <a:r>
              <a:rPr lang="en-GB" sz="1800" dirty="0"/>
              <a:t>enhanced climate resilience in Europe and beyond;</a:t>
            </a:r>
          </a:p>
          <a:p>
            <a:pPr marL="1210816" lvl="2" indent="-288289">
              <a:buClr>
                <a:srgbClr val="CD5A57"/>
              </a:buClr>
              <a:buFont typeface="Arial" panose="020B0604020202020204" pitchFamily="34" charset="0"/>
              <a:buChar char="•"/>
            </a:pPr>
            <a:r>
              <a:rPr lang="en-GB" sz="1800" dirty="0"/>
              <a:t>and long term mitigation and adaptation policy planning, deployment of technology to reduce emissions and enhanced climate change resilience in developing countries.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28</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The Focus Area represents a substantial investment and is made up of contributions from across</a:t>
            </a:r>
            <a:r>
              <a:rPr lang="en-GB" baseline="0" dirty="0"/>
              <a:t> the 2018-2020 Work Programme:</a:t>
            </a:r>
          </a:p>
          <a:p>
            <a:pPr marL="172973" indent="-172973">
              <a:spcBef>
                <a:spcPts val="1009"/>
              </a:spcBef>
              <a:buFont typeface="Arial" panose="020B0604020202020204" pitchFamily="34" charset="0"/>
              <a:buChar char="•"/>
              <a:defRPr/>
            </a:pPr>
            <a:r>
              <a:rPr lang="en-GB" b="0" dirty="0">
                <a:solidFill>
                  <a:srgbClr val="3E5977"/>
                </a:solidFill>
              </a:rPr>
              <a:t>The</a:t>
            </a:r>
            <a:r>
              <a:rPr lang="en-GB" b="1" dirty="0">
                <a:solidFill>
                  <a:srgbClr val="3E5977"/>
                </a:solidFill>
              </a:rPr>
              <a:t> Industrial technologies (LEIT-NMBP) </a:t>
            </a:r>
            <a:r>
              <a:rPr lang="en-GB" b="0" dirty="0">
                <a:solidFill>
                  <a:srgbClr val="3E5977"/>
                </a:solidFill>
              </a:rPr>
              <a:t>work programme part contributes with </a:t>
            </a:r>
            <a:r>
              <a:rPr lang="en-GB" b="0" dirty="0"/>
              <a:t>topics </a:t>
            </a:r>
            <a:r>
              <a:rPr lang="en-GB" dirty="0"/>
              <a:t>in the call 'Industrial Sustainability' (notably on </a:t>
            </a:r>
            <a:r>
              <a:rPr lang="en-GB" b="1" dirty="0"/>
              <a:t>Energy Efficient Buildings </a:t>
            </a:r>
            <a:r>
              <a:rPr lang="en-GB" dirty="0"/>
              <a:t>and </a:t>
            </a:r>
            <a:r>
              <a:rPr lang="en-GB" b="1" dirty="0"/>
              <a:t>Clean Energy through Innovative Materials</a:t>
            </a:r>
            <a:r>
              <a:rPr lang="en-GB" dirty="0"/>
              <a:t>), total budget €271 million.</a:t>
            </a:r>
          </a:p>
          <a:p>
            <a:pPr marL="172973" indent="-172973">
              <a:spcBef>
                <a:spcPts val="1009"/>
              </a:spcBef>
              <a:buFont typeface="Arial" panose="020B0604020202020204" pitchFamily="34" charset="0"/>
              <a:buChar char="•"/>
              <a:defRPr/>
            </a:pPr>
            <a:r>
              <a:rPr lang="en-GB" b="0" dirty="0">
                <a:solidFill>
                  <a:srgbClr val="3E5977"/>
                </a:solidFill>
              </a:rPr>
              <a:t>The </a:t>
            </a:r>
            <a:r>
              <a:rPr lang="en-GB" b="1" dirty="0">
                <a:solidFill>
                  <a:srgbClr val="3E5977"/>
                </a:solidFill>
              </a:rPr>
              <a:t>Space (LEIT-Space) </a:t>
            </a:r>
            <a:r>
              <a:rPr lang="en-GB" b="0" dirty="0">
                <a:solidFill>
                  <a:srgbClr val="3E5977"/>
                </a:solidFill>
              </a:rPr>
              <a:t>work programme part contributes with </a:t>
            </a:r>
            <a:r>
              <a:rPr lang="en-GB" b="0" dirty="0"/>
              <a:t>topics </a:t>
            </a:r>
            <a:r>
              <a:rPr lang="en-GB" dirty="0"/>
              <a:t>on </a:t>
            </a:r>
            <a:r>
              <a:rPr lang="en-GB" b="1" dirty="0"/>
              <a:t>Earth Observation</a:t>
            </a:r>
            <a:r>
              <a:rPr lang="en-GB" dirty="0"/>
              <a:t>, with a total budget of €82 million.</a:t>
            </a:r>
          </a:p>
          <a:p>
            <a:pPr marL="172973" indent="-172973">
              <a:spcBef>
                <a:spcPts val="1009"/>
              </a:spcBef>
              <a:buFont typeface="Arial" panose="020B0604020202020204" pitchFamily="34" charset="0"/>
              <a:buChar char="•"/>
              <a:defRPr/>
            </a:pPr>
            <a:r>
              <a:rPr lang="en-GB" b="0" dirty="0">
                <a:solidFill>
                  <a:srgbClr val="3E5977"/>
                </a:solidFill>
              </a:rPr>
              <a:t>The </a:t>
            </a:r>
            <a:r>
              <a:rPr lang="en-GB" b="1" dirty="0">
                <a:solidFill>
                  <a:srgbClr val="3E5977"/>
                </a:solidFill>
              </a:rPr>
              <a:t>Food security (SC2) </a:t>
            </a:r>
            <a:r>
              <a:rPr lang="en-GB" b="0" dirty="0">
                <a:solidFill>
                  <a:srgbClr val="3E5977"/>
                </a:solidFill>
              </a:rPr>
              <a:t>work programme part contributes with </a:t>
            </a:r>
            <a:r>
              <a:rPr lang="en-GB" dirty="0"/>
              <a:t>some topics in calls '</a:t>
            </a:r>
            <a:r>
              <a:rPr lang="en-GB" b="1" dirty="0"/>
              <a:t>Sustainable Food Security</a:t>
            </a:r>
            <a:r>
              <a:rPr lang="en-GB" dirty="0"/>
              <a:t>', '</a:t>
            </a:r>
            <a:r>
              <a:rPr lang="en-GB" b="1" dirty="0"/>
              <a:t>Blue Growth</a:t>
            </a:r>
            <a:r>
              <a:rPr lang="en-GB" dirty="0"/>
              <a:t>' and '</a:t>
            </a:r>
            <a:r>
              <a:rPr lang="en-GB" b="1" dirty="0"/>
              <a:t>Rural Renaissance</a:t>
            </a:r>
            <a:r>
              <a:rPr lang="en-GB" dirty="0"/>
              <a:t>',</a:t>
            </a:r>
            <a:r>
              <a:rPr lang="en-GB" baseline="0" dirty="0"/>
              <a:t> </a:t>
            </a:r>
            <a:r>
              <a:rPr lang="en-GB" baseline="0" dirty="0" err="1"/>
              <a:t>totaling</a:t>
            </a:r>
            <a:r>
              <a:rPr lang="en-GB" dirty="0"/>
              <a:t> €203 million.</a:t>
            </a:r>
          </a:p>
          <a:p>
            <a:pPr marL="172973" indent="-172973">
              <a:spcBef>
                <a:spcPts val="1009"/>
              </a:spcBef>
              <a:buFont typeface="Arial" panose="020B0604020202020204" pitchFamily="34" charset="0"/>
              <a:buChar char="•"/>
              <a:defRPr/>
            </a:pPr>
            <a:r>
              <a:rPr lang="en-GB" b="0" dirty="0">
                <a:solidFill>
                  <a:srgbClr val="3E5977"/>
                </a:solidFill>
              </a:rPr>
              <a:t>The </a:t>
            </a:r>
            <a:r>
              <a:rPr lang="en-GB" b="1" dirty="0">
                <a:solidFill>
                  <a:srgbClr val="3E5977"/>
                </a:solidFill>
              </a:rPr>
              <a:t>Energy (SC3) </a:t>
            </a:r>
            <a:r>
              <a:rPr lang="en-GB" b="0" dirty="0">
                <a:solidFill>
                  <a:srgbClr val="3E5977"/>
                </a:solidFill>
              </a:rPr>
              <a:t>work programme part plays a crucial role in the Focus Area, with practically</a:t>
            </a:r>
            <a:r>
              <a:rPr lang="en-GB" dirty="0"/>
              <a:t> all topics in the call '</a:t>
            </a:r>
            <a:r>
              <a:rPr lang="en-US" b="1" dirty="0"/>
              <a:t>Building a low-carbon, climate resilient future: secure, clean and efficient energy</a:t>
            </a:r>
            <a:r>
              <a:rPr lang="en-US" dirty="0"/>
              <a:t>' contributing, with a total budget of €1 953 million.</a:t>
            </a:r>
          </a:p>
          <a:p>
            <a:pPr marL="172973" indent="-172973">
              <a:spcBef>
                <a:spcPts val="1009"/>
              </a:spcBef>
              <a:buFont typeface="Arial" panose="020B0604020202020204" pitchFamily="34" charset="0"/>
              <a:buChar char="•"/>
              <a:defRPr/>
            </a:pPr>
            <a:r>
              <a:rPr lang="en-GB" b="0" dirty="0">
                <a:solidFill>
                  <a:srgbClr val="3E5977"/>
                </a:solidFill>
              </a:rPr>
              <a:t>The </a:t>
            </a:r>
            <a:r>
              <a:rPr lang="en-GB" b="1" dirty="0">
                <a:solidFill>
                  <a:srgbClr val="3E5977"/>
                </a:solidFill>
              </a:rPr>
              <a:t>Transport (SC4) </a:t>
            </a:r>
            <a:r>
              <a:rPr lang="en-GB" b="0" dirty="0">
                <a:solidFill>
                  <a:srgbClr val="3E5977"/>
                </a:solidFill>
              </a:rPr>
              <a:t>work programme part contributes with </a:t>
            </a:r>
            <a:r>
              <a:rPr lang="en-GB" dirty="0"/>
              <a:t>all the topics in the call </a:t>
            </a:r>
            <a:r>
              <a:rPr lang="en-GB" b="1" dirty="0"/>
              <a:t>'Green vehicles</a:t>
            </a:r>
            <a:r>
              <a:rPr lang="en-GB" dirty="0"/>
              <a:t>'  and with some topics in call 'Mobility for Growth' (</a:t>
            </a:r>
            <a:r>
              <a:rPr lang="en-GB" b="1" dirty="0"/>
              <a:t>'Low-carbon and sustainable transport</a:t>
            </a:r>
            <a:r>
              <a:rPr lang="en-GB" dirty="0"/>
              <a:t>'), with a total budget of €408 million.</a:t>
            </a:r>
          </a:p>
          <a:p>
            <a:pPr marL="172973" indent="-172973">
              <a:spcBef>
                <a:spcPts val="1009"/>
              </a:spcBef>
              <a:buFont typeface="Arial" panose="020B0604020202020204" pitchFamily="34" charset="0"/>
              <a:buChar char="•"/>
              <a:defRPr/>
            </a:pPr>
            <a:r>
              <a:rPr lang="en-GB" b="0" dirty="0">
                <a:solidFill>
                  <a:srgbClr val="3E5977"/>
                </a:solidFill>
              </a:rPr>
              <a:t>The</a:t>
            </a:r>
            <a:r>
              <a:rPr lang="en-GB" b="1" dirty="0">
                <a:solidFill>
                  <a:srgbClr val="3E5977"/>
                </a:solidFill>
              </a:rPr>
              <a:t> Climate (SC5) </a:t>
            </a:r>
            <a:r>
              <a:rPr lang="en-GB" b="0" dirty="0">
                <a:solidFill>
                  <a:srgbClr val="3E5977"/>
                </a:solidFill>
              </a:rPr>
              <a:t>work programme part contributes with </a:t>
            </a:r>
            <a:r>
              <a:rPr lang="en-GB" dirty="0"/>
              <a:t>all the topics in the call '</a:t>
            </a:r>
            <a:r>
              <a:rPr lang="en-US" b="1" dirty="0"/>
              <a:t>Building a low-carbon, climate resilient future: climate action in support of the Paris Agreement</a:t>
            </a:r>
            <a:r>
              <a:rPr lang="en-US" dirty="0"/>
              <a:t>', totaling €426 million.</a:t>
            </a:r>
            <a:endParaRPr lang="en-US" altLang="en-US" sz="11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29</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30</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31</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32</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233363" y="801688"/>
            <a:ext cx="7118351" cy="4005262"/>
          </a:xfrm>
          <a:noFill/>
          <a:ln w="12700"/>
        </p:spPr>
      </p:sp>
      <p:sp>
        <p:nvSpPr>
          <p:cNvPr id="52227"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228" name="Slide Number Placeholder 3"/>
          <p:cNvSpPr>
            <a:spLocks noGrp="1"/>
          </p:cNvSpPr>
          <p:nvPr>
            <p:ph type="sldNum" sz="quarter"/>
          </p:nvPr>
        </p:nvSpPr>
        <p:spPr>
          <a:noFill/>
        </p:spPr>
        <p:txBody>
          <a:bodyPr/>
          <a:lstStyle>
            <a:lvl1pPr defTabSz="446959">
              <a:tabLst>
                <a:tab pos="0" algn="l"/>
                <a:tab pos="445374" algn="l"/>
                <a:tab pos="890748" algn="l"/>
                <a:tab pos="1337706" algn="l"/>
                <a:tab pos="1783080" algn="l"/>
                <a:tab pos="2230039" algn="l"/>
                <a:tab pos="2675412" algn="l"/>
                <a:tab pos="3122371" algn="l"/>
                <a:tab pos="3567745" algn="l"/>
                <a:tab pos="4014704" algn="l"/>
                <a:tab pos="4461663" algn="l"/>
                <a:tab pos="4907036" algn="l"/>
                <a:tab pos="5353995" algn="l"/>
                <a:tab pos="5799369" algn="l"/>
                <a:tab pos="6246328" algn="l"/>
                <a:tab pos="6691701" algn="l"/>
                <a:tab pos="7138660" algn="l"/>
                <a:tab pos="7584034" algn="l"/>
                <a:tab pos="8030993" algn="l"/>
                <a:tab pos="8477952" algn="l"/>
                <a:tab pos="8923325" algn="l"/>
              </a:tabLst>
              <a:defRPr sz="2400" b="1">
                <a:solidFill>
                  <a:srgbClr val="0F5494"/>
                </a:solidFill>
                <a:latin typeface="Verdana" panose="020B0604030504040204" pitchFamily="34" charset="0"/>
              </a:defRPr>
            </a:lvl1pPr>
            <a:lvl2pPr defTabSz="446959">
              <a:tabLst>
                <a:tab pos="0" algn="l"/>
                <a:tab pos="445374" algn="l"/>
                <a:tab pos="890748" algn="l"/>
                <a:tab pos="1337706" algn="l"/>
                <a:tab pos="1783080" algn="l"/>
                <a:tab pos="2230039" algn="l"/>
                <a:tab pos="2675412" algn="l"/>
                <a:tab pos="3122371" algn="l"/>
                <a:tab pos="3567745" algn="l"/>
                <a:tab pos="4014704" algn="l"/>
                <a:tab pos="4461663" algn="l"/>
                <a:tab pos="4907036" algn="l"/>
                <a:tab pos="5353995" algn="l"/>
                <a:tab pos="5799369" algn="l"/>
                <a:tab pos="6246328" algn="l"/>
                <a:tab pos="6691701" algn="l"/>
                <a:tab pos="7138660" algn="l"/>
                <a:tab pos="7584034" algn="l"/>
                <a:tab pos="8030993" algn="l"/>
                <a:tab pos="8477952" algn="l"/>
                <a:tab pos="8923325" algn="l"/>
              </a:tabLst>
              <a:defRPr sz="2400" b="1">
                <a:solidFill>
                  <a:srgbClr val="0F5494"/>
                </a:solidFill>
                <a:latin typeface="Verdana" panose="020B0604030504040204" pitchFamily="34" charset="0"/>
              </a:defRPr>
            </a:lvl2pPr>
            <a:lvl3pPr defTabSz="446959">
              <a:tabLst>
                <a:tab pos="0" algn="l"/>
                <a:tab pos="445374" algn="l"/>
                <a:tab pos="890748" algn="l"/>
                <a:tab pos="1337706" algn="l"/>
                <a:tab pos="1783080" algn="l"/>
                <a:tab pos="2230039" algn="l"/>
                <a:tab pos="2675412" algn="l"/>
                <a:tab pos="3122371" algn="l"/>
                <a:tab pos="3567745" algn="l"/>
                <a:tab pos="4014704" algn="l"/>
                <a:tab pos="4461663" algn="l"/>
                <a:tab pos="4907036" algn="l"/>
                <a:tab pos="5353995" algn="l"/>
                <a:tab pos="5799369" algn="l"/>
                <a:tab pos="6246328" algn="l"/>
                <a:tab pos="6691701" algn="l"/>
                <a:tab pos="7138660" algn="l"/>
                <a:tab pos="7584034" algn="l"/>
                <a:tab pos="8030993" algn="l"/>
                <a:tab pos="8477952" algn="l"/>
                <a:tab pos="8923325" algn="l"/>
              </a:tabLst>
              <a:defRPr sz="2400" b="1">
                <a:solidFill>
                  <a:srgbClr val="0F5494"/>
                </a:solidFill>
                <a:latin typeface="Verdana" panose="020B0604030504040204" pitchFamily="34" charset="0"/>
              </a:defRPr>
            </a:lvl3pPr>
            <a:lvl4pPr defTabSz="446959">
              <a:tabLst>
                <a:tab pos="0" algn="l"/>
                <a:tab pos="445374" algn="l"/>
                <a:tab pos="890748" algn="l"/>
                <a:tab pos="1337706" algn="l"/>
                <a:tab pos="1783080" algn="l"/>
                <a:tab pos="2230039" algn="l"/>
                <a:tab pos="2675412" algn="l"/>
                <a:tab pos="3122371" algn="l"/>
                <a:tab pos="3567745" algn="l"/>
                <a:tab pos="4014704" algn="l"/>
                <a:tab pos="4461663" algn="l"/>
                <a:tab pos="4907036" algn="l"/>
                <a:tab pos="5353995" algn="l"/>
                <a:tab pos="5799369" algn="l"/>
                <a:tab pos="6246328" algn="l"/>
                <a:tab pos="6691701" algn="l"/>
                <a:tab pos="7138660" algn="l"/>
                <a:tab pos="7584034" algn="l"/>
                <a:tab pos="8030993" algn="l"/>
                <a:tab pos="8477952" algn="l"/>
                <a:tab pos="8923325" algn="l"/>
              </a:tabLst>
              <a:defRPr sz="2400" b="1">
                <a:solidFill>
                  <a:srgbClr val="0F5494"/>
                </a:solidFill>
                <a:latin typeface="Verdana" panose="020B0604030504040204" pitchFamily="34" charset="0"/>
              </a:defRPr>
            </a:lvl4pPr>
            <a:lvl5pPr defTabSz="446959">
              <a:tabLst>
                <a:tab pos="0" algn="l"/>
                <a:tab pos="445374" algn="l"/>
                <a:tab pos="890748" algn="l"/>
                <a:tab pos="1337706" algn="l"/>
                <a:tab pos="1783080" algn="l"/>
                <a:tab pos="2230039" algn="l"/>
                <a:tab pos="2675412" algn="l"/>
                <a:tab pos="3122371" algn="l"/>
                <a:tab pos="3567745" algn="l"/>
                <a:tab pos="4014704" algn="l"/>
                <a:tab pos="4461663" algn="l"/>
                <a:tab pos="4907036" algn="l"/>
                <a:tab pos="5353995" algn="l"/>
                <a:tab pos="5799369" algn="l"/>
                <a:tab pos="6246328" algn="l"/>
                <a:tab pos="6691701" algn="l"/>
                <a:tab pos="7138660" algn="l"/>
                <a:tab pos="7584034" algn="l"/>
                <a:tab pos="8030993" algn="l"/>
                <a:tab pos="8477952" algn="l"/>
                <a:tab pos="8923325" algn="l"/>
              </a:tabLst>
              <a:defRPr sz="2400" b="1">
                <a:solidFill>
                  <a:srgbClr val="0F5494"/>
                </a:solidFill>
                <a:latin typeface="Verdana" panose="020B0604030504040204" pitchFamily="34" charset="0"/>
              </a:defRPr>
            </a:lvl5pPr>
            <a:lvl6pPr marL="2510577" indent="-228234" algn="r" defTabSz="446959" eaLnBrk="0" fontAlgn="base" hangingPunct="0">
              <a:spcBef>
                <a:spcPct val="0"/>
              </a:spcBef>
              <a:spcAft>
                <a:spcPct val="0"/>
              </a:spcAft>
              <a:buClr>
                <a:srgbClr val="000000"/>
              </a:buClr>
              <a:buSzPct val="100000"/>
              <a:buFont typeface="Times New Roman" panose="02020603050405020304" pitchFamily="18" charset="0"/>
              <a:tabLst>
                <a:tab pos="0" algn="l"/>
                <a:tab pos="445374" algn="l"/>
                <a:tab pos="890748" algn="l"/>
                <a:tab pos="1337706" algn="l"/>
                <a:tab pos="1783080" algn="l"/>
                <a:tab pos="2230039" algn="l"/>
                <a:tab pos="2675412" algn="l"/>
                <a:tab pos="3122371" algn="l"/>
                <a:tab pos="3567745" algn="l"/>
                <a:tab pos="4014704" algn="l"/>
                <a:tab pos="4461663" algn="l"/>
                <a:tab pos="4907036" algn="l"/>
                <a:tab pos="5353995" algn="l"/>
                <a:tab pos="5799369" algn="l"/>
                <a:tab pos="6246328" algn="l"/>
                <a:tab pos="6691701" algn="l"/>
                <a:tab pos="7138660" algn="l"/>
                <a:tab pos="7584034" algn="l"/>
                <a:tab pos="8030993" algn="l"/>
                <a:tab pos="8477952" algn="l"/>
                <a:tab pos="8923325" algn="l"/>
              </a:tabLst>
              <a:defRPr sz="2400" b="1">
                <a:solidFill>
                  <a:srgbClr val="0F5494"/>
                </a:solidFill>
                <a:latin typeface="Verdana" panose="020B0604030504040204" pitchFamily="34" charset="0"/>
              </a:defRPr>
            </a:lvl6pPr>
            <a:lvl7pPr marL="2967045" indent="-228234" algn="r" defTabSz="446959" eaLnBrk="0" fontAlgn="base" hangingPunct="0">
              <a:spcBef>
                <a:spcPct val="0"/>
              </a:spcBef>
              <a:spcAft>
                <a:spcPct val="0"/>
              </a:spcAft>
              <a:buClr>
                <a:srgbClr val="000000"/>
              </a:buClr>
              <a:buSzPct val="100000"/>
              <a:buFont typeface="Times New Roman" panose="02020603050405020304" pitchFamily="18" charset="0"/>
              <a:tabLst>
                <a:tab pos="0" algn="l"/>
                <a:tab pos="445374" algn="l"/>
                <a:tab pos="890748" algn="l"/>
                <a:tab pos="1337706" algn="l"/>
                <a:tab pos="1783080" algn="l"/>
                <a:tab pos="2230039" algn="l"/>
                <a:tab pos="2675412" algn="l"/>
                <a:tab pos="3122371" algn="l"/>
                <a:tab pos="3567745" algn="l"/>
                <a:tab pos="4014704" algn="l"/>
                <a:tab pos="4461663" algn="l"/>
                <a:tab pos="4907036" algn="l"/>
                <a:tab pos="5353995" algn="l"/>
                <a:tab pos="5799369" algn="l"/>
                <a:tab pos="6246328" algn="l"/>
                <a:tab pos="6691701" algn="l"/>
                <a:tab pos="7138660" algn="l"/>
                <a:tab pos="7584034" algn="l"/>
                <a:tab pos="8030993" algn="l"/>
                <a:tab pos="8477952" algn="l"/>
                <a:tab pos="8923325" algn="l"/>
              </a:tabLst>
              <a:defRPr sz="2400" b="1">
                <a:solidFill>
                  <a:srgbClr val="0F5494"/>
                </a:solidFill>
                <a:latin typeface="Verdana" panose="020B0604030504040204" pitchFamily="34" charset="0"/>
              </a:defRPr>
            </a:lvl7pPr>
            <a:lvl8pPr marL="3423514" indent="-228234" algn="r" defTabSz="446959" eaLnBrk="0" fontAlgn="base" hangingPunct="0">
              <a:spcBef>
                <a:spcPct val="0"/>
              </a:spcBef>
              <a:spcAft>
                <a:spcPct val="0"/>
              </a:spcAft>
              <a:buClr>
                <a:srgbClr val="000000"/>
              </a:buClr>
              <a:buSzPct val="100000"/>
              <a:buFont typeface="Times New Roman" panose="02020603050405020304" pitchFamily="18" charset="0"/>
              <a:tabLst>
                <a:tab pos="0" algn="l"/>
                <a:tab pos="445374" algn="l"/>
                <a:tab pos="890748" algn="l"/>
                <a:tab pos="1337706" algn="l"/>
                <a:tab pos="1783080" algn="l"/>
                <a:tab pos="2230039" algn="l"/>
                <a:tab pos="2675412" algn="l"/>
                <a:tab pos="3122371" algn="l"/>
                <a:tab pos="3567745" algn="l"/>
                <a:tab pos="4014704" algn="l"/>
                <a:tab pos="4461663" algn="l"/>
                <a:tab pos="4907036" algn="l"/>
                <a:tab pos="5353995" algn="l"/>
                <a:tab pos="5799369" algn="l"/>
                <a:tab pos="6246328" algn="l"/>
                <a:tab pos="6691701" algn="l"/>
                <a:tab pos="7138660" algn="l"/>
                <a:tab pos="7584034" algn="l"/>
                <a:tab pos="8030993" algn="l"/>
                <a:tab pos="8477952" algn="l"/>
                <a:tab pos="8923325" algn="l"/>
              </a:tabLst>
              <a:defRPr sz="2400" b="1">
                <a:solidFill>
                  <a:srgbClr val="0F5494"/>
                </a:solidFill>
                <a:latin typeface="Verdana" panose="020B0604030504040204" pitchFamily="34" charset="0"/>
              </a:defRPr>
            </a:lvl8pPr>
            <a:lvl9pPr marL="3879982" indent="-228234" algn="r" defTabSz="446959" eaLnBrk="0" fontAlgn="base" hangingPunct="0">
              <a:spcBef>
                <a:spcPct val="0"/>
              </a:spcBef>
              <a:spcAft>
                <a:spcPct val="0"/>
              </a:spcAft>
              <a:buClr>
                <a:srgbClr val="000000"/>
              </a:buClr>
              <a:buSzPct val="100000"/>
              <a:buFont typeface="Times New Roman" panose="02020603050405020304" pitchFamily="18" charset="0"/>
              <a:tabLst>
                <a:tab pos="0" algn="l"/>
                <a:tab pos="445374" algn="l"/>
                <a:tab pos="890748" algn="l"/>
                <a:tab pos="1337706" algn="l"/>
                <a:tab pos="1783080" algn="l"/>
                <a:tab pos="2230039" algn="l"/>
                <a:tab pos="2675412" algn="l"/>
                <a:tab pos="3122371" algn="l"/>
                <a:tab pos="3567745" algn="l"/>
                <a:tab pos="4014704" algn="l"/>
                <a:tab pos="4461663" algn="l"/>
                <a:tab pos="4907036" algn="l"/>
                <a:tab pos="5353995" algn="l"/>
                <a:tab pos="5799369" algn="l"/>
                <a:tab pos="6246328" algn="l"/>
                <a:tab pos="6691701" algn="l"/>
                <a:tab pos="7138660" algn="l"/>
                <a:tab pos="7584034" algn="l"/>
                <a:tab pos="8030993" algn="l"/>
                <a:tab pos="8477952" algn="l"/>
                <a:tab pos="8923325" algn="l"/>
              </a:tabLst>
              <a:defRPr sz="2400" b="1">
                <a:solidFill>
                  <a:srgbClr val="0F5494"/>
                </a:solidFill>
                <a:latin typeface="Verdana" panose="020B0604030504040204" pitchFamily="34" charset="0"/>
              </a:defRPr>
            </a:lvl9pPr>
          </a:lstStyle>
          <a:p>
            <a:fld id="{BD3752D1-B1B2-40E5-AB4A-E350112BF192}" type="slidenum">
              <a:rPr lang="en-GB" altLang="en-US" sz="1200" b="0">
                <a:solidFill>
                  <a:srgbClr val="000000"/>
                </a:solidFill>
                <a:latin typeface="Arial" panose="020B0604020202020204" pitchFamily="34" charset="0"/>
              </a:rPr>
              <a:pPr/>
              <a:t>3</a:t>
            </a:fld>
            <a:endParaRPr lang="en-GB" altLang="en-US" sz="1200" b="0">
              <a:solidFill>
                <a:srgbClr val="000000"/>
              </a:solidFill>
              <a:latin typeface="Arial" panose="020B0604020202020204" pitchFamily="34" charset="0"/>
            </a:endParaRPr>
          </a:p>
        </p:txBody>
      </p:sp>
    </p:spTree>
    <p:extLst>
      <p:ext uri="{BB962C8B-B14F-4D97-AF65-F5344CB8AC3E}">
        <p14:creationId xmlns:p14="http://schemas.microsoft.com/office/powerpoint/2010/main" val="4160829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33</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34</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ltLang="en-US" sz="11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35</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36</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37</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38</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9677" indent="-284493" eaLnBrk="0" hangingPunct="0">
              <a:defRPr>
                <a:solidFill>
                  <a:schemeClr val="tx1"/>
                </a:solidFill>
                <a:latin typeface="Arial" pitchFamily="34" charset="0"/>
                <a:cs typeface="Arial" pitchFamily="34" charset="0"/>
              </a:defRPr>
            </a:lvl2pPr>
            <a:lvl3pPr marL="1137964" indent="-227593" eaLnBrk="0" hangingPunct="0">
              <a:defRPr>
                <a:solidFill>
                  <a:schemeClr val="tx1"/>
                </a:solidFill>
                <a:latin typeface="Arial" pitchFamily="34" charset="0"/>
                <a:cs typeface="Arial" pitchFamily="34" charset="0"/>
              </a:defRPr>
            </a:lvl3pPr>
            <a:lvl4pPr marL="1593153" indent="-227593" eaLnBrk="0" hangingPunct="0">
              <a:defRPr>
                <a:solidFill>
                  <a:schemeClr val="tx1"/>
                </a:solidFill>
                <a:latin typeface="Arial" pitchFamily="34" charset="0"/>
                <a:cs typeface="Arial" pitchFamily="34" charset="0"/>
              </a:defRPr>
            </a:lvl4pPr>
            <a:lvl5pPr marL="2048337" indent="-227593" eaLnBrk="0" hangingPunct="0">
              <a:defRPr>
                <a:solidFill>
                  <a:schemeClr val="tx1"/>
                </a:solidFill>
                <a:latin typeface="Arial" pitchFamily="34" charset="0"/>
                <a:cs typeface="Arial" pitchFamily="34" charset="0"/>
              </a:defRPr>
            </a:lvl5pPr>
            <a:lvl6pPr marL="2503523" indent="-227593" eaLnBrk="0" fontAlgn="base" hangingPunct="0">
              <a:spcBef>
                <a:spcPct val="0"/>
              </a:spcBef>
              <a:spcAft>
                <a:spcPct val="0"/>
              </a:spcAft>
              <a:defRPr>
                <a:solidFill>
                  <a:schemeClr val="tx1"/>
                </a:solidFill>
                <a:latin typeface="Arial" pitchFamily="34" charset="0"/>
                <a:cs typeface="Arial" pitchFamily="34" charset="0"/>
              </a:defRPr>
            </a:lvl6pPr>
            <a:lvl7pPr marL="2958709" indent="-227593" eaLnBrk="0" fontAlgn="base" hangingPunct="0">
              <a:spcBef>
                <a:spcPct val="0"/>
              </a:spcBef>
              <a:spcAft>
                <a:spcPct val="0"/>
              </a:spcAft>
              <a:defRPr>
                <a:solidFill>
                  <a:schemeClr val="tx1"/>
                </a:solidFill>
                <a:latin typeface="Arial" pitchFamily="34" charset="0"/>
                <a:cs typeface="Arial" pitchFamily="34" charset="0"/>
              </a:defRPr>
            </a:lvl7pPr>
            <a:lvl8pPr marL="3413895" indent="-227593" eaLnBrk="0" fontAlgn="base" hangingPunct="0">
              <a:spcBef>
                <a:spcPct val="0"/>
              </a:spcBef>
              <a:spcAft>
                <a:spcPct val="0"/>
              </a:spcAft>
              <a:defRPr>
                <a:solidFill>
                  <a:schemeClr val="tx1"/>
                </a:solidFill>
                <a:latin typeface="Arial" pitchFamily="34" charset="0"/>
                <a:cs typeface="Arial" pitchFamily="34" charset="0"/>
              </a:defRPr>
            </a:lvl8pPr>
            <a:lvl9pPr marL="3869083" indent="-22759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E2D79F3-4475-49A4-9C79-9C23FC4BEE63}" type="slidenum">
              <a:rPr lang="en-GB" altLang="en-US" smtClean="0">
                <a:solidFill>
                  <a:prstClr val="black"/>
                </a:solidFill>
              </a:rPr>
              <a:pPr eaLnBrk="1" hangingPunct="1"/>
              <a:t>6</a:t>
            </a:fld>
            <a:endParaRPr lang="en-GB" altLang="en-US">
              <a:solidFill>
                <a:prstClr val="black"/>
              </a:solidFill>
            </a:endParaRPr>
          </a:p>
        </p:txBody>
      </p:sp>
    </p:spTree>
    <p:extLst>
      <p:ext uri="{BB962C8B-B14F-4D97-AF65-F5344CB8AC3E}">
        <p14:creationId xmlns:p14="http://schemas.microsoft.com/office/powerpoint/2010/main" val="1341212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0"/>
            <a:r>
              <a:rPr lang="en-GB" dirty="0">
                <a:latin typeface="+mn-lt"/>
                <a:ea typeface="MS PGothic" pitchFamily="34" charset="-128"/>
              </a:rPr>
              <a:t>For</a:t>
            </a:r>
            <a:r>
              <a:rPr lang="en-GB" b="1" i="1" dirty="0">
                <a:latin typeface="+mn-lt"/>
                <a:ea typeface="MS PGothic" pitchFamily="34" charset="-128"/>
              </a:rPr>
              <a:t> </a:t>
            </a:r>
            <a:r>
              <a:rPr lang="en-GB" b="1" dirty="0"/>
              <a:t>standard collaborative actions</a:t>
            </a:r>
            <a:r>
              <a:rPr lang="en-GB" dirty="0"/>
              <a:t>, at </a:t>
            </a:r>
            <a:r>
              <a:rPr lang="en-GB" dirty="0">
                <a:latin typeface="+mn-lt"/>
                <a:ea typeface="MS PGothic" pitchFamily="34" charset="-128"/>
              </a:rPr>
              <a:t>least three legal entities, each established in a different Member State or Associated Country; Once these 3 entities are determined, a participant from anywhere in the world can </a:t>
            </a:r>
            <a:r>
              <a:rPr lang="en-GB" dirty="0"/>
              <a:t>be included in</a:t>
            </a:r>
            <a:r>
              <a:rPr lang="en-GB" dirty="0">
                <a:latin typeface="+mn-lt"/>
                <a:ea typeface="MS PGothic" pitchFamily="34" charset="-128"/>
              </a:rPr>
              <a:t> the consortium.</a:t>
            </a:r>
          </a:p>
          <a:p>
            <a:r>
              <a:rPr lang="pt-PT" dirty="0"/>
              <a:t>A</a:t>
            </a:r>
            <a:r>
              <a:rPr lang="en-GB" dirty="0"/>
              <a:t> researcher in an international partner country can even be the coordinator of a research consortium – but the minimum conditions must still be met.</a:t>
            </a:r>
          </a:p>
          <a:p>
            <a:r>
              <a:rPr lang="en-GB" dirty="0"/>
              <a:t> [NOTE: in practice this is very rare since EU researchers have a stronger  institutional and national support structure to help them in the preparation of proposals . Also the coordinator is responsible for the financial aspects of the whole project and this is easier in a EU/Associated country especially if the international partner is not eligible for funding]</a:t>
            </a:r>
          </a:p>
          <a:p>
            <a:endParaRPr lang="pt-PT" dirty="0"/>
          </a:p>
          <a:p>
            <a:r>
              <a:rPr lang="en-GB" sz="800" dirty="0"/>
              <a:t> </a:t>
            </a:r>
            <a:r>
              <a:rPr lang="en-GB" dirty="0"/>
              <a:t>There can be additional conditions for participation that will be set out in the relevant work programme</a:t>
            </a:r>
          </a:p>
          <a:p>
            <a:endParaRPr lang="en-GB" sz="800" dirty="0"/>
          </a:p>
          <a:p>
            <a:r>
              <a:rPr lang="en-GB" dirty="0"/>
              <a:t>For the </a:t>
            </a:r>
            <a:r>
              <a:rPr lang="en-GB" b="1" dirty="0"/>
              <a:t>European Research Council, </a:t>
            </a:r>
            <a:r>
              <a:rPr lang="en-GB" dirty="0"/>
              <a:t>the applicant (who can be from anywhere in the world) must identify in the proposal the host institution  in an EU/associated country in which she/he will establish their research group.</a:t>
            </a:r>
          </a:p>
          <a:p>
            <a:endParaRPr lang="en-GB" sz="800" dirty="0"/>
          </a:p>
          <a:p>
            <a:r>
              <a:rPr lang="en-GB" dirty="0"/>
              <a:t>For </a:t>
            </a:r>
            <a:r>
              <a:rPr lang="en-GB" b="1" dirty="0"/>
              <a:t>Marie </a:t>
            </a:r>
            <a:r>
              <a:rPr lang="en-GB" b="1" dirty="0" err="1"/>
              <a:t>Sklodowska</a:t>
            </a:r>
            <a:r>
              <a:rPr lang="en-GB" b="1" dirty="0"/>
              <a:t> Curie Grants,  </a:t>
            </a:r>
            <a:r>
              <a:rPr lang="en-GB" u="sng" dirty="0"/>
              <a:t>pre-Doctoral positions in Europe </a:t>
            </a:r>
            <a:r>
              <a:rPr lang="en-GB" dirty="0"/>
              <a:t>are  published (on MCSA website and on </a:t>
            </a:r>
            <a:r>
              <a:rPr lang="en-GB" dirty="0" err="1"/>
              <a:t>Euraxess</a:t>
            </a:r>
            <a:r>
              <a:rPr lang="en-GB" dirty="0"/>
              <a:t> Jobs Portal) and are open to applicants from anywhere in the world. </a:t>
            </a:r>
            <a:r>
              <a:rPr lang="en-GB" u="sng" dirty="0"/>
              <a:t>Post doc and other opportunities in Europe </a:t>
            </a:r>
            <a:r>
              <a:rPr lang="en-GB" dirty="0"/>
              <a:t>available through open call for proposals (current call  closes in September). Note that there is also a possibility for a European to apply to go to an international partner country for up to 2 years (with a compulsory return phase).</a:t>
            </a:r>
          </a:p>
          <a:p>
            <a:endParaRPr lang="en-GB" sz="800" dirty="0"/>
          </a:p>
          <a:p>
            <a:endParaRPr lang="en-GB" sz="800" dirty="0">
              <a:latin typeface="+mn-lt"/>
              <a:ea typeface="MS PGothic" pitchFamily="34" charset="-128"/>
            </a:endParaRPr>
          </a:p>
        </p:txBody>
      </p:sp>
      <p:sp>
        <p:nvSpPr>
          <p:cNvPr id="4" name="Slide Number Placeholder 3"/>
          <p:cNvSpPr>
            <a:spLocks noGrp="1"/>
          </p:cNvSpPr>
          <p:nvPr>
            <p:ph type="sldNum" sz="quarter" idx="10"/>
          </p:nvPr>
        </p:nvSpPr>
        <p:spPr/>
        <p:txBody>
          <a:bodyPr/>
          <a:lstStyle/>
          <a:p>
            <a:pPr>
              <a:defRPr/>
            </a:pPr>
            <a:fld id="{5C2BDB83-559F-4BFA-8E79-A15654D0BCFA}"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3845712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90488" y="744538"/>
            <a:ext cx="6616700" cy="3722687"/>
          </a:xfrm>
          <a:ln/>
        </p:spPr>
      </p:sp>
      <p:sp>
        <p:nvSpPr>
          <p:cNvPr id="295939" name="Notes Placeholder 2"/>
          <p:cNvSpPr>
            <a:spLocks noGrp="1"/>
          </p:cNvSpPr>
          <p:nvPr>
            <p:ph type="body" idx="1"/>
          </p:nvPr>
        </p:nvSpPr>
        <p:spPr>
          <a:noFill/>
        </p:spPr>
        <p:txBody>
          <a:bodyPr/>
          <a:lstStyle/>
          <a:p>
            <a:endParaRPr lang="en-US" altLang="fr-FR">
              <a:latin typeface="Arial" pitchFamily="34" charset="0"/>
            </a:endParaRPr>
          </a:p>
        </p:txBody>
      </p:sp>
      <p:sp>
        <p:nvSpPr>
          <p:cNvPr id="295940" name="Slide Number Placeholder 3"/>
          <p:cNvSpPr>
            <a:spLocks noGrp="1"/>
          </p:cNvSpPr>
          <p:nvPr>
            <p:ph type="sldNum" sz="quarter" idx="5"/>
          </p:nvPr>
        </p:nvSpPr>
        <p:spPr>
          <a:noFill/>
        </p:spPr>
        <p:txBody>
          <a:bodyPr/>
          <a:lstStyle>
            <a:lvl1pPr eaLnBrk="0" hangingPunct="0">
              <a:defRPr sz="1200">
                <a:solidFill>
                  <a:srgbClr val="0F5494"/>
                </a:solidFill>
                <a:latin typeface="Verdana" pitchFamily="34" charset="0"/>
                <a:cs typeface="Times New Roman" pitchFamily="18" charset="0"/>
              </a:defRPr>
            </a:lvl1pPr>
            <a:lvl2pPr marL="731625" indent="-281394" eaLnBrk="0" hangingPunct="0">
              <a:defRPr sz="1200">
                <a:solidFill>
                  <a:srgbClr val="0F5494"/>
                </a:solidFill>
                <a:latin typeface="Verdana" pitchFamily="34" charset="0"/>
                <a:cs typeface="Times New Roman" pitchFamily="18" charset="0"/>
              </a:defRPr>
            </a:lvl2pPr>
            <a:lvl3pPr marL="1125576" indent="-225116" eaLnBrk="0" hangingPunct="0">
              <a:defRPr sz="1200">
                <a:solidFill>
                  <a:srgbClr val="0F5494"/>
                </a:solidFill>
                <a:latin typeface="Verdana" pitchFamily="34" charset="0"/>
                <a:cs typeface="Times New Roman" pitchFamily="18" charset="0"/>
              </a:defRPr>
            </a:lvl3pPr>
            <a:lvl4pPr marL="1575807" indent="-225116" eaLnBrk="0" hangingPunct="0">
              <a:defRPr sz="1200">
                <a:solidFill>
                  <a:srgbClr val="0F5494"/>
                </a:solidFill>
                <a:latin typeface="Verdana" pitchFamily="34" charset="0"/>
                <a:cs typeface="Times New Roman" pitchFamily="18" charset="0"/>
              </a:defRPr>
            </a:lvl4pPr>
            <a:lvl5pPr marL="2026037" indent="-225116" eaLnBrk="0" hangingPunct="0">
              <a:defRPr sz="1200">
                <a:solidFill>
                  <a:srgbClr val="0F5494"/>
                </a:solidFill>
                <a:latin typeface="Verdana" pitchFamily="34" charset="0"/>
                <a:cs typeface="Times New Roman" pitchFamily="18" charset="0"/>
              </a:defRPr>
            </a:lvl5pPr>
            <a:lvl6pPr marL="2476269" indent="-225116" eaLnBrk="0" fontAlgn="base" hangingPunct="0">
              <a:spcBef>
                <a:spcPct val="0"/>
              </a:spcBef>
              <a:spcAft>
                <a:spcPct val="0"/>
              </a:spcAft>
              <a:defRPr sz="1200">
                <a:solidFill>
                  <a:srgbClr val="0F5494"/>
                </a:solidFill>
                <a:latin typeface="Verdana" pitchFamily="34" charset="0"/>
                <a:cs typeface="Times New Roman" pitchFamily="18" charset="0"/>
              </a:defRPr>
            </a:lvl6pPr>
            <a:lvl7pPr marL="2926499" indent="-225116" eaLnBrk="0" fontAlgn="base" hangingPunct="0">
              <a:spcBef>
                <a:spcPct val="0"/>
              </a:spcBef>
              <a:spcAft>
                <a:spcPct val="0"/>
              </a:spcAft>
              <a:defRPr sz="1200">
                <a:solidFill>
                  <a:srgbClr val="0F5494"/>
                </a:solidFill>
                <a:latin typeface="Verdana" pitchFamily="34" charset="0"/>
                <a:cs typeface="Times New Roman" pitchFamily="18" charset="0"/>
              </a:defRPr>
            </a:lvl7pPr>
            <a:lvl8pPr marL="3376729" indent="-225116" eaLnBrk="0" fontAlgn="base" hangingPunct="0">
              <a:spcBef>
                <a:spcPct val="0"/>
              </a:spcBef>
              <a:spcAft>
                <a:spcPct val="0"/>
              </a:spcAft>
              <a:defRPr sz="1200">
                <a:solidFill>
                  <a:srgbClr val="0F5494"/>
                </a:solidFill>
                <a:latin typeface="Verdana" pitchFamily="34" charset="0"/>
                <a:cs typeface="Times New Roman" pitchFamily="18" charset="0"/>
              </a:defRPr>
            </a:lvl8pPr>
            <a:lvl9pPr marL="3826960" indent="-225116" eaLnBrk="0" fontAlgn="base" hangingPunct="0">
              <a:spcBef>
                <a:spcPct val="0"/>
              </a:spcBef>
              <a:spcAft>
                <a:spcPct val="0"/>
              </a:spcAft>
              <a:defRPr sz="1200">
                <a:solidFill>
                  <a:srgbClr val="0F5494"/>
                </a:solidFill>
                <a:latin typeface="Verdana" pitchFamily="34" charset="0"/>
                <a:cs typeface="Times New Roman" pitchFamily="18" charset="0"/>
              </a:defRPr>
            </a:lvl9pPr>
          </a:lstStyle>
          <a:p>
            <a:pPr eaLnBrk="1" hangingPunct="1"/>
            <a:fld id="{CA15B1FF-DEE0-45BC-8B6D-4CC3C516CAAD}" type="slidenum">
              <a:rPr lang="en-GB" altLang="fr-FR" smtClean="0">
                <a:solidFill>
                  <a:srgbClr val="000000"/>
                </a:solidFill>
                <a:latin typeface="Arial" pitchFamily="34" charset="0"/>
              </a:rPr>
              <a:pPr eaLnBrk="1" hangingPunct="1"/>
              <a:t>9</a:t>
            </a:fld>
            <a:endParaRPr lang="en-GB" altLang="fr-FR">
              <a:solidFill>
                <a:srgbClr val="000000"/>
              </a:solidFill>
              <a:latin typeface="Arial" pitchFamily="34" charset="0"/>
            </a:endParaRPr>
          </a:p>
        </p:txBody>
      </p:sp>
    </p:spTree>
    <p:extLst>
      <p:ext uri="{BB962C8B-B14F-4D97-AF65-F5344CB8AC3E}">
        <p14:creationId xmlns:p14="http://schemas.microsoft.com/office/powerpoint/2010/main" val="3904960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90488" y="744538"/>
            <a:ext cx="6616700" cy="3722687"/>
          </a:xfrm>
          <a:ln/>
        </p:spPr>
      </p:sp>
      <p:sp>
        <p:nvSpPr>
          <p:cNvPr id="295939" name="Notes Placeholder 2"/>
          <p:cNvSpPr>
            <a:spLocks noGrp="1"/>
          </p:cNvSpPr>
          <p:nvPr>
            <p:ph type="body" idx="1"/>
          </p:nvPr>
        </p:nvSpPr>
        <p:spPr>
          <a:noFill/>
        </p:spPr>
        <p:txBody>
          <a:bodyPr/>
          <a:lstStyle/>
          <a:p>
            <a:endParaRPr lang="en-US" altLang="fr-FR">
              <a:latin typeface="Arial" pitchFamily="34" charset="0"/>
            </a:endParaRPr>
          </a:p>
        </p:txBody>
      </p:sp>
      <p:sp>
        <p:nvSpPr>
          <p:cNvPr id="295940" name="Slide Number Placeholder 3"/>
          <p:cNvSpPr>
            <a:spLocks noGrp="1"/>
          </p:cNvSpPr>
          <p:nvPr>
            <p:ph type="sldNum" sz="quarter" idx="5"/>
          </p:nvPr>
        </p:nvSpPr>
        <p:spPr>
          <a:noFill/>
        </p:spPr>
        <p:txBody>
          <a:bodyPr/>
          <a:lstStyle>
            <a:lvl1pPr eaLnBrk="0" hangingPunct="0">
              <a:defRPr sz="1200">
                <a:solidFill>
                  <a:srgbClr val="0F5494"/>
                </a:solidFill>
                <a:latin typeface="Verdana" pitchFamily="34" charset="0"/>
                <a:cs typeface="Times New Roman" pitchFamily="18" charset="0"/>
              </a:defRPr>
            </a:lvl1pPr>
            <a:lvl2pPr marL="731625" indent="-281394" eaLnBrk="0" hangingPunct="0">
              <a:defRPr sz="1200">
                <a:solidFill>
                  <a:srgbClr val="0F5494"/>
                </a:solidFill>
                <a:latin typeface="Verdana" pitchFamily="34" charset="0"/>
                <a:cs typeface="Times New Roman" pitchFamily="18" charset="0"/>
              </a:defRPr>
            </a:lvl2pPr>
            <a:lvl3pPr marL="1125576" indent="-225116" eaLnBrk="0" hangingPunct="0">
              <a:defRPr sz="1200">
                <a:solidFill>
                  <a:srgbClr val="0F5494"/>
                </a:solidFill>
                <a:latin typeface="Verdana" pitchFamily="34" charset="0"/>
                <a:cs typeface="Times New Roman" pitchFamily="18" charset="0"/>
              </a:defRPr>
            </a:lvl3pPr>
            <a:lvl4pPr marL="1575807" indent="-225116" eaLnBrk="0" hangingPunct="0">
              <a:defRPr sz="1200">
                <a:solidFill>
                  <a:srgbClr val="0F5494"/>
                </a:solidFill>
                <a:latin typeface="Verdana" pitchFamily="34" charset="0"/>
                <a:cs typeface="Times New Roman" pitchFamily="18" charset="0"/>
              </a:defRPr>
            </a:lvl4pPr>
            <a:lvl5pPr marL="2026037" indent="-225116" eaLnBrk="0" hangingPunct="0">
              <a:defRPr sz="1200">
                <a:solidFill>
                  <a:srgbClr val="0F5494"/>
                </a:solidFill>
                <a:latin typeface="Verdana" pitchFamily="34" charset="0"/>
                <a:cs typeface="Times New Roman" pitchFamily="18" charset="0"/>
              </a:defRPr>
            </a:lvl5pPr>
            <a:lvl6pPr marL="2476269" indent="-225116" eaLnBrk="0" fontAlgn="base" hangingPunct="0">
              <a:spcBef>
                <a:spcPct val="0"/>
              </a:spcBef>
              <a:spcAft>
                <a:spcPct val="0"/>
              </a:spcAft>
              <a:defRPr sz="1200">
                <a:solidFill>
                  <a:srgbClr val="0F5494"/>
                </a:solidFill>
                <a:latin typeface="Verdana" pitchFamily="34" charset="0"/>
                <a:cs typeface="Times New Roman" pitchFamily="18" charset="0"/>
              </a:defRPr>
            </a:lvl6pPr>
            <a:lvl7pPr marL="2926499" indent="-225116" eaLnBrk="0" fontAlgn="base" hangingPunct="0">
              <a:spcBef>
                <a:spcPct val="0"/>
              </a:spcBef>
              <a:spcAft>
                <a:spcPct val="0"/>
              </a:spcAft>
              <a:defRPr sz="1200">
                <a:solidFill>
                  <a:srgbClr val="0F5494"/>
                </a:solidFill>
                <a:latin typeface="Verdana" pitchFamily="34" charset="0"/>
                <a:cs typeface="Times New Roman" pitchFamily="18" charset="0"/>
              </a:defRPr>
            </a:lvl7pPr>
            <a:lvl8pPr marL="3376729" indent="-225116" eaLnBrk="0" fontAlgn="base" hangingPunct="0">
              <a:spcBef>
                <a:spcPct val="0"/>
              </a:spcBef>
              <a:spcAft>
                <a:spcPct val="0"/>
              </a:spcAft>
              <a:defRPr sz="1200">
                <a:solidFill>
                  <a:srgbClr val="0F5494"/>
                </a:solidFill>
                <a:latin typeface="Verdana" pitchFamily="34" charset="0"/>
                <a:cs typeface="Times New Roman" pitchFamily="18" charset="0"/>
              </a:defRPr>
            </a:lvl8pPr>
            <a:lvl9pPr marL="3826960" indent="-225116" eaLnBrk="0" fontAlgn="base" hangingPunct="0">
              <a:spcBef>
                <a:spcPct val="0"/>
              </a:spcBef>
              <a:spcAft>
                <a:spcPct val="0"/>
              </a:spcAft>
              <a:defRPr sz="1200">
                <a:solidFill>
                  <a:srgbClr val="0F5494"/>
                </a:solidFill>
                <a:latin typeface="Verdana" pitchFamily="34" charset="0"/>
                <a:cs typeface="Times New Roman" pitchFamily="18" charset="0"/>
              </a:defRPr>
            </a:lvl9pPr>
          </a:lstStyle>
          <a:p>
            <a:pPr eaLnBrk="1" hangingPunct="1"/>
            <a:fld id="{CA15B1FF-DEE0-45BC-8B6D-4CC3C516CAAD}" type="slidenum">
              <a:rPr lang="en-GB" altLang="fr-FR" smtClean="0">
                <a:solidFill>
                  <a:srgbClr val="000000"/>
                </a:solidFill>
                <a:latin typeface="Arial" pitchFamily="34" charset="0"/>
              </a:rPr>
              <a:pPr eaLnBrk="1" hangingPunct="1"/>
              <a:t>10</a:t>
            </a:fld>
            <a:endParaRPr lang="en-GB" altLang="fr-FR">
              <a:solidFill>
                <a:srgbClr val="000000"/>
              </a:solidFill>
              <a:latin typeface="Arial" pitchFamily="34" charset="0"/>
            </a:endParaRPr>
          </a:p>
        </p:txBody>
      </p:sp>
    </p:spTree>
    <p:extLst>
      <p:ext uri="{BB962C8B-B14F-4D97-AF65-F5344CB8AC3E}">
        <p14:creationId xmlns:p14="http://schemas.microsoft.com/office/powerpoint/2010/main" val="1320729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1"/>
            <a:r>
              <a:rPr lang="en-GB" dirty="0"/>
              <a:t>Main concerns of  citizens at European level  (according to Eurobarometer spring 2017) are security, migration and the economic situation.</a:t>
            </a:r>
          </a:p>
          <a:p>
            <a:pPr lvl="1"/>
            <a:endParaRPr lang="en-GB" i="1"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11</a:t>
            </a:fld>
            <a:endParaRPr lang="en-GB"/>
          </a:p>
        </p:txBody>
      </p:sp>
    </p:spTree>
    <p:extLst>
      <p:ext uri="{BB962C8B-B14F-4D97-AF65-F5344CB8AC3E}">
        <p14:creationId xmlns:p14="http://schemas.microsoft.com/office/powerpoint/2010/main" val="2704879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u="sng" dirty="0"/>
              <a:t>NOTE</a:t>
            </a:r>
            <a:r>
              <a:rPr lang="en-GB" dirty="0"/>
              <a:t>. In this slide the call budget for the European Innovation Council pilot includes the budget for the FET OPEN call (which is therefore not included under  'Excellent Science').</a:t>
            </a:r>
          </a:p>
          <a:p>
            <a:endParaRPr lang="de-DE" dirty="0"/>
          </a:p>
          <a:p>
            <a:r>
              <a:rPr lang="en-GB" b="1" dirty="0"/>
              <a:t>There is a difference between the budget announced , and the actual money available for calls under Horizon 2020  €30 billion versus over €26 billion (excluding </a:t>
            </a:r>
            <a:r>
              <a:rPr lang="en-GB" b="1" dirty="0" err="1"/>
              <a:t>Euratom</a:t>
            </a:r>
            <a:r>
              <a:rPr lang="en-GB" b="1" dirty="0"/>
              <a:t>)?  </a:t>
            </a:r>
            <a:endParaRPr lang="en-GB" dirty="0"/>
          </a:p>
          <a:p>
            <a:r>
              <a:rPr lang="en-GB" dirty="0"/>
              <a:t> Work programmes set out the activities, budgets, conditions, deadlines </a:t>
            </a:r>
            <a:r>
              <a:rPr lang="en-GB" dirty="0" err="1"/>
              <a:t>etc</a:t>
            </a:r>
            <a:r>
              <a:rPr lang="en-GB" dirty="0"/>
              <a:t> within the framework of the Specific Programmes agreed by legislators.  </a:t>
            </a:r>
          </a:p>
          <a:p>
            <a:r>
              <a:rPr lang="en-GB" dirty="0"/>
              <a:t>The main type of action are calls for proposals. These are the more visible and well known by the research and innovation communities. But other activities are also supported, to create, strengthen and consolidate the research and innovation landscape in the EU. These include first of all financial instruments (debt and equity measures), but also prizes, public procurements, identified beneficiaries, expert contracts, etc. </a:t>
            </a:r>
          </a:p>
          <a:p>
            <a:r>
              <a:rPr lang="en-GB" dirty="0"/>
              <a:t> All research and innovation activities financed by the EU that address the same objectives are set out under the same work programme thereby ensuring transparency. Moreover, in budget and legal terms a financing decision is needed for all these activities, whatever the way they are implemented. This explains the difference between the figures from the work programmes related to the calls for proposals and the total amount for the financing decision.</a:t>
            </a:r>
          </a:p>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12</a:t>
            </a:fld>
            <a:endParaRPr lang="en-GB"/>
          </a:p>
        </p:txBody>
      </p:sp>
    </p:spTree>
    <p:extLst>
      <p:ext uri="{BB962C8B-B14F-4D97-AF65-F5344CB8AC3E}">
        <p14:creationId xmlns:p14="http://schemas.microsoft.com/office/powerpoint/2010/main" val="4050121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D29B3D15-D768-4DA8-B995-C06820D2CDB0}" type="datetimeFigureOut">
              <a:rPr lang="en-SG" smtClean="0"/>
              <a:t>1/2/2018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55D56C99-CBBE-40D8-A4CB-863A535A09CC}" type="slidenum">
              <a:rPr lang="en-SG" smtClean="0"/>
              <a:t>‹#›</a:t>
            </a:fld>
            <a:endParaRPr lang="en-SG"/>
          </a:p>
        </p:txBody>
      </p:sp>
    </p:spTree>
    <p:extLst>
      <p:ext uri="{BB962C8B-B14F-4D97-AF65-F5344CB8AC3E}">
        <p14:creationId xmlns:p14="http://schemas.microsoft.com/office/powerpoint/2010/main" val="3279569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29B3D15-D768-4DA8-B995-C06820D2CDB0}" type="datetimeFigureOut">
              <a:rPr lang="en-SG" smtClean="0"/>
              <a:t>1/2/2018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55D56C99-CBBE-40D8-A4CB-863A535A09CC}" type="slidenum">
              <a:rPr lang="en-SG" smtClean="0"/>
              <a:t>‹#›</a:t>
            </a:fld>
            <a:endParaRPr lang="en-SG"/>
          </a:p>
        </p:txBody>
      </p:sp>
    </p:spTree>
    <p:extLst>
      <p:ext uri="{BB962C8B-B14F-4D97-AF65-F5344CB8AC3E}">
        <p14:creationId xmlns:p14="http://schemas.microsoft.com/office/powerpoint/2010/main" val="35990141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4" name="Footer Placeholder 3"/>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5" name="Slide Number Placeholder 4"/>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29B54D4B-9C15-4DB2-9085-BD2C355F7A00}" type="slidenum">
              <a:rPr lang="en-GB" altLang="en-US"/>
              <a:pPr/>
              <a:t>‹#›</a:t>
            </a:fld>
            <a:endParaRPr lang="en-GB" altLang="en-US"/>
          </a:p>
        </p:txBody>
      </p:sp>
    </p:spTree>
    <p:extLst>
      <p:ext uri="{BB962C8B-B14F-4D97-AF65-F5344CB8AC3E}">
        <p14:creationId xmlns:p14="http://schemas.microsoft.com/office/powerpoint/2010/main" val="37983041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3" name="Footer Placeholder 2"/>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4" name="Slide Number Placeholder 3"/>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B0F8E75E-5687-403F-8BC4-2D47B497477D}" type="slidenum">
              <a:rPr lang="en-GB" altLang="en-US"/>
              <a:pPr/>
              <a:t>‹#›</a:t>
            </a:fld>
            <a:endParaRPr lang="en-GB" altLang="en-US"/>
          </a:p>
        </p:txBody>
      </p:sp>
    </p:spTree>
    <p:extLst>
      <p:ext uri="{BB962C8B-B14F-4D97-AF65-F5344CB8AC3E}">
        <p14:creationId xmlns:p14="http://schemas.microsoft.com/office/powerpoint/2010/main" val="37676565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67"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164"/>
            </a:lvl1pPr>
            <a:lvl2pPr>
              <a:defRPr sz="2736"/>
            </a:lvl2pPr>
            <a:lvl3pPr>
              <a:defRPr sz="2309"/>
            </a:lvl3pPr>
            <a:lvl4pPr>
              <a:defRPr sz="1967"/>
            </a:lvl4pPr>
            <a:lvl5pPr>
              <a:defRPr sz="1967"/>
            </a:lvl5pPr>
            <a:lvl6pPr>
              <a:defRPr sz="1967"/>
            </a:lvl6pPr>
            <a:lvl7pPr>
              <a:defRPr sz="1967"/>
            </a:lvl7pPr>
            <a:lvl8pPr>
              <a:defRPr sz="1967"/>
            </a:lvl8pPr>
            <a:lvl9pPr>
              <a:defRPr sz="19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368"/>
            </a:lvl1pPr>
            <a:lvl2pPr marL="445959" indent="0">
              <a:buNone/>
              <a:defRPr sz="1197"/>
            </a:lvl2pPr>
            <a:lvl3pPr marL="891917" indent="0">
              <a:buNone/>
              <a:defRPr sz="941"/>
            </a:lvl3pPr>
            <a:lvl4pPr marL="1337876" indent="0">
              <a:buNone/>
              <a:defRPr sz="855"/>
            </a:lvl4pPr>
            <a:lvl5pPr marL="1783834" indent="0">
              <a:buNone/>
              <a:defRPr sz="855"/>
            </a:lvl5pPr>
            <a:lvl6pPr marL="2229793" indent="0">
              <a:buNone/>
              <a:defRPr sz="855"/>
            </a:lvl6pPr>
            <a:lvl7pPr marL="2675752" indent="0">
              <a:buNone/>
              <a:defRPr sz="855"/>
            </a:lvl7pPr>
            <a:lvl8pPr marL="3121710" indent="0">
              <a:buNone/>
              <a:defRPr sz="855"/>
            </a:lvl8pPr>
            <a:lvl9pPr marL="3567669" indent="0">
              <a:buNone/>
              <a:defRPr sz="855"/>
            </a:lvl9pPr>
          </a:lstStyle>
          <a:p>
            <a:pPr lvl="0"/>
            <a:r>
              <a:rPr lang="en-US"/>
              <a:t>Click to edit Master text styles</a:t>
            </a:r>
          </a:p>
        </p:txBody>
      </p:sp>
      <p:sp>
        <p:nvSpPr>
          <p:cNvPr id="5" name="Date Placeholder 4"/>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Footer Placeholder 5"/>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7" name="Slide Number Placeholder 6"/>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93DADAFF-E531-4C03-A916-4D36CDF94996}" type="slidenum">
              <a:rPr lang="en-GB" altLang="en-US"/>
              <a:pPr/>
              <a:t>‹#›</a:t>
            </a:fld>
            <a:endParaRPr lang="en-GB" altLang="en-US"/>
          </a:p>
        </p:txBody>
      </p:sp>
    </p:spTree>
    <p:extLst>
      <p:ext uri="{BB962C8B-B14F-4D97-AF65-F5344CB8AC3E}">
        <p14:creationId xmlns:p14="http://schemas.microsoft.com/office/powerpoint/2010/main" val="36510650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164"/>
            </a:lvl1pPr>
            <a:lvl2pPr marL="445959" indent="0">
              <a:buNone/>
              <a:defRPr sz="2736"/>
            </a:lvl2pPr>
            <a:lvl3pPr marL="891917" indent="0">
              <a:buNone/>
              <a:defRPr sz="2309"/>
            </a:lvl3pPr>
            <a:lvl4pPr marL="1337876" indent="0">
              <a:buNone/>
              <a:defRPr sz="1967"/>
            </a:lvl4pPr>
            <a:lvl5pPr marL="1783834" indent="0">
              <a:buNone/>
              <a:defRPr sz="1967"/>
            </a:lvl5pPr>
            <a:lvl6pPr marL="2229793" indent="0">
              <a:buNone/>
              <a:defRPr sz="1967"/>
            </a:lvl6pPr>
            <a:lvl7pPr marL="2675752" indent="0">
              <a:buNone/>
              <a:defRPr sz="1967"/>
            </a:lvl7pPr>
            <a:lvl8pPr marL="3121710" indent="0">
              <a:buNone/>
              <a:defRPr sz="1967"/>
            </a:lvl8pPr>
            <a:lvl9pPr marL="3567669" indent="0">
              <a:buNone/>
              <a:defRPr sz="1967"/>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68"/>
            </a:lvl1pPr>
            <a:lvl2pPr marL="445959" indent="0">
              <a:buNone/>
              <a:defRPr sz="1197"/>
            </a:lvl2pPr>
            <a:lvl3pPr marL="891917" indent="0">
              <a:buNone/>
              <a:defRPr sz="941"/>
            </a:lvl3pPr>
            <a:lvl4pPr marL="1337876" indent="0">
              <a:buNone/>
              <a:defRPr sz="855"/>
            </a:lvl4pPr>
            <a:lvl5pPr marL="1783834" indent="0">
              <a:buNone/>
              <a:defRPr sz="855"/>
            </a:lvl5pPr>
            <a:lvl6pPr marL="2229793" indent="0">
              <a:buNone/>
              <a:defRPr sz="855"/>
            </a:lvl6pPr>
            <a:lvl7pPr marL="2675752" indent="0">
              <a:buNone/>
              <a:defRPr sz="855"/>
            </a:lvl7pPr>
            <a:lvl8pPr marL="3121710" indent="0">
              <a:buNone/>
              <a:defRPr sz="855"/>
            </a:lvl8pPr>
            <a:lvl9pPr marL="3567669" indent="0">
              <a:buNone/>
              <a:defRPr sz="855"/>
            </a:lvl9pPr>
          </a:lstStyle>
          <a:p>
            <a:pPr lvl="0"/>
            <a:r>
              <a:rPr lang="en-US"/>
              <a:t>Click to edit Master text styles</a:t>
            </a:r>
          </a:p>
        </p:txBody>
      </p:sp>
      <p:sp>
        <p:nvSpPr>
          <p:cNvPr id="5" name="Date Placeholder 4"/>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Footer Placeholder 5"/>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7" name="Slide Number Placeholder 6"/>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3F28D7E9-85C2-49CA-BF3F-AE4D59DF72B5}" type="slidenum">
              <a:rPr lang="en-GB" altLang="en-US"/>
              <a:pPr/>
              <a:t>‹#›</a:t>
            </a:fld>
            <a:endParaRPr lang="en-GB" altLang="en-US"/>
          </a:p>
        </p:txBody>
      </p:sp>
    </p:spTree>
    <p:extLst>
      <p:ext uri="{BB962C8B-B14F-4D97-AF65-F5344CB8AC3E}">
        <p14:creationId xmlns:p14="http://schemas.microsoft.com/office/powerpoint/2010/main" val="29992327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5" name="Footer Placeholder 4"/>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Slide Number Placeholder 5"/>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850872B3-C1EC-40CB-95DA-7CD36CC3D0B5}" type="slidenum">
              <a:rPr lang="en-GB" altLang="en-US"/>
              <a:pPr/>
              <a:t>‹#›</a:t>
            </a:fld>
            <a:endParaRPr lang="en-GB" altLang="en-US"/>
          </a:p>
        </p:txBody>
      </p:sp>
    </p:spTree>
    <p:extLst>
      <p:ext uri="{BB962C8B-B14F-4D97-AF65-F5344CB8AC3E}">
        <p14:creationId xmlns:p14="http://schemas.microsoft.com/office/powerpoint/2010/main" val="39047374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0153" y="1339851"/>
            <a:ext cx="2762249" cy="46815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27051" y="1339851"/>
            <a:ext cx="8089900"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5" name="Footer Placeholder 4"/>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Slide Number Placeholder 5"/>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40644555-2447-489A-9D40-F2A6B4FD707D}" type="slidenum">
              <a:rPr lang="en-GB" altLang="en-US"/>
              <a:pPr/>
              <a:t>‹#›</a:t>
            </a:fld>
            <a:endParaRPr lang="en-GB" altLang="en-US"/>
          </a:p>
        </p:txBody>
      </p:sp>
    </p:spTree>
    <p:extLst>
      <p:ext uri="{BB962C8B-B14F-4D97-AF65-F5344CB8AC3E}">
        <p14:creationId xmlns:p14="http://schemas.microsoft.com/office/powerpoint/2010/main" val="655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29B3D15-D768-4DA8-B995-C06820D2CDB0}" type="datetimeFigureOut">
              <a:rPr lang="en-SG" smtClean="0"/>
              <a:t>1/2/2018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55D56C99-CBBE-40D8-A4CB-863A535A09CC}" type="slidenum">
              <a:rPr lang="en-SG" smtClean="0"/>
              <a:t>‹#›</a:t>
            </a:fld>
            <a:endParaRPr lang="en-SG"/>
          </a:p>
        </p:txBody>
      </p:sp>
    </p:spTree>
    <p:extLst>
      <p:ext uri="{BB962C8B-B14F-4D97-AF65-F5344CB8AC3E}">
        <p14:creationId xmlns:p14="http://schemas.microsoft.com/office/powerpoint/2010/main" val="2934387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2595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24000" cy="6876000"/>
          </a:xfrm>
          <a:prstGeom prst="rect">
            <a:avLst/>
          </a:prstGeom>
        </p:spPr>
      </p:pic>
      <p:sp>
        <p:nvSpPr>
          <p:cNvPr id="11" name="Title 1"/>
          <p:cNvSpPr>
            <a:spLocks noGrp="1"/>
          </p:cNvSpPr>
          <p:nvPr>
            <p:ph type="title"/>
          </p:nvPr>
        </p:nvSpPr>
        <p:spPr>
          <a:xfrm>
            <a:off x="623393" y="1412776"/>
            <a:ext cx="10945216" cy="576064"/>
          </a:xfrm>
        </p:spPr>
        <p:txBody>
          <a:bodyPr/>
          <a:lstStyle>
            <a:lvl1pPr marL="358775" indent="-358775">
              <a:defRPr sz="2200">
                <a:solidFill>
                  <a:srgbClr val="578DA3"/>
                </a:solidFill>
              </a:defRPr>
            </a:lvl1pPr>
          </a:lstStyle>
          <a:p>
            <a:r>
              <a:rPr lang="en-US" dirty="0"/>
              <a:t>Click to edit Master title style</a:t>
            </a:r>
            <a:endParaRPr lang="en-GB" dirty="0"/>
          </a:p>
        </p:txBody>
      </p:sp>
      <p:sp>
        <p:nvSpPr>
          <p:cNvPr id="12" name="Content Placeholder 2"/>
          <p:cNvSpPr>
            <a:spLocks noGrp="1"/>
          </p:cNvSpPr>
          <p:nvPr>
            <p:ph idx="1"/>
          </p:nvPr>
        </p:nvSpPr>
        <p:spPr>
          <a:xfrm>
            <a:off x="623392" y="1988840"/>
            <a:ext cx="10945216" cy="3969256"/>
          </a:xfrm>
        </p:spPr>
        <p:txBody>
          <a:bodyPr/>
          <a:lstStyle>
            <a:lvl1pPr marL="180975" indent="-180975">
              <a:spcAft>
                <a:spcPts val="600"/>
              </a:spcAft>
              <a:buClr>
                <a:srgbClr val="CD5A57"/>
              </a:buClr>
              <a:buSzPct val="120000"/>
              <a:buFont typeface="Arial" panose="020B0604020202020204" pitchFamily="34" charset="0"/>
              <a:buChar char="•"/>
              <a:defRPr sz="160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361950" indent="-180975">
              <a:spcAft>
                <a:spcPts val="600"/>
              </a:spcAft>
              <a:buFontTx/>
              <a:buChar char="-"/>
              <a:defRPr>
                <a:solidFill>
                  <a:schemeClr val="tx1">
                    <a:lumMod val="85000"/>
                    <a:lumOff val="15000"/>
                  </a:schemeClr>
                </a:solidFill>
              </a:defRPr>
            </a:lvl3pPr>
          </a:lstStyle>
          <a:p>
            <a:pPr lvl="0"/>
            <a:r>
              <a:rPr lang="en-US" dirty="0"/>
              <a:t>Click to edit Master text styles</a:t>
            </a:r>
          </a:p>
          <a:p>
            <a:pPr lvl="2"/>
            <a:r>
              <a:rPr lang="en-US" dirty="0"/>
              <a:t>Third level</a:t>
            </a:r>
          </a:p>
          <a:p>
            <a:pPr lvl="2"/>
            <a:endParaRPr lang="en-US" dirty="0"/>
          </a:p>
        </p:txBody>
      </p:sp>
    </p:spTree>
    <p:extLst>
      <p:ext uri="{BB962C8B-B14F-4D97-AF65-F5344CB8AC3E}">
        <p14:creationId xmlns:p14="http://schemas.microsoft.com/office/powerpoint/2010/main" val="3594691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24000" cy="6876000"/>
          </a:xfrm>
          <a:prstGeom prst="rect">
            <a:avLst/>
          </a:prstGeom>
        </p:spPr>
      </p:pic>
      <p:sp>
        <p:nvSpPr>
          <p:cNvPr id="11" name="Title 1"/>
          <p:cNvSpPr>
            <a:spLocks noGrp="1"/>
          </p:cNvSpPr>
          <p:nvPr>
            <p:ph type="title"/>
          </p:nvPr>
        </p:nvSpPr>
        <p:spPr>
          <a:xfrm>
            <a:off x="3791745" y="1412776"/>
            <a:ext cx="7872875" cy="576064"/>
          </a:xfrm>
        </p:spPr>
        <p:txBody>
          <a:bodyPr/>
          <a:lstStyle>
            <a:lvl1pPr marL="358775" indent="-358775">
              <a:defRPr sz="1600" b="1">
                <a:solidFill>
                  <a:srgbClr val="34677E"/>
                </a:solidFill>
              </a:defRPr>
            </a:lvl1pPr>
          </a:lstStyle>
          <a:p>
            <a:r>
              <a:rPr lang="en-US" dirty="0"/>
              <a:t>Click to edit Master title style</a:t>
            </a:r>
            <a:endParaRPr lang="en-GB" dirty="0"/>
          </a:p>
        </p:txBody>
      </p:sp>
      <p:sp>
        <p:nvSpPr>
          <p:cNvPr id="12" name="Content Placeholder 2"/>
          <p:cNvSpPr>
            <a:spLocks noGrp="1"/>
          </p:cNvSpPr>
          <p:nvPr>
            <p:ph idx="1"/>
          </p:nvPr>
        </p:nvSpPr>
        <p:spPr>
          <a:xfrm>
            <a:off x="3791745" y="1988840"/>
            <a:ext cx="7872875" cy="3969256"/>
          </a:xfrm>
        </p:spPr>
        <p:txBody>
          <a:bodyPr/>
          <a:lstStyle>
            <a:lvl1pPr marL="0" indent="0">
              <a:spcAft>
                <a:spcPts val="600"/>
              </a:spcAft>
              <a:buClr>
                <a:srgbClr val="C8DF33"/>
              </a:buClr>
              <a:buSzPct val="120000"/>
              <a:buFontTx/>
              <a:buNone/>
              <a:defRPr sz="1600" b="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180975" indent="0">
              <a:spcAft>
                <a:spcPts val="600"/>
              </a:spcAft>
              <a:buFontTx/>
              <a:buNone/>
              <a:defRPr>
                <a:solidFill>
                  <a:schemeClr val="tx1">
                    <a:lumMod val="85000"/>
                    <a:lumOff val="15000"/>
                  </a:schemeClr>
                </a:solidFill>
              </a:defRPr>
            </a:lvl3pPr>
          </a:lstStyle>
          <a:p>
            <a:pPr lvl="0"/>
            <a:r>
              <a:rPr lang="en-US" dirty="0"/>
              <a:t>Click to edit Master text styles</a:t>
            </a:r>
          </a:p>
          <a:p>
            <a:pPr lvl="0"/>
            <a:r>
              <a:rPr lang="en-US" dirty="0"/>
              <a:t>Third level</a:t>
            </a:r>
          </a:p>
          <a:p>
            <a:pPr lvl="2"/>
            <a:endParaRPr lang="en-US" dirty="0"/>
          </a:p>
        </p:txBody>
      </p:sp>
      <p:sp>
        <p:nvSpPr>
          <p:cNvPr id="5" name="Content Placeholder 2"/>
          <p:cNvSpPr>
            <a:spLocks noGrp="1"/>
          </p:cNvSpPr>
          <p:nvPr>
            <p:ph idx="10"/>
          </p:nvPr>
        </p:nvSpPr>
        <p:spPr>
          <a:xfrm>
            <a:off x="623392" y="1412776"/>
            <a:ext cx="2880320" cy="2088232"/>
          </a:xfrm>
        </p:spPr>
        <p:txBody>
          <a:bodyPr/>
          <a:lstStyle>
            <a:lvl1pPr marL="0" indent="0">
              <a:spcAft>
                <a:spcPts val="600"/>
              </a:spcAft>
              <a:buClr>
                <a:srgbClr val="C8DF33"/>
              </a:buClr>
              <a:buSzPct val="120000"/>
              <a:buFontTx/>
              <a:buNone/>
              <a:defRPr sz="1600" b="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180975" indent="0">
              <a:spcAft>
                <a:spcPts val="600"/>
              </a:spcAft>
              <a:buFontTx/>
              <a:buNone/>
              <a:defRPr>
                <a:solidFill>
                  <a:schemeClr val="tx1">
                    <a:lumMod val="85000"/>
                    <a:lumOff val="15000"/>
                  </a:schemeClr>
                </a:solidFill>
              </a:defRPr>
            </a:lvl3pPr>
          </a:lstStyle>
          <a:p>
            <a:pPr lvl="2"/>
            <a:endParaRPr lang="en-US" dirty="0"/>
          </a:p>
        </p:txBody>
      </p:sp>
    </p:spTree>
    <p:extLst>
      <p:ext uri="{BB962C8B-B14F-4D97-AF65-F5344CB8AC3E}">
        <p14:creationId xmlns:p14="http://schemas.microsoft.com/office/powerpoint/2010/main" val="1731852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1" y="980539"/>
            <a:ext cx="12240869" cy="5877463"/>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lIns="89193" tIns="44596" rIns="89193" bIns="44596" anchor="ctr"/>
          <a:lstStyle>
            <a:lvl1pPr defTabSz="520700">
              <a:defRPr sz="2400" b="1">
                <a:solidFill>
                  <a:srgbClr val="0F5494"/>
                </a:solidFill>
                <a:latin typeface="Verdana" panose="020B0604030504040204" pitchFamily="34" charset="0"/>
              </a:defRPr>
            </a:lvl1pPr>
            <a:lvl2pPr defTabSz="520700">
              <a:defRPr sz="2400" b="1">
                <a:solidFill>
                  <a:srgbClr val="0F5494"/>
                </a:solidFill>
                <a:latin typeface="Verdana" panose="020B0604030504040204" pitchFamily="34" charset="0"/>
              </a:defRPr>
            </a:lvl2pPr>
            <a:lvl3pPr defTabSz="520700">
              <a:defRPr sz="2400" b="1">
                <a:solidFill>
                  <a:srgbClr val="0F5494"/>
                </a:solidFill>
                <a:latin typeface="Verdana" panose="020B0604030504040204" pitchFamily="34" charset="0"/>
              </a:defRPr>
            </a:lvl3pPr>
            <a:lvl4pPr defTabSz="520700">
              <a:defRPr sz="2400" b="1">
                <a:solidFill>
                  <a:srgbClr val="0F5494"/>
                </a:solidFill>
                <a:latin typeface="Verdana" panose="020B0604030504040204" pitchFamily="34" charset="0"/>
              </a:defRPr>
            </a:lvl4pPr>
            <a:lvl5pPr defTabSz="520700">
              <a:defRPr sz="2400" b="1">
                <a:solidFill>
                  <a:srgbClr val="0F5494"/>
                </a:solidFill>
                <a:latin typeface="Verdana" panose="020B0604030504040204" pitchFamily="34" charset="0"/>
              </a:defRPr>
            </a:lvl5pPr>
            <a:lvl6pPr marL="2514600" indent="-228600" algn="r" defTabSz="520700" eaLnBrk="0" fontAlgn="base" hangingPunct="0">
              <a:spcBef>
                <a:spcPct val="0"/>
              </a:spcBef>
              <a:spcAft>
                <a:spcPct val="0"/>
              </a:spcAft>
              <a:buClr>
                <a:srgbClr val="000000"/>
              </a:buClr>
              <a:buSzPct val="100000"/>
              <a:buFont typeface="Times New Roman" panose="02020603050405020304" pitchFamily="18" charset="0"/>
              <a:defRPr sz="2400" b="1">
                <a:solidFill>
                  <a:srgbClr val="0F5494"/>
                </a:solidFill>
                <a:latin typeface="Verdana" panose="020B0604030504040204" pitchFamily="34" charset="0"/>
              </a:defRPr>
            </a:lvl6pPr>
            <a:lvl7pPr marL="2971800" indent="-228600" algn="r" defTabSz="520700" eaLnBrk="0" fontAlgn="base" hangingPunct="0">
              <a:spcBef>
                <a:spcPct val="0"/>
              </a:spcBef>
              <a:spcAft>
                <a:spcPct val="0"/>
              </a:spcAft>
              <a:buClr>
                <a:srgbClr val="000000"/>
              </a:buClr>
              <a:buSzPct val="100000"/>
              <a:buFont typeface="Times New Roman" panose="02020603050405020304" pitchFamily="18" charset="0"/>
              <a:defRPr sz="2400" b="1">
                <a:solidFill>
                  <a:srgbClr val="0F5494"/>
                </a:solidFill>
                <a:latin typeface="Verdana" panose="020B0604030504040204" pitchFamily="34" charset="0"/>
              </a:defRPr>
            </a:lvl7pPr>
            <a:lvl8pPr marL="3429000" indent="-228600" algn="r" defTabSz="520700" eaLnBrk="0" fontAlgn="base" hangingPunct="0">
              <a:spcBef>
                <a:spcPct val="0"/>
              </a:spcBef>
              <a:spcAft>
                <a:spcPct val="0"/>
              </a:spcAft>
              <a:buClr>
                <a:srgbClr val="000000"/>
              </a:buClr>
              <a:buSzPct val="100000"/>
              <a:buFont typeface="Times New Roman" panose="02020603050405020304" pitchFamily="18" charset="0"/>
              <a:defRPr sz="2400" b="1">
                <a:solidFill>
                  <a:srgbClr val="0F5494"/>
                </a:solidFill>
                <a:latin typeface="Verdana" panose="020B0604030504040204" pitchFamily="34" charset="0"/>
              </a:defRPr>
            </a:lvl8pPr>
            <a:lvl9pPr marL="3886200" indent="-228600" algn="r" defTabSz="520700" eaLnBrk="0" fontAlgn="base" hangingPunct="0">
              <a:spcBef>
                <a:spcPct val="0"/>
              </a:spcBef>
              <a:spcAft>
                <a:spcPct val="0"/>
              </a:spcAft>
              <a:buClr>
                <a:srgbClr val="000000"/>
              </a:buClr>
              <a:buSzPct val="100000"/>
              <a:buFont typeface="Times New Roman" panose="02020603050405020304" pitchFamily="18" charset="0"/>
              <a:defRPr sz="2400" b="1">
                <a:solidFill>
                  <a:srgbClr val="0F5494"/>
                </a:solidFill>
                <a:latin typeface="Verdana" panose="020B0604030504040204" pitchFamily="34" charset="0"/>
              </a:defRPr>
            </a:lvl9pPr>
          </a:lstStyle>
          <a:p>
            <a:pPr algn="ctr" fontAlgn="base">
              <a:spcBef>
                <a:spcPct val="0"/>
              </a:spcBef>
              <a:spcAft>
                <a:spcPct val="0"/>
              </a:spcAft>
            </a:pPr>
            <a:endParaRPr lang="en-US" altLang="en-US" sz="1796" b="0">
              <a:solidFill>
                <a:srgbClr val="FFFFFF"/>
              </a:solidFill>
            </a:endParaRPr>
          </a:p>
        </p:txBody>
      </p:sp>
      <p:pic>
        <p:nvPicPr>
          <p:cNvPr id="5"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6083" y="259173"/>
            <a:ext cx="1916764" cy="99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5688757" y="6659374"/>
            <a:ext cx="816299" cy="21597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89193" tIns="44596" rIns="89193" bIns="44596" anchor="ctr"/>
          <a:lstStyle/>
          <a:p>
            <a:pPr algn="ctr" defTabSz="445959">
              <a:defRPr/>
            </a:pPr>
            <a:endParaRPr lang="en-US" sz="1796">
              <a:solidFill>
                <a:srgbClr val="FFFFFF"/>
              </a:solidFill>
            </a:endParaRPr>
          </a:p>
        </p:txBody>
      </p:sp>
      <p:sp>
        <p:nvSpPr>
          <p:cNvPr id="3076" name="Rectangle 4"/>
          <p:cNvSpPr>
            <a:spLocks noGrp="1" noChangeArrowheads="1"/>
          </p:cNvSpPr>
          <p:nvPr>
            <p:ph type="ctrTitle"/>
          </p:nvPr>
        </p:nvSpPr>
        <p:spPr>
          <a:xfrm>
            <a:off x="5327652" y="2565474"/>
            <a:ext cx="6720416" cy="790575"/>
          </a:xfrm>
        </p:spPr>
        <p:txBody>
          <a:bodyPr/>
          <a:lstStyle>
            <a:lvl1pPr marL="3097">
              <a:defRPr sz="7439">
                <a:solidFill>
                  <a:srgbClr val="FFD624"/>
                </a:solidFill>
              </a:defRPr>
            </a:lvl1pPr>
          </a:lstStyle>
          <a:p>
            <a:pPr lvl="0"/>
            <a:r>
              <a:rPr lang="en-US" altLang="en-US" noProof="0"/>
              <a:t>Click to edit Master title style</a:t>
            </a:r>
            <a:endParaRPr lang="en-GB" altLang="en-US" noProof="0"/>
          </a:p>
        </p:txBody>
      </p:sp>
      <p:sp>
        <p:nvSpPr>
          <p:cNvPr id="3077" name="Rectangle 5"/>
          <p:cNvSpPr>
            <a:spLocks noGrp="1" noChangeArrowheads="1"/>
          </p:cNvSpPr>
          <p:nvPr>
            <p:ph type="subTitle" idx="1"/>
          </p:nvPr>
        </p:nvSpPr>
        <p:spPr>
          <a:xfrm>
            <a:off x="814917" y="3716344"/>
            <a:ext cx="11377083" cy="1728787"/>
          </a:xfrm>
        </p:spPr>
        <p:txBody>
          <a:bodyPr/>
          <a:lstStyle>
            <a:lvl1pPr marL="0" indent="0">
              <a:buFontTx/>
              <a:buNone/>
              <a:defRPr sz="2907" b="1" i="0">
                <a:solidFill>
                  <a:schemeClr val="bg1"/>
                </a:solidFill>
              </a:defRPr>
            </a:lvl1pPr>
          </a:lstStyle>
          <a:p>
            <a:pPr lvl="0"/>
            <a:r>
              <a:rPr lang="en-US" altLang="en-US" noProof="0"/>
              <a:t>Click to edit Master subtitle style</a:t>
            </a:r>
            <a:endParaRPr lang="en-GB" altLang="en-US" noProof="0"/>
          </a:p>
        </p:txBody>
      </p:sp>
      <p:sp>
        <p:nvSpPr>
          <p:cNvPr id="7" name="Rectangle 6"/>
          <p:cNvSpPr>
            <a:spLocks noGrp="1" noChangeArrowheads="1"/>
          </p:cNvSpPr>
          <p:nvPr>
            <p:ph type="dt" sz="half" idx="10"/>
          </p:nvPr>
        </p:nvSpPr>
        <p:spPr/>
        <p:txBody>
          <a:bodyPr/>
          <a:lstStyle>
            <a:lvl1pPr algn="r" defTabSz="384165" eaLnBrk="0" hangingPunct="0">
              <a:buClr>
                <a:srgbClr val="000000"/>
              </a:buClr>
              <a:buSzPct val="100000"/>
              <a:buFont typeface="Times New Roman" pitchFamily="18" charset="0"/>
              <a:buNone/>
              <a:defRPr sz="1197" b="1">
                <a:solidFill>
                  <a:srgbClr val="FFFFFF"/>
                </a:solidFill>
                <a:latin typeface="+mn-lt"/>
              </a:defRPr>
            </a:lvl1pPr>
          </a:lstStyle>
          <a:p>
            <a:pPr>
              <a:defRPr/>
            </a:pPr>
            <a:endParaRPr lang="en-GB" altLang="en-US"/>
          </a:p>
        </p:txBody>
      </p:sp>
      <p:sp>
        <p:nvSpPr>
          <p:cNvPr id="8" name="Rectangle 7"/>
          <p:cNvSpPr>
            <a:spLocks noGrp="1" noChangeArrowheads="1"/>
          </p:cNvSpPr>
          <p:nvPr>
            <p:ph type="ftr" sz="quarter" idx="11"/>
          </p:nvPr>
        </p:nvSpPr>
        <p:spPr/>
        <p:txBody>
          <a:bodyPr/>
          <a:lstStyle>
            <a:lvl1pPr defTabSz="384165" eaLnBrk="0" hangingPunct="0">
              <a:buClr>
                <a:srgbClr val="000000"/>
              </a:buClr>
              <a:buSzPct val="100000"/>
              <a:buFont typeface="Times New Roman" pitchFamily="18" charset="0"/>
              <a:buNone/>
              <a:defRPr b="1">
                <a:solidFill>
                  <a:srgbClr val="FFFFFF"/>
                </a:solidFill>
                <a:latin typeface="+mn-lt"/>
              </a:defRPr>
            </a:lvl1pPr>
          </a:lstStyle>
          <a:p>
            <a:pPr>
              <a:defRPr/>
            </a:pPr>
            <a:endParaRPr lang="en-GB" altLang="en-US"/>
          </a:p>
        </p:txBody>
      </p:sp>
      <p:sp>
        <p:nvSpPr>
          <p:cNvPr id="9" name="Rectangle 8"/>
          <p:cNvSpPr>
            <a:spLocks noGrp="1" noChangeArrowheads="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solidFill>
                  <a:srgbClr val="FFFFFF"/>
                </a:solidFill>
                <a:latin typeface="Verdana" panose="020B0604030504040204" pitchFamily="34" charset="0"/>
              </a:defRPr>
            </a:lvl1pPr>
          </a:lstStyle>
          <a:p>
            <a:fld id="{9D7E0DC8-395B-4B87-9A66-EAB97A47A7A0}" type="slidenum">
              <a:rPr lang="en-GB" altLang="en-US"/>
              <a:pPr/>
              <a:t>‹#›</a:t>
            </a:fld>
            <a:endParaRPr lang="en-GB" altLang="en-US"/>
          </a:p>
        </p:txBody>
      </p:sp>
    </p:spTree>
    <p:extLst>
      <p:ext uri="{BB962C8B-B14F-4D97-AF65-F5344CB8AC3E}">
        <p14:creationId xmlns:p14="http://schemas.microsoft.com/office/powerpoint/2010/main" val="4244983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5" name="Footer Placeholder 4"/>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Slide Number Placeholder 5"/>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73D1BBC5-BE73-4B59-B682-599C44F9E051}" type="slidenum">
              <a:rPr lang="en-GB" altLang="en-US"/>
              <a:pPr/>
              <a:t>‹#›</a:t>
            </a:fld>
            <a:endParaRPr lang="en-GB" altLang="en-US"/>
          </a:p>
        </p:txBody>
      </p:sp>
    </p:spTree>
    <p:extLst>
      <p:ext uri="{BB962C8B-B14F-4D97-AF65-F5344CB8AC3E}">
        <p14:creationId xmlns:p14="http://schemas.microsoft.com/office/powerpoint/2010/main" val="1000795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4"/>
            <a:ext cx="10363200" cy="1362075"/>
          </a:xfrm>
        </p:spPr>
        <p:txBody>
          <a:bodyPr anchor="t"/>
          <a:lstStyle>
            <a:lvl1pPr algn="l">
              <a:defRPr sz="39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67"/>
            </a:lvl1pPr>
            <a:lvl2pPr marL="445959" indent="0">
              <a:buNone/>
              <a:defRPr sz="1796"/>
            </a:lvl2pPr>
            <a:lvl3pPr marL="891917" indent="0">
              <a:buNone/>
              <a:defRPr sz="1539"/>
            </a:lvl3pPr>
            <a:lvl4pPr marL="1337876" indent="0">
              <a:buNone/>
              <a:defRPr sz="1368"/>
            </a:lvl4pPr>
            <a:lvl5pPr marL="1783834" indent="0">
              <a:buNone/>
              <a:defRPr sz="1368"/>
            </a:lvl5pPr>
            <a:lvl6pPr marL="2229793" indent="0">
              <a:buNone/>
              <a:defRPr sz="1368"/>
            </a:lvl6pPr>
            <a:lvl7pPr marL="2675752" indent="0">
              <a:buNone/>
              <a:defRPr sz="1368"/>
            </a:lvl7pPr>
            <a:lvl8pPr marL="3121710" indent="0">
              <a:buNone/>
              <a:defRPr sz="1368"/>
            </a:lvl8pPr>
            <a:lvl9pPr marL="3567669" indent="0">
              <a:buNone/>
              <a:defRPr sz="1368"/>
            </a:lvl9pPr>
          </a:lstStyle>
          <a:p>
            <a:pPr lvl="0"/>
            <a:r>
              <a:rPr lang="en-US"/>
              <a:t>Click to edit Master text styles</a:t>
            </a:r>
          </a:p>
        </p:txBody>
      </p:sp>
      <p:sp>
        <p:nvSpPr>
          <p:cNvPr id="4" name="Date Placeholder 3"/>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5" name="Footer Placeholder 4"/>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Slide Number Placeholder 5"/>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02317DAB-3201-409E-8505-597FB9597A9A}" type="slidenum">
              <a:rPr lang="en-GB" altLang="en-US"/>
              <a:pPr/>
              <a:t>‹#›</a:t>
            </a:fld>
            <a:endParaRPr lang="en-GB" altLang="en-US"/>
          </a:p>
        </p:txBody>
      </p:sp>
    </p:spTree>
    <p:extLst>
      <p:ext uri="{BB962C8B-B14F-4D97-AF65-F5344CB8AC3E}">
        <p14:creationId xmlns:p14="http://schemas.microsoft.com/office/powerpoint/2010/main" val="466646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492377"/>
            <a:ext cx="5384800" cy="3529013"/>
          </a:xfrm>
        </p:spPr>
        <p:txBody>
          <a:bodyPr/>
          <a:lstStyle>
            <a:lvl1pPr>
              <a:defRPr sz="2736"/>
            </a:lvl1pPr>
            <a:lvl2pPr>
              <a:defRPr sz="2309"/>
            </a:lvl2pPr>
            <a:lvl3pPr>
              <a:defRPr sz="1967"/>
            </a:lvl3pPr>
            <a:lvl4pPr>
              <a:defRPr sz="1796"/>
            </a:lvl4pPr>
            <a:lvl5pPr>
              <a:defRPr sz="1796"/>
            </a:lvl5pPr>
            <a:lvl6pPr>
              <a:defRPr sz="1796"/>
            </a:lvl6pPr>
            <a:lvl7pPr>
              <a:defRPr sz="1796"/>
            </a:lvl7pPr>
            <a:lvl8pPr>
              <a:defRPr sz="1796"/>
            </a:lvl8pPr>
            <a:lvl9pPr>
              <a:defRPr sz="1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492377"/>
            <a:ext cx="5384800" cy="3529013"/>
          </a:xfrm>
        </p:spPr>
        <p:txBody>
          <a:bodyPr/>
          <a:lstStyle>
            <a:lvl1pPr>
              <a:defRPr sz="2736"/>
            </a:lvl1pPr>
            <a:lvl2pPr>
              <a:defRPr sz="2309"/>
            </a:lvl2pPr>
            <a:lvl3pPr>
              <a:defRPr sz="1967"/>
            </a:lvl3pPr>
            <a:lvl4pPr>
              <a:defRPr sz="1796"/>
            </a:lvl4pPr>
            <a:lvl5pPr>
              <a:defRPr sz="1796"/>
            </a:lvl5pPr>
            <a:lvl6pPr>
              <a:defRPr sz="1796"/>
            </a:lvl6pPr>
            <a:lvl7pPr>
              <a:defRPr sz="1796"/>
            </a:lvl7pPr>
            <a:lvl8pPr>
              <a:defRPr sz="1796"/>
            </a:lvl8pPr>
            <a:lvl9pPr>
              <a:defRPr sz="1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Footer Placeholder 5"/>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7" name="Slide Number Placeholder 6"/>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40C10556-656A-4CC7-93FA-FD8873F8EDF2}" type="slidenum">
              <a:rPr lang="en-GB" altLang="en-US"/>
              <a:pPr/>
              <a:t>‹#›</a:t>
            </a:fld>
            <a:endParaRPr lang="en-GB" altLang="en-US"/>
          </a:p>
        </p:txBody>
      </p:sp>
    </p:spTree>
    <p:extLst>
      <p:ext uri="{BB962C8B-B14F-4D97-AF65-F5344CB8AC3E}">
        <p14:creationId xmlns:p14="http://schemas.microsoft.com/office/powerpoint/2010/main" val="832200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309" b="1"/>
            </a:lvl1pPr>
            <a:lvl2pPr marL="445959" indent="0">
              <a:buNone/>
              <a:defRPr sz="1967" b="1"/>
            </a:lvl2pPr>
            <a:lvl3pPr marL="891917" indent="0">
              <a:buNone/>
              <a:defRPr sz="1796" b="1"/>
            </a:lvl3pPr>
            <a:lvl4pPr marL="1337876" indent="0">
              <a:buNone/>
              <a:defRPr sz="1539" b="1"/>
            </a:lvl4pPr>
            <a:lvl5pPr marL="1783834" indent="0">
              <a:buNone/>
              <a:defRPr sz="1539" b="1"/>
            </a:lvl5pPr>
            <a:lvl6pPr marL="2229793" indent="0">
              <a:buNone/>
              <a:defRPr sz="1539" b="1"/>
            </a:lvl6pPr>
            <a:lvl7pPr marL="2675752" indent="0">
              <a:buNone/>
              <a:defRPr sz="1539" b="1"/>
            </a:lvl7pPr>
            <a:lvl8pPr marL="3121710" indent="0">
              <a:buNone/>
              <a:defRPr sz="1539" b="1"/>
            </a:lvl8pPr>
            <a:lvl9pPr marL="3567669" indent="0">
              <a:buNone/>
              <a:defRPr sz="1539"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09"/>
            </a:lvl1pPr>
            <a:lvl2pPr>
              <a:defRPr sz="1967"/>
            </a:lvl2pPr>
            <a:lvl3pPr>
              <a:defRPr sz="1796"/>
            </a:lvl3pPr>
            <a:lvl4pPr>
              <a:defRPr sz="1539"/>
            </a:lvl4pPr>
            <a:lvl5pPr>
              <a:defRPr sz="1539"/>
            </a:lvl5pPr>
            <a:lvl6pPr>
              <a:defRPr sz="1539"/>
            </a:lvl6pPr>
            <a:lvl7pPr>
              <a:defRPr sz="1539"/>
            </a:lvl7pPr>
            <a:lvl8pPr>
              <a:defRPr sz="1539"/>
            </a:lvl8pPr>
            <a:lvl9pPr>
              <a:defRPr sz="15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17" y="1535113"/>
            <a:ext cx="5389033" cy="639762"/>
          </a:xfrm>
        </p:spPr>
        <p:txBody>
          <a:bodyPr anchor="b"/>
          <a:lstStyle>
            <a:lvl1pPr marL="0" indent="0">
              <a:buNone/>
              <a:defRPr sz="2309" b="1"/>
            </a:lvl1pPr>
            <a:lvl2pPr marL="445959" indent="0">
              <a:buNone/>
              <a:defRPr sz="1967" b="1"/>
            </a:lvl2pPr>
            <a:lvl3pPr marL="891917" indent="0">
              <a:buNone/>
              <a:defRPr sz="1796" b="1"/>
            </a:lvl3pPr>
            <a:lvl4pPr marL="1337876" indent="0">
              <a:buNone/>
              <a:defRPr sz="1539" b="1"/>
            </a:lvl4pPr>
            <a:lvl5pPr marL="1783834" indent="0">
              <a:buNone/>
              <a:defRPr sz="1539" b="1"/>
            </a:lvl5pPr>
            <a:lvl6pPr marL="2229793" indent="0">
              <a:buNone/>
              <a:defRPr sz="1539" b="1"/>
            </a:lvl6pPr>
            <a:lvl7pPr marL="2675752" indent="0">
              <a:buNone/>
              <a:defRPr sz="1539" b="1"/>
            </a:lvl7pPr>
            <a:lvl8pPr marL="3121710" indent="0">
              <a:buNone/>
              <a:defRPr sz="1539" b="1"/>
            </a:lvl8pPr>
            <a:lvl9pPr marL="3567669" indent="0">
              <a:buNone/>
              <a:defRPr sz="1539" b="1"/>
            </a:lvl9pPr>
          </a:lstStyle>
          <a:p>
            <a:pPr lvl="0"/>
            <a:r>
              <a:rPr lang="en-US"/>
              <a:t>Click to edit Master text styles</a:t>
            </a:r>
          </a:p>
        </p:txBody>
      </p:sp>
      <p:sp>
        <p:nvSpPr>
          <p:cNvPr id="6" name="Content Placeholder 5"/>
          <p:cNvSpPr>
            <a:spLocks noGrp="1"/>
          </p:cNvSpPr>
          <p:nvPr>
            <p:ph sz="quarter" idx="4"/>
          </p:nvPr>
        </p:nvSpPr>
        <p:spPr>
          <a:xfrm>
            <a:off x="6193417" y="2174875"/>
            <a:ext cx="5389033" cy="3951288"/>
          </a:xfrm>
        </p:spPr>
        <p:txBody>
          <a:bodyPr/>
          <a:lstStyle>
            <a:lvl1pPr>
              <a:defRPr sz="2309"/>
            </a:lvl1pPr>
            <a:lvl2pPr>
              <a:defRPr sz="1967"/>
            </a:lvl2pPr>
            <a:lvl3pPr>
              <a:defRPr sz="1796"/>
            </a:lvl3pPr>
            <a:lvl4pPr>
              <a:defRPr sz="1539"/>
            </a:lvl4pPr>
            <a:lvl5pPr>
              <a:defRPr sz="1539"/>
            </a:lvl5pPr>
            <a:lvl6pPr>
              <a:defRPr sz="1539"/>
            </a:lvl6pPr>
            <a:lvl7pPr>
              <a:defRPr sz="1539"/>
            </a:lvl7pPr>
            <a:lvl8pPr>
              <a:defRPr sz="1539"/>
            </a:lvl8pPr>
            <a:lvl9pPr>
              <a:defRPr sz="15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8" name="Footer Placeholder 7"/>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9" name="Slide Number Placeholder 8"/>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20E8D83B-5046-4229-8586-0488E8D4374A}" type="slidenum">
              <a:rPr lang="en-GB" altLang="en-US"/>
              <a:pPr/>
              <a:t>‹#›</a:t>
            </a:fld>
            <a:endParaRPr lang="en-GB" altLang="en-US"/>
          </a:p>
        </p:txBody>
      </p:sp>
    </p:spTree>
    <p:extLst>
      <p:ext uri="{BB962C8B-B14F-4D97-AF65-F5344CB8AC3E}">
        <p14:creationId xmlns:p14="http://schemas.microsoft.com/office/powerpoint/2010/main" val="207735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29B3D15-D768-4DA8-B995-C06820D2CDB0}" type="datetimeFigureOut">
              <a:rPr lang="en-SG" smtClean="0"/>
              <a:t>1/2/2018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55D56C99-CBBE-40D8-A4CB-863A535A09CC}" type="slidenum">
              <a:rPr lang="en-SG" smtClean="0"/>
              <a:t>‹#›</a:t>
            </a:fld>
            <a:endParaRPr lang="en-SG"/>
          </a:p>
        </p:txBody>
      </p:sp>
    </p:spTree>
    <p:extLst>
      <p:ext uri="{BB962C8B-B14F-4D97-AF65-F5344CB8AC3E}">
        <p14:creationId xmlns:p14="http://schemas.microsoft.com/office/powerpoint/2010/main" val="1006847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4" name="Footer Placeholder 3"/>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5" name="Slide Number Placeholder 4"/>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29B54D4B-9C15-4DB2-9085-BD2C355F7A00}" type="slidenum">
              <a:rPr lang="en-GB" altLang="en-US"/>
              <a:pPr/>
              <a:t>‹#›</a:t>
            </a:fld>
            <a:endParaRPr lang="en-GB" altLang="en-US"/>
          </a:p>
        </p:txBody>
      </p:sp>
    </p:spTree>
    <p:extLst>
      <p:ext uri="{BB962C8B-B14F-4D97-AF65-F5344CB8AC3E}">
        <p14:creationId xmlns:p14="http://schemas.microsoft.com/office/powerpoint/2010/main" val="1054531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3" name="Footer Placeholder 2"/>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4" name="Slide Number Placeholder 3"/>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B0F8E75E-5687-403F-8BC4-2D47B497477D}" type="slidenum">
              <a:rPr lang="en-GB" altLang="en-US"/>
              <a:pPr/>
              <a:t>‹#›</a:t>
            </a:fld>
            <a:endParaRPr lang="en-GB" altLang="en-US"/>
          </a:p>
        </p:txBody>
      </p:sp>
    </p:spTree>
    <p:extLst>
      <p:ext uri="{BB962C8B-B14F-4D97-AF65-F5344CB8AC3E}">
        <p14:creationId xmlns:p14="http://schemas.microsoft.com/office/powerpoint/2010/main" val="3880493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9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3164"/>
            </a:lvl1pPr>
            <a:lvl2pPr>
              <a:defRPr sz="2736"/>
            </a:lvl2pPr>
            <a:lvl3pPr>
              <a:defRPr sz="2309"/>
            </a:lvl3pPr>
            <a:lvl4pPr>
              <a:defRPr sz="1967"/>
            </a:lvl4pPr>
            <a:lvl5pPr>
              <a:defRPr sz="1967"/>
            </a:lvl5pPr>
            <a:lvl6pPr>
              <a:defRPr sz="1967"/>
            </a:lvl6pPr>
            <a:lvl7pPr>
              <a:defRPr sz="1967"/>
            </a:lvl7pPr>
            <a:lvl8pPr>
              <a:defRPr sz="1967"/>
            </a:lvl8pPr>
            <a:lvl9pPr>
              <a:defRPr sz="19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368"/>
            </a:lvl1pPr>
            <a:lvl2pPr marL="445959" indent="0">
              <a:buNone/>
              <a:defRPr sz="1197"/>
            </a:lvl2pPr>
            <a:lvl3pPr marL="891917" indent="0">
              <a:buNone/>
              <a:defRPr sz="941"/>
            </a:lvl3pPr>
            <a:lvl4pPr marL="1337876" indent="0">
              <a:buNone/>
              <a:defRPr sz="855"/>
            </a:lvl4pPr>
            <a:lvl5pPr marL="1783834" indent="0">
              <a:buNone/>
              <a:defRPr sz="855"/>
            </a:lvl5pPr>
            <a:lvl6pPr marL="2229793" indent="0">
              <a:buNone/>
              <a:defRPr sz="855"/>
            </a:lvl6pPr>
            <a:lvl7pPr marL="2675752" indent="0">
              <a:buNone/>
              <a:defRPr sz="855"/>
            </a:lvl7pPr>
            <a:lvl8pPr marL="3121710" indent="0">
              <a:buNone/>
              <a:defRPr sz="855"/>
            </a:lvl8pPr>
            <a:lvl9pPr marL="3567669" indent="0">
              <a:buNone/>
              <a:defRPr sz="855"/>
            </a:lvl9pPr>
          </a:lstStyle>
          <a:p>
            <a:pPr lvl="0"/>
            <a:r>
              <a:rPr lang="en-US"/>
              <a:t>Click to edit Master text styles</a:t>
            </a:r>
          </a:p>
        </p:txBody>
      </p:sp>
      <p:sp>
        <p:nvSpPr>
          <p:cNvPr id="5" name="Date Placeholder 4"/>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Footer Placeholder 5"/>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7" name="Slide Number Placeholder 6"/>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93DADAFF-E531-4C03-A916-4D36CDF94996}" type="slidenum">
              <a:rPr lang="en-GB" altLang="en-US"/>
              <a:pPr/>
              <a:t>‹#›</a:t>
            </a:fld>
            <a:endParaRPr lang="en-GB" altLang="en-US"/>
          </a:p>
        </p:txBody>
      </p:sp>
    </p:spTree>
    <p:extLst>
      <p:ext uri="{BB962C8B-B14F-4D97-AF65-F5344CB8AC3E}">
        <p14:creationId xmlns:p14="http://schemas.microsoft.com/office/powerpoint/2010/main" val="2285650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164"/>
            </a:lvl1pPr>
            <a:lvl2pPr marL="445959" indent="0">
              <a:buNone/>
              <a:defRPr sz="2736"/>
            </a:lvl2pPr>
            <a:lvl3pPr marL="891917" indent="0">
              <a:buNone/>
              <a:defRPr sz="2309"/>
            </a:lvl3pPr>
            <a:lvl4pPr marL="1337876" indent="0">
              <a:buNone/>
              <a:defRPr sz="1967"/>
            </a:lvl4pPr>
            <a:lvl5pPr marL="1783834" indent="0">
              <a:buNone/>
              <a:defRPr sz="1967"/>
            </a:lvl5pPr>
            <a:lvl6pPr marL="2229793" indent="0">
              <a:buNone/>
              <a:defRPr sz="1967"/>
            </a:lvl6pPr>
            <a:lvl7pPr marL="2675752" indent="0">
              <a:buNone/>
              <a:defRPr sz="1967"/>
            </a:lvl7pPr>
            <a:lvl8pPr marL="3121710" indent="0">
              <a:buNone/>
              <a:defRPr sz="1967"/>
            </a:lvl8pPr>
            <a:lvl9pPr marL="3567669" indent="0">
              <a:buNone/>
              <a:defRPr sz="1967"/>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68"/>
            </a:lvl1pPr>
            <a:lvl2pPr marL="445959" indent="0">
              <a:buNone/>
              <a:defRPr sz="1197"/>
            </a:lvl2pPr>
            <a:lvl3pPr marL="891917" indent="0">
              <a:buNone/>
              <a:defRPr sz="941"/>
            </a:lvl3pPr>
            <a:lvl4pPr marL="1337876" indent="0">
              <a:buNone/>
              <a:defRPr sz="855"/>
            </a:lvl4pPr>
            <a:lvl5pPr marL="1783834" indent="0">
              <a:buNone/>
              <a:defRPr sz="855"/>
            </a:lvl5pPr>
            <a:lvl6pPr marL="2229793" indent="0">
              <a:buNone/>
              <a:defRPr sz="855"/>
            </a:lvl6pPr>
            <a:lvl7pPr marL="2675752" indent="0">
              <a:buNone/>
              <a:defRPr sz="855"/>
            </a:lvl7pPr>
            <a:lvl8pPr marL="3121710" indent="0">
              <a:buNone/>
              <a:defRPr sz="855"/>
            </a:lvl8pPr>
            <a:lvl9pPr marL="3567669" indent="0">
              <a:buNone/>
              <a:defRPr sz="855"/>
            </a:lvl9pPr>
          </a:lstStyle>
          <a:p>
            <a:pPr lvl="0"/>
            <a:r>
              <a:rPr lang="en-US"/>
              <a:t>Click to edit Master text styles</a:t>
            </a:r>
          </a:p>
        </p:txBody>
      </p:sp>
      <p:sp>
        <p:nvSpPr>
          <p:cNvPr id="5" name="Date Placeholder 4"/>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Footer Placeholder 5"/>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7" name="Slide Number Placeholder 6"/>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3F28D7E9-85C2-49CA-BF3F-AE4D59DF72B5}" type="slidenum">
              <a:rPr lang="en-GB" altLang="en-US"/>
              <a:pPr/>
              <a:t>‹#›</a:t>
            </a:fld>
            <a:endParaRPr lang="en-GB" altLang="en-US"/>
          </a:p>
        </p:txBody>
      </p:sp>
    </p:spTree>
    <p:extLst>
      <p:ext uri="{BB962C8B-B14F-4D97-AF65-F5344CB8AC3E}">
        <p14:creationId xmlns:p14="http://schemas.microsoft.com/office/powerpoint/2010/main" val="65028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5" name="Footer Placeholder 4"/>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Slide Number Placeholder 5"/>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850872B3-C1EC-40CB-95DA-7CD36CC3D0B5}" type="slidenum">
              <a:rPr lang="en-GB" altLang="en-US"/>
              <a:pPr/>
              <a:t>‹#›</a:t>
            </a:fld>
            <a:endParaRPr lang="en-GB" altLang="en-US"/>
          </a:p>
        </p:txBody>
      </p:sp>
    </p:spTree>
    <p:extLst>
      <p:ext uri="{BB962C8B-B14F-4D97-AF65-F5344CB8AC3E}">
        <p14:creationId xmlns:p14="http://schemas.microsoft.com/office/powerpoint/2010/main" val="3880994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0201" y="1339851"/>
            <a:ext cx="2762249" cy="46815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27051" y="1339851"/>
            <a:ext cx="8089900"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5" name="Footer Placeholder 4"/>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Slide Number Placeholder 5"/>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40644555-2447-489A-9D40-F2A6B4FD707D}" type="slidenum">
              <a:rPr lang="en-GB" altLang="en-US"/>
              <a:pPr/>
              <a:t>‹#›</a:t>
            </a:fld>
            <a:endParaRPr lang="en-GB" altLang="en-US"/>
          </a:p>
        </p:txBody>
      </p:sp>
    </p:spTree>
    <p:extLst>
      <p:ext uri="{BB962C8B-B14F-4D97-AF65-F5344CB8AC3E}">
        <p14:creationId xmlns:p14="http://schemas.microsoft.com/office/powerpoint/2010/main" val="2139816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7131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24000" cy="6876000"/>
          </a:xfrm>
          <a:prstGeom prst="rect">
            <a:avLst/>
          </a:prstGeom>
        </p:spPr>
      </p:pic>
      <p:sp>
        <p:nvSpPr>
          <p:cNvPr id="11" name="Title 1"/>
          <p:cNvSpPr>
            <a:spLocks noGrp="1"/>
          </p:cNvSpPr>
          <p:nvPr>
            <p:ph type="title"/>
          </p:nvPr>
        </p:nvSpPr>
        <p:spPr>
          <a:xfrm>
            <a:off x="623393" y="1412776"/>
            <a:ext cx="10945216" cy="576064"/>
          </a:xfrm>
        </p:spPr>
        <p:txBody>
          <a:bodyPr/>
          <a:lstStyle>
            <a:lvl1pPr marL="358775" indent="-358775">
              <a:defRPr sz="2200">
                <a:solidFill>
                  <a:srgbClr val="578DA3"/>
                </a:solidFill>
              </a:defRPr>
            </a:lvl1pPr>
          </a:lstStyle>
          <a:p>
            <a:r>
              <a:rPr lang="en-US" dirty="0"/>
              <a:t>Click to edit Master title style</a:t>
            </a:r>
            <a:endParaRPr lang="en-GB" dirty="0"/>
          </a:p>
        </p:txBody>
      </p:sp>
      <p:sp>
        <p:nvSpPr>
          <p:cNvPr id="12" name="Content Placeholder 2"/>
          <p:cNvSpPr>
            <a:spLocks noGrp="1"/>
          </p:cNvSpPr>
          <p:nvPr>
            <p:ph idx="1"/>
          </p:nvPr>
        </p:nvSpPr>
        <p:spPr>
          <a:xfrm>
            <a:off x="623392" y="1988840"/>
            <a:ext cx="10945216" cy="3969256"/>
          </a:xfrm>
        </p:spPr>
        <p:txBody>
          <a:bodyPr/>
          <a:lstStyle>
            <a:lvl1pPr marL="180975" indent="-180975">
              <a:spcAft>
                <a:spcPts val="600"/>
              </a:spcAft>
              <a:buClr>
                <a:srgbClr val="CD5A57"/>
              </a:buClr>
              <a:buSzPct val="120000"/>
              <a:buFont typeface="Arial" panose="020B0604020202020204" pitchFamily="34" charset="0"/>
              <a:buChar char="•"/>
              <a:defRPr sz="160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361950" indent="-180975">
              <a:spcAft>
                <a:spcPts val="600"/>
              </a:spcAft>
              <a:buFontTx/>
              <a:buChar char="-"/>
              <a:defRPr>
                <a:solidFill>
                  <a:schemeClr val="tx1">
                    <a:lumMod val="85000"/>
                    <a:lumOff val="15000"/>
                  </a:schemeClr>
                </a:solidFill>
              </a:defRPr>
            </a:lvl3pPr>
          </a:lstStyle>
          <a:p>
            <a:pPr lvl="0"/>
            <a:r>
              <a:rPr lang="en-US" dirty="0"/>
              <a:t>Click to edit Master text styles</a:t>
            </a:r>
          </a:p>
          <a:p>
            <a:pPr lvl="2"/>
            <a:r>
              <a:rPr lang="en-US" dirty="0"/>
              <a:t>Third level</a:t>
            </a:r>
          </a:p>
          <a:p>
            <a:pPr lvl="2"/>
            <a:endParaRPr lang="en-US" dirty="0"/>
          </a:p>
        </p:txBody>
      </p:sp>
    </p:spTree>
    <p:extLst>
      <p:ext uri="{BB962C8B-B14F-4D97-AF65-F5344CB8AC3E}">
        <p14:creationId xmlns:p14="http://schemas.microsoft.com/office/powerpoint/2010/main" val="2698204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24000" cy="6876000"/>
          </a:xfrm>
          <a:prstGeom prst="rect">
            <a:avLst/>
          </a:prstGeom>
        </p:spPr>
      </p:pic>
      <p:sp>
        <p:nvSpPr>
          <p:cNvPr id="11" name="Title 1"/>
          <p:cNvSpPr>
            <a:spLocks noGrp="1"/>
          </p:cNvSpPr>
          <p:nvPr>
            <p:ph type="title"/>
          </p:nvPr>
        </p:nvSpPr>
        <p:spPr>
          <a:xfrm>
            <a:off x="3791745" y="1412776"/>
            <a:ext cx="7872875" cy="576064"/>
          </a:xfrm>
        </p:spPr>
        <p:txBody>
          <a:bodyPr/>
          <a:lstStyle>
            <a:lvl1pPr marL="358775" indent="-358775">
              <a:defRPr sz="1600" b="1">
                <a:solidFill>
                  <a:srgbClr val="34677E"/>
                </a:solidFill>
              </a:defRPr>
            </a:lvl1pPr>
          </a:lstStyle>
          <a:p>
            <a:r>
              <a:rPr lang="en-US" dirty="0"/>
              <a:t>Click to edit Master title style</a:t>
            </a:r>
            <a:endParaRPr lang="en-GB" dirty="0"/>
          </a:p>
        </p:txBody>
      </p:sp>
      <p:sp>
        <p:nvSpPr>
          <p:cNvPr id="12" name="Content Placeholder 2"/>
          <p:cNvSpPr>
            <a:spLocks noGrp="1"/>
          </p:cNvSpPr>
          <p:nvPr>
            <p:ph idx="1"/>
          </p:nvPr>
        </p:nvSpPr>
        <p:spPr>
          <a:xfrm>
            <a:off x="3791745" y="1988840"/>
            <a:ext cx="7872875" cy="3969256"/>
          </a:xfrm>
        </p:spPr>
        <p:txBody>
          <a:bodyPr/>
          <a:lstStyle>
            <a:lvl1pPr marL="0" indent="0">
              <a:spcAft>
                <a:spcPts val="600"/>
              </a:spcAft>
              <a:buClr>
                <a:srgbClr val="C8DF33"/>
              </a:buClr>
              <a:buSzPct val="120000"/>
              <a:buFontTx/>
              <a:buNone/>
              <a:defRPr sz="1600" b="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180975" indent="0">
              <a:spcAft>
                <a:spcPts val="600"/>
              </a:spcAft>
              <a:buFontTx/>
              <a:buNone/>
              <a:defRPr>
                <a:solidFill>
                  <a:schemeClr val="tx1">
                    <a:lumMod val="85000"/>
                    <a:lumOff val="15000"/>
                  </a:schemeClr>
                </a:solidFill>
              </a:defRPr>
            </a:lvl3pPr>
          </a:lstStyle>
          <a:p>
            <a:pPr lvl="0"/>
            <a:r>
              <a:rPr lang="en-US" dirty="0"/>
              <a:t>Click to edit Master text styles</a:t>
            </a:r>
          </a:p>
          <a:p>
            <a:pPr lvl="0"/>
            <a:r>
              <a:rPr lang="en-US" dirty="0"/>
              <a:t>Third level</a:t>
            </a:r>
          </a:p>
          <a:p>
            <a:pPr lvl="2"/>
            <a:endParaRPr lang="en-US" dirty="0"/>
          </a:p>
        </p:txBody>
      </p:sp>
      <p:sp>
        <p:nvSpPr>
          <p:cNvPr id="5" name="Content Placeholder 2"/>
          <p:cNvSpPr>
            <a:spLocks noGrp="1"/>
          </p:cNvSpPr>
          <p:nvPr>
            <p:ph idx="10"/>
          </p:nvPr>
        </p:nvSpPr>
        <p:spPr>
          <a:xfrm>
            <a:off x="623392" y="1412776"/>
            <a:ext cx="2880320" cy="2088232"/>
          </a:xfrm>
        </p:spPr>
        <p:txBody>
          <a:bodyPr/>
          <a:lstStyle>
            <a:lvl1pPr marL="0" indent="0">
              <a:spcAft>
                <a:spcPts val="600"/>
              </a:spcAft>
              <a:buClr>
                <a:srgbClr val="C8DF33"/>
              </a:buClr>
              <a:buSzPct val="120000"/>
              <a:buFontTx/>
              <a:buNone/>
              <a:defRPr sz="1600" b="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180975" indent="0">
              <a:spcAft>
                <a:spcPts val="600"/>
              </a:spcAft>
              <a:buFontTx/>
              <a:buNone/>
              <a:defRPr>
                <a:solidFill>
                  <a:schemeClr val="tx1">
                    <a:lumMod val="85000"/>
                    <a:lumOff val="15000"/>
                  </a:schemeClr>
                </a:solidFill>
              </a:defRPr>
            </a:lvl3pPr>
          </a:lstStyle>
          <a:p>
            <a:pPr lvl="2"/>
            <a:endParaRPr lang="en-US" dirty="0"/>
          </a:p>
        </p:txBody>
      </p:sp>
    </p:spTree>
    <p:extLst>
      <p:ext uri="{BB962C8B-B14F-4D97-AF65-F5344CB8AC3E}">
        <p14:creationId xmlns:p14="http://schemas.microsoft.com/office/powerpoint/2010/main" val="3180265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3" y="981075"/>
            <a:ext cx="12240684"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lvl1pPr defTabSz="457200" eaLnBrk="0" hangingPunct="0">
              <a:defRPr sz="1200">
                <a:solidFill>
                  <a:srgbClr val="0F5494"/>
                </a:solidFill>
                <a:latin typeface="Verdana" pitchFamily="34" charset="0"/>
              </a:defRPr>
            </a:lvl1pPr>
            <a:lvl2pPr marL="742950" indent="-285750" defTabSz="457200" eaLnBrk="0" hangingPunct="0">
              <a:defRPr sz="1200">
                <a:solidFill>
                  <a:srgbClr val="0F5494"/>
                </a:solidFill>
                <a:latin typeface="Verdana" pitchFamily="34" charset="0"/>
              </a:defRPr>
            </a:lvl2pPr>
            <a:lvl3pPr marL="1143000" indent="-228600" defTabSz="457200" eaLnBrk="0" hangingPunct="0">
              <a:defRPr sz="1200">
                <a:solidFill>
                  <a:srgbClr val="0F5494"/>
                </a:solidFill>
                <a:latin typeface="Verdana" pitchFamily="34" charset="0"/>
              </a:defRPr>
            </a:lvl3pPr>
            <a:lvl4pPr marL="1600200" indent="-228600" defTabSz="457200" eaLnBrk="0" hangingPunct="0">
              <a:defRPr sz="1200">
                <a:solidFill>
                  <a:srgbClr val="0F5494"/>
                </a:solidFill>
                <a:latin typeface="Verdana" pitchFamily="34" charset="0"/>
              </a:defRPr>
            </a:lvl4pPr>
            <a:lvl5pPr marL="2057400" indent="-228600" defTabSz="457200" eaLnBrk="0" hangingPunct="0">
              <a:defRPr sz="1200">
                <a:solidFill>
                  <a:srgbClr val="0F5494"/>
                </a:solidFill>
                <a:latin typeface="Verdana" pitchFamily="34" charset="0"/>
              </a:defRPr>
            </a:lvl5pPr>
            <a:lvl6pPr marL="2514600" indent="-228600" defTabSz="457200" eaLnBrk="0" fontAlgn="base" hangingPunct="0">
              <a:spcBef>
                <a:spcPct val="0"/>
              </a:spcBef>
              <a:spcAft>
                <a:spcPct val="0"/>
              </a:spcAft>
              <a:defRPr sz="1200">
                <a:solidFill>
                  <a:srgbClr val="0F5494"/>
                </a:solidFill>
                <a:latin typeface="Verdana" pitchFamily="34" charset="0"/>
              </a:defRPr>
            </a:lvl6pPr>
            <a:lvl7pPr marL="2971800" indent="-228600" defTabSz="457200" eaLnBrk="0" fontAlgn="base" hangingPunct="0">
              <a:spcBef>
                <a:spcPct val="0"/>
              </a:spcBef>
              <a:spcAft>
                <a:spcPct val="0"/>
              </a:spcAft>
              <a:defRPr sz="1200">
                <a:solidFill>
                  <a:srgbClr val="0F5494"/>
                </a:solidFill>
                <a:latin typeface="Verdana" pitchFamily="34" charset="0"/>
              </a:defRPr>
            </a:lvl7pPr>
            <a:lvl8pPr marL="3429000" indent="-228600" defTabSz="457200" eaLnBrk="0" fontAlgn="base" hangingPunct="0">
              <a:spcBef>
                <a:spcPct val="0"/>
              </a:spcBef>
              <a:spcAft>
                <a:spcPct val="0"/>
              </a:spcAft>
              <a:defRPr sz="1200">
                <a:solidFill>
                  <a:srgbClr val="0F5494"/>
                </a:solidFill>
                <a:latin typeface="Verdana" pitchFamily="34" charset="0"/>
              </a:defRPr>
            </a:lvl8pPr>
            <a:lvl9pPr marL="3886200" indent="-228600" defTabSz="457200" eaLnBrk="0" fontAlgn="base" hangingPunct="0">
              <a:spcBef>
                <a:spcPct val="0"/>
              </a:spcBef>
              <a:spcAft>
                <a:spcPct val="0"/>
              </a:spcAft>
              <a:defRPr sz="1200">
                <a:solidFill>
                  <a:srgbClr val="0F5494"/>
                </a:solidFill>
                <a:latin typeface="Verdana" pitchFamily="34" charset="0"/>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5"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6852" y="258763"/>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5689600" y="6659563"/>
            <a:ext cx="814917"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3076" name="Rectangle 4"/>
          <p:cNvSpPr>
            <a:spLocks noGrp="1" noChangeArrowheads="1"/>
          </p:cNvSpPr>
          <p:nvPr>
            <p:ph type="ctrTitle"/>
          </p:nvPr>
        </p:nvSpPr>
        <p:spPr>
          <a:xfrm>
            <a:off x="5327651" y="2565459"/>
            <a:ext cx="6720416" cy="790575"/>
          </a:xfrm>
        </p:spPr>
        <p:txBody>
          <a:bodyPr/>
          <a:lstStyle>
            <a:lvl1pPr marL="3175">
              <a:defRPr sz="7600">
                <a:solidFill>
                  <a:srgbClr val="FFD624"/>
                </a:solidFill>
              </a:defRPr>
            </a:lvl1pPr>
          </a:lstStyle>
          <a:p>
            <a:pPr lvl="0"/>
            <a:r>
              <a:rPr lang="fr-BE" noProof="0"/>
              <a:t>Title</a:t>
            </a:r>
            <a:endParaRPr lang="en-GB" noProof="0"/>
          </a:p>
        </p:txBody>
      </p:sp>
      <p:sp>
        <p:nvSpPr>
          <p:cNvPr id="3077" name="Rectangle 5"/>
          <p:cNvSpPr>
            <a:spLocks noGrp="1" noChangeArrowheads="1"/>
          </p:cNvSpPr>
          <p:nvPr>
            <p:ph type="subTitle" idx="1"/>
          </p:nvPr>
        </p:nvSpPr>
        <p:spPr>
          <a:xfrm>
            <a:off x="814917" y="3716344"/>
            <a:ext cx="11377083" cy="1728787"/>
          </a:xfrm>
        </p:spPr>
        <p:txBody>
          <a:bodyPr/>
          <a:lstStyle>
            <a:lvl1pPr marL="0" indent="0">
              <a:buFontTx/>
              <a:buNone/>
              <a:defRPr sz="3000" b="1" i="0">
                <a:solidFill>
                  <a:schemeClr val="bg1"/>
                </a:solidFill>
              </a:defRPr>
            </a:lvl1pPr>
          </a:lstStyle>
          <a:p>
            <a:pPr lvl="0"/>
            <a:r>
              <a:rPr lang="fr-BE" noProof="0"/>
              <a:t>Subtitle</a:t>
            </a:r>
            <a:endParaRPr lang="en-GB" noProof="0"/>
          </a:p>
        </p:txBody>
      </p:sp>
      <p:sp>
        <p:nvSpPr>
          <p:cNvPr id="7" name="Rectangle 6"/>
          <p:cNvSpPr>
            <a:spLocks noGrp="1" noChangeArrowheads="1"/>
          </p:cNvSpPr>
          <p:nvPr>
            <p:ph type="dt" sz="half" idx="10"/>
          </p:nvPr>
        </p:nvSpPr>
        <p:spPr/>
        <p:txBody>
          <a:bodyPr/>
          <a:lstStyle>
            <a:lvl1pPr>
              <a:defRPr sz="1200" b="1">
                <a:solidFill>
                  <a:srgbClr val="FFFFFF"/>
                </a:solidFill>
                <a:latin typeface="Verdana" pitchFamily="34" charset="0"/>
              </a:defRPr>
            </a:lvl1pPr>
          </a:lstStyle>
          <a:p>
            <a:pPr>
              <a:defRPr/>
            </a:pPr>
            <a:fld id="{EF1EB83D-308E-43D2-BBE0-9F01F776A7A1}" type="datetimeFigureOut">
              <a:rPr lang="en-GB"/>
              <a:pPr>
                <a:defRPr/>
              </a:pPr>
              <a:t>01/02/2018</a:t>
            </a:fld>
            <a:endParaRPr lang="en-GB"/>
          </a:p>
        </p:txBody>
      </p:sp>
      <p:sp>
        <p:nvSpPr>
          <p:cNvPr id="8" name="Rectangle 7"/>
          <p:cNvSpPr>
            <a:spLocks noGrp="1" noChangeArrowheads="1"/>
          </p:cNvSpPr>
          <p:nvPr>
            <p:ph type="ftr" sz="quarter" idx="11"/>
          </p:nvPr>
        </p:nvSpPr>
        <p:spPr/>
        <p:txBody>
          <a:bodyPr/>
          <a:lstStyle>
            <a:lvl1pPr>
              <a:defRPr b="1">
                <a:solidFill>
                  <a:srgbClr val="FFFFFF"/>
                </a:solidFill>
                <a:latin typeface="Verdana" pitchFamily="34" charset="0"/>
              </a:defRPr>
            </a:lvl1pPr>
          </a:lstStyle>
          <a:p>
            <a:pPr>
              <a:defRPr/>
            </a:pPr>
            <a:endParaRPr lang="en-GB"/>
          </a:p>
        </p:txBody>
      </p:sp>
      <p:sp>
        <p:nvSpPr>
          <p:cNvPr id="9" name="Rectangle 8"/>
          <p:cNvSpPr>
            <a:spLocks noGrp="1" noChangeArrowheads="1"/>
          </p:cNvSpPr>
          <p:nvPr>
            <p:ph type="sldNum" sz="quarter" idx="12"/>
          </p:nvPr>
        </p:nvSpPr>
        <p:spPr/>
        <p:txBody>
          <a:bodyPr/>
          <a:lstStyle>
            <a:lvl1pPr>
              <a:defRPr b="1">
                <a:solidFill>
                  <a:srgbClr val="FFFFFF"/>
                </a:solidFill>
                <a:latin typeface="+mn-lt"/>
              </a:defRPr>
            </a:lvl1pPr>
          </a:lstStyle>
          <a:p>
            <a:pPr>
              <a:defRPr/>
            </a:pPr>
            <a:fld id="{CA9CBBF5-BD32-43AB-96BA-DD60933F2484}" type="slidenum">
              <a:rPr lang="en-GB"/>
              <a:pPr>
                <a:defRPr/>
              </a:pPr>
              <a:t>‹#›</a:t>
            </a:fld>
            <a:endParaRPr lang="en-GB"/>
          </a:p>
        </p:txBody>
      </p:sp>
    </p:spTree>
    <p:extLst>
      <p:ext uri="{BB962C8B-B14F-4D97-AF65-F5344CB8AC3E}">
        <p14:creationId xmlns:p14="http://schemas.microsoft.com/office/powerpoint/2010/main" val="107615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49" y="458953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9B3D15-D768-4DA8-B995-C06820D2CDB0}" type="datetimeFigureOut">
              <a:rPr lang="en-SG" smtClean="0"/>
              <a:t>1/2/2018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55D56C99-CBBE-40D8-A4CB-863A535A09CC}" type="slidenum">
              <a:rPr lang="en-SG" smtClean="0"/>
              <a:t>‹#›</a:t>
            </a:fld>
            <a:endParaRPr lang="en-SG"/>
          </a:p>
        </p:txBody>
      </p:sp>
    </p:spTree>
    <p:extLst>
      <p:ext uri="{BB962C8B-B14F-4D97-AF65-F5344CB8AC3E}">
        <p14:creationId xmlns:p14="http://schemas.microsoft.com/office/powerpoint/2010/main" val="4042309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b="1"/>
            </a:lvl1pPr>
          </a:lstStyle>
          <a:p>
            <a:pPr>
              <a:defRPr/>
            </a:pPr>
            <a:fld id="{563B9BC0-D2C6-4EF8-A1E0-AB16B055F83E}" type="datetimeFigureOut">
              <a:rPr lang="en-GB"/>
              <a:pPr>
                <a:defRPr/>
              </a:pPr>
              <a:t>01/02/2018</a:t>
            </a:fld>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65821882-7D79-47F9-A7F0-A03C1F7D0EF0}" type="slidenum">
              <a:rPr lang="en-GB"/>
              <a:pPr>
                <a:defRPr/>
              </a:pPr>
              <a:t>‹#›</a:t>
            </a:fld>
            <a:endParaRPr lang="en-GB"/>
          </a:p>
        </p:txBody>
      </p:sp>
    </p:spTree>
    <p:extLst>
      <p:ext uri="{BB962C8B-B14F-4D97-AF65-F5344CB8AC3E}">
        <p14:creationId xmlns:p14="http://schemas.microsoft.com/office/powerpoint/2010/main" val="3439293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9"/>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fld id="{FA221FE9-CB7D-46DF-856C-21D0ED938BAC}" type="datetimeFigureOut">
              <a:rPr lang="en-GB"/>
              <a:pPr>
                <a:defRPr/>
              </a:pPr>
              <a:t>01/02/2018</a:t>
            </a:fld>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9AAF0822-5E06-4352-B3A4-88B018CC24E5}" type="slidenum">
              <a:rPr lang="en-GB"/>
              <a:pPr>
                <a:defRPr/>
              </a:pPr>
              <a:t>‹#›</a:t>
            </a:fld>
            <a:endParaRPr lang="en-GB"/>
          </a:p>
        </p:txBody>
      </p:sp>
    </p:spTree>
    <p:extLst>
      <p:ext uri="{BB962C8B-B14F-4D97-AF65-F5344CB8AC3E}">
        <p14:creationId xmlns:p14="http://schemas.microsoft.com/office/powerpoint/2010/main" val="880163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492376"/>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492376"/>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b="1"/>
            </a:lvl1pPr>
          </a:lstStyle>
          <a:p>
            <a:pPr>
              <a:defRPr/>
            </a:pPr>
            <a:fld id="{835C9682-DC7E-4B94-9AB0-2AC62940BAB8}" type="datetimeFigureOut">
              <a:rPr lang="en-GB"/>
              <a:pPr>
                <a:defRPr/>
              </a:pPr>
              <a:t>01/02/2018</a:t>
            </a:fld>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1DAE7137-EBCB-4FB9-B6CA-3B5291D17022}" type="slidenum">
              <a:rPr lang="en-GB"/>
              <a:pPr>
                <a:defRPr/>
              </a:pPr>
              <a:t>‹#›</a:t>
            </a:fld>
            <a:endParaRPr lang="en-GB"/>
          </a:p>
        </p:txBody>
      </p:sp>
    </p:spTree>
    <p:extLst>
      <p:ext uri="{BB962C8B-B14F-4D97-AF65-F5344CB8AC3E}">
        <p14:creationId xmlns:p14="http://schemas.microsoft.com/office/powerpoint/2010/main" val="1500082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p:txBody>
          <a:bodyPr/>
          <a:lstStyle>
            <a:lvl1pPr>
              <a:defRPr b="1"/>
            </a:lvl1pPr>
          </a:lstStyle>
          <a:p>
            <a:pPr>
              <a:defRPr/>
            </a:pPr>
            <a:fld id="{FBD48036-7525-4D20-A117-BFFF71D93A2F}" type="datetimeFigureOut">
              <a:rPr lang="en-GB"/>
              <a:pPr>
                <a:defRPr/>
              </a:pPr>
              <a:t>01/02/2018</a:t>
            </a:fld>
            <a:endParaRPr lang="en-GB"/>
          </a:p>
        </p:txBody>
      </p:sp>
      <p:sp>
        <p:nvSpPr>
          <p:cNvPr id="8" name="Rectangle 5"/>
          <p:cNvSpPr>
            <a:spLocks noGrp="1" noChangeArrowheads="1"/>
          </p:cNvSpPr>
          <p:nvPr>
            <p:ph type="ftr" sz="quarter" idx="11"/>
          </p:nvPr>
        </p:nvSpPr>
        <p:spPr/>
        <p:txBody>
          <a:bodyPr/>
          <a:lstStyle>
            <a:lvl1pPr>
              <a:defRPr b="1"/>
            </a:lvl1pPr>
          </a:lstStyle>
          <a:p>
            <a:pPr>
              <a:defRPr/>
            </a:pPr>
            <a:endParaRPr lang="en-GB"/>
          </a:p>
        </p:txBody>
      </p:sp>
      <p:sp>
        <p:nvSpPr>
          <p:cNvPr id="9" name="Rectangle 6"/>
          <p:cNvSpPr>
            <a:spLocks noGrp="1" noChangeArrowheads="1"/>
          </p:cNvSpPr>
          <p:nvPr>
            <p:ph type="sldNum" sz="quarter" idx="12"/>
          </p:nvPr>
        </p:nvSpPr>
        <p:spPr/>
        <p:txBody>
          <a:bodyPr/>
          <a:lstStyle>
            <a:lvl1pPr>
              <a:defRPr b="1"/>
            </a:lvl1pPr>
          </a:lstStyle>
          <a:p>
            <a:pPr>
              <a:defRPr/>
            </a:pPr>
            <a:fld id="{943919AF-EDA3-4B36-A35C-65B9DE84E0E1}" type="slidenum">
              <a:rPr lang="en-GB"/>
              <a:pPr>
                <a:defRPr/>
              </a:pPr>
              <a:t>‹#›</a:t>
            </a:fld>
            <a:endParaRPr lang="en-GB"/>
          </a:p>
        </p:txBody>
      </p:sp>
    </p:spTree>
    <p:extLst>
      <p:ext uri="{BB962C8B-B14F-4D97-AF65-F5344CB8AC3E}">
        <p14:creationId xmlns:p14="http://schemas.microsoft.com/office/powerpoint/2010/main" val="1625733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p:txBody>
          <a:bodyPr/>
          <a:lstStyle>
            <a:lvl1pPr>
              <a:defRPr b="1"/>
            </a:lvl1pPr>
          </a:lstStyle>
          <a:p>
            <a:pPr>
              <a:defRPr/>
            </a:pPr>
            <a:fld id="{AFBF7B0E-A396-44C0-B1D8-CF018A95ECB0}" type="datetimeFigureOut">
              <a:rPr lang="en-GB"/>
              <a:pPr>
                <a:defRPr/>
              </a:pPr>
              <a:t>01/02/2018</a:t>
            </a:fld>
            <a:endParaRPr lang="en-GB"/>
          </a:p>
        </p:txBody>
      </p:sp>
      <p:sp>
        <p:nvSpPr>
          <p:cNvPr id="4" name="Rectangle 5"/>
          <p:cNvSpPr>
            <a:spLocks noGrp="1" noChangeArrowheads="1"/>
          </p:cNvSpPr>
          <p:nvPr>
            <p:ph type="ftr" sz="quarter" idx="11"/>
          </p:nvPr>
        </p:nvSpPr>
        <p:spPr/>
        <p:txBody>
          <a:bodyPr/>
          <a:lstStyle>
            <a:lvl1pPr>
              <a:defRPr b="1"/>
            </a:lvl1pPr>
          </a:lstStyle>
          <a:p>
            <a:pPr>
              <a:defRPr/>
            </a:pPr>
            <a:endParaRPr lang="en-GB"/>
          </a:p>
        </p:txBody>
      </p:sp>
      <p:sp>
        <p:nvSpPr>
          <p:cNvPr id="5" name="Rectangle 6"/>
          <p:cNvSpPr>
            <a:spLocks noGrp="1" noChangeArrowheads="1"/>
          </p:cNvSpPr>
          <p:nvPr>
            <p:ph type="sldNum" sz="quarter" idx="12"/>
          </p:nvPr>
        </p:nvSpPr>
        <p:spPr/>
        <p:txBody>
          <a:bodyPr/>
          <a:lstStyle>
            <a:lvl1pPr>
              <a:defRPr b="1"/>
            </a:lvl1pPr>
          </a:lstStyle>
          <a:p>
            <a:pPr>
              <a:defRPr/>
            </a:pPr>
            <a:fld id="{90172F81-DC72-49C8-9B2D-7CECC195A49C}" type="slidenum">
              <a:rPr lang="en-GB"/>
              <a:pPr>
                <a:defRPr/>
              </a:pPr>
              <a:t>‹#›</a:t>
            </a:fld>
            <a:endParaRPr lang="en-GB"/>
          </a:p>
        </p:txBody>
      </p:sp>
    </p:spTree>
    <p:extLst>
      <p:ext uri="{BB962C8B-B14F-4D97-AF65-F5344CB8AC3E}">
        <p14:creationId xmlns:p14="http://schemas.microsoft.com/office/powerpoint/2010/main" val="1368701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fld id="{3ED7FED2-E9AE-4D85-ABA2-235B1121AB8F}" type="datetimeFigureOut">
              <a:rPr lang="en-GB"/>
              <a:pPr>
                <a:defRPr/>
              </a:pPr>
              <a:t>01/02/2018</a:t>
            </a:fld>
            <a:endParaRPr lang="en-GB"/>
          </a:p>
        </p:txBody>
      </p:sp>
      <p:sp>
        <p:nvSpPr>
          <p:cNvPr id="3" name="Rectangle 5"/>
          <p:cNvSpPr>
            <a:spLocks noGrp="1" noChangeArrowheads="1"/>
          </p:cNvSpPr>
          <p:nvPr>
            <p:ph type="ftr" sz="quarter" idx="11"/>
          </p:nvPr>
        </p:nvSpPr>
        <p:spPr/>
        <p:txBody>
          <a:bodyPr/>
          <a:lstStyle>
            <a:lvl1pPr>
              <a:defRPr b="1"/>
            </a:lvl1pPr>
          </a:lstStyle>
          <a:p>
            <a:pPr>
              <a:defRPr/>
            </a:pPr>
            <a:endParaRPr lang="en-GB"/>
          </a:p>
        </p:txBody>
      </p:sp>
      <p:sp>
        <p:nvSpPr>
          <p:cNvPr id="4" name="Rectangle 6"/>
          <p:cNvSpPr>
            <a:spLocks noGrp="1" noChangeArrowheads="1"/>
          </p:cNvSpPr>
          <p:nvPr>
            <p:ph type="sldNum" sz="quarter" idx="12"/>
          </p:nvPr>
        </p:nvSpPr>
        <p:spPr/>
        <p:txBody>
          <a:bodyPr/>
          <a:lstStyle>
            <a:lvl1pPr>
              <a:defRPr b="1"/>
            </a:lvl1pPr>
          </a:lstStyle>
          <a:p>
            <a:pPr>
              <a:defRPr/>
            </a:pPr>
            <a:fld id="{67EAEB98-73D3-4936-934C-1C9CEAF3A054}" type="slidenum">
              <a:rPr lang="en-GB"/>
              <a:pPr>
                <a:defRPr/>
              </a:pPr>
              <a:t>‹#›</a:t>
            </a:fld>
            <a:endParaRPr lang="en-GB"/>
          </a:p>
        </p:txBody>
      </p:sp>
    </p:spTree>
    <p:extLst>
      <p:ext uri="{BB962C8B-B14F-4D97-AF65-F5344CB8AC3E}">
        <p14:creationId xmlns:p14="http://schemas.microsoft.com/office/powerpoint/2010/main" val="2293689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fld id="{63D675D1-3722-4BFA-A868-C4719A85C2AD}" type="datetimeFigureOut">
              <a:rPr lang="en-GB"/>
              <a:pPr>
                <a:defRPr/>
              </a:pPr>
              <a:t>01/02/2018</a:t>
            </a:fld>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AAE4C4D8-86BB-4619-83DA-EBEF3BB7369A}" type="slidenum">
              <a:rPr lang="en-GB"/>
              <a:pPr>
                <a:defRPr/>
              </a:pPr>
              <a:t>‹#›</a:t>
            </a:fld>
            <a:endParaRPr lang="en-GB"/>
          </a:p>
        </p:txBody>
      </p:sp>
    </p:spTree>
    <p:extLst>
      <p:ext uri="{BB962C8B-B14F-4D97-AF65-F5344CB8AC3E}">
        <p14:creationId xmlns:p14="http://schemas.microsoft.com/office/powerpoint/2010/main" val="4142330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fld id="{38BE66D5-5CF7-4656-BE5D-032B3F12B648}" type="datetimeFigureOut">
              <a:rPr lang="en-GB"/>
              <a:pPr>
                <a:defRPr/>
              </a:pPr>
              <a:t>01/02/2018</a:t>
            </a:fld>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473E8BA8-281F-4BC1-BABE-4B84DBA9448A}" type="slidenum">
              <a:rPr lang="en-GB"/>
              <a:pPr>
                <a:defRPr/>
              </a:pPr>
              <a:t>‹#›</a:t>
            </a:fld>
            <a:endParaRPr lang="en-GB"/>
          </a:p>
        </p:txBody>
      </p:sp>
    </p:spTree>
    <p:extLst>
      <p:ext uri="{BB962C8B-B14F-4D97-AF65-F5344CB8AC3E}">
        <p14:creationId xmlns:p14="http://schemas.microsoft.com/office/powerpoint/2010/main" val="3377642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b="1"/>
            </a:lvl1pPr>
          </a:lstStyle>
          <a:p>
            <a:pPr>
              <a:defRPr/>
            </a:pPr>
            <a:fld id="{8CAD9ABA-5FA0-4F7F-A3D0-E3640FDBE0DF}" type="datetimeFigureOut">
              <a:rPr lang="en-GB"/>
              <a:pPr>
                <a:defRPr/>
              </a:pPr>
              <a:t>01/02/2018</a:t>
            </a:fld>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AB8A4697-2F28-4DBC-8815-0ED701B64BFF}" type="slidenum">
              <a:rPr lang="en-GB"/>
              <a:pPr>
                <a:defRPr/>
              </a:pPr>
              <a:t>‹#›</a:t>
            </a:fld>
            <a:endParaRPr lang="en-GB"/>
          </a:p>
        </p:txBody>
      </p:sp>
    </p:spTree>
    <p:extLst>
      <p:ext uri="{BB962C8B-B14F-4D97-AF65-F5344CB8AC3E}">
        <p14:creationId xmlns:p14="http://schemas.microsoft.com/office/powerpoint/2010/main" val="1982921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0190" y="1339850"/>
            <a:ext cx="2762249" cy="46815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27051" y="1339850"/>
            <a:ext cx="8089900"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b="1"/>
            </a:lvl1pPr>
          </a:lstStyle>
          <a:p>
            <a:pPr>
              <a:defRPr/>
            </a:pPr>
            <a:fld id="{58436F41-8C90-41E0-9CF6-8EC86F61E54A}" type="datetimeFigureOut">
              <a:rPr lang="en-GB"/>
              <a:pPr>
                <a:defRPr/>
              </a:pPr>
              <a:t>01/02/2018</a:t>
            </a:fld>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C5E0B6DF-CF96-4D44-944A-AE5B2465B14A}" type="slidenum">
              <a:rPr lang="en-GB"/>
              <a:pPr>
                <a:defRPr/>
              </a:pPr>
              <a:t>‹#›</a:t>
            </a:fld>
            <a:endParaRPr lang="en-GB"/>
          </a:p>
        </p:txBody>
      </p:sp>
    </p:spTree>
    <p:extLst>
      <p:ext uri="{BB962C8B-B14F-4D97-AF65-F5344CB8AC3E}">
        <p14:creationId xmlns:p14="http://schemas.microsoft.com/office/powerpoint/2010/main" val="89804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D29B3D15-D768-4DA8-B995-C06820D2CDB0}" type="datetimeFigureOut">
              <a:rPr lang="en-SG" smtClean="0"/>
              <a:t>1/2/2018</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55D56C99-CBBE-40D8-A4CB-863A535A09CC}" type="slidenum">
              <a:rPr lang="en-SG" smtClean="0"/>
              <a:t>‹#›</a:t>
            </a:fld>
            <a:endParaRPr lang="en-SG"/>
          </a:p>
        </p:txBody>
      </p:sp>
    </p:spTree>
    <p:extLst>
      <p:ext uri="{BB962C8B-B14F-4D97-AF65-F5344CB8AC3E}">
        <p14:creationId xmlns:p14="http://schemas.microsoft.com/office/powerpoint/2010/main" val="3623571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854028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613384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49" y="458953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679226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44954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8" name="Footer Placeholder 7"/>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p:cNvSpPr>
            <a:spLocks noGrp="1"/>
          </p:cNvSpPr>
          <p:nvPr>
            <p:ph type="sldNum" sz="quarter" idx="12"/>
          </p:nvPr>
        </p:nvSpPr>
        <p:spPr/>
        <p:txBody>
          <a:body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923225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4" name="Footer Placeholder 3"/>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p:cNvSpPr>
            <a:spLocks noGrp="1"/>
          </p:cNvSpPr>
          <p:nvPr>
            <p:ph type="sldNum" sz="quarter" idx="12"/>
          </p:nvPr>
        </p:nvSpPr>
        <p:spPr/>
        <p:txBody>
          <a:body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42584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3" name="Footer Placeholder 2"/>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p:cNvSpPr>
            <a:spLocks noGrp="1"/>
          </p:cNvSpPr>
          <p:nvPr>
            <p:ph type="sldNum" sz="quarter" idx="12"/>
          </p:nvPr>
        </p:nvSpPr>
        <p:spPr/>
        <p:txBody>
          <a:body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198194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769652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865817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50490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D29B3D15-D768-4DA8-B995-C06820D2CDB0}" type="datetimeFigureOut">
              <a:rPr lang="en-SG" smtClean="0"/>
              <a:t>1/2/2018</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55D56C99-CBBE-40D8-A4CB-863A535A09CC}" type="slidenum">
              <a:rPr lang="en-SG" smtClean="0"/>
              <a:t>‹#›</a:t>
            </a:fld>
            <a:endParaRPr lang="en-SG"/>
          </a:p>
        </p:txBody>
      </p:sp>
    </p:spTree>
    <p:extLst>
      <p:ext uri="{BB962C8B-B14F-4D97-AF65-F5344CB8AC3E}">
        <p14:creationId xmlns:p14="http://schemas.microsoft.com/office/powerpoint/2010/main" val="1696354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3338601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41125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24000" cy="6876000"/>
          </a:xfrm>
          <a:prstGeom prst="rect">
            <a:avLst/>
          </a:prstGeom>
        </p:spPr>
      </p:pic>
      <p:sp>
        <p:nvSpPr>
          <p:cNvPr id="11" name="Title 1"/>
          <p:cNvSpPr>
            <a:spLocks noGrp="1"/>
          </p:cNvSpPr>
          <p:nvPr>
            <p:ph type="title"/>
          </p:nvPr>
        </p:nvSpPr>
        <p:spPr>
          <a:xfrm>
            <a:off x="623393" y="1412776"/>
            <a:ext cx="10945216" cy="576064"/>
          </a:xfrm>
        </p:spPr>
        <p:txBody>
          <a:bodyPr/>
          <a:lstStyle>
            <a:lvl1pPr marL="358775" indent="-358775">
              <a:defRPr sz="2200">
                <a:solidFill>
                  <a:srgbClr val="578DA3"/>
                </a:solidFill>
              </a:defRPr>
            </a:lvl1pPr>
          </a:lstStyle>
          <a:p>
            <a:r>
              <a:rPr lang="en-US" dirty="0"/>
              <a:t>Click to edit Master title style</a:t>
            </a:r>
            <a:endParaRPr lang="en-GB" dirty="0"/>
          </a:p>
        </p:txBody>
      </p:sp>
      <p:sp>
        <p:nvSpPr>
          <p:cNvPr id="12" name="Content Placeholder 2"/>
          <p:cNvSpPr>
            <a:spLocks noGrp="1"/>
          </p:cNvSpPr>
          <p:nvPr>
            <p:ph idx="1"/>
          </p:nvPr>
        </p:nvSpPr>
        <p:spPr>
          <a:xfrm>
            <a:off x="623392" y="1988840"/>
            <a:ext cx="10945216" cy="3969256"/>
          </a:xfrm>
        </p:spPr>
        <p:txBody>
          <a:bodyPr/>
          <a:lstStyle>
            <a:lvl1pPr marL="180975" indent="-180975">
              <a:spcAft>
                <a:spcPts val="600"/>
              </a:spcAft>
              <a:buClr>
                <a:srgbClr val="CD5A57"/>
              </a:buClr>
              <a:buSzPct val="120000"/>
              <a:buFont typeface="Arial" panose="020B0604020202020204" pitchFamily="34" charset="0"/>
              <a:buChar char="•"/>
              <a:defRPr sz="160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361950" indent="-180975">
              <a:spcAft>
                <a:spcPts val="600"/>
              </a:spcAft>
              <a:buFontTx/>
              <a:buChar char="-"/>
              <a:defRPr>
                <a:solidFill>
                  <a:schemeClr val="tx1">
                    <a:lumMod val="85000"/>
                    <a:lumOff val="15000"/>
                  </a:schemeClr>
                </a:solidFill>
              </a:defRPr>
            </a:lvl3pPr>
          </a:lstStyle>
          <a:p>
            <a:pPr lvl="0"/>
            <a:r>
              <a:rPr lang="en-US" dirty="0"/>
              <a:t>Click to edit Master text styles</a:t>
            </a:r>
          </a:p>
          <a:p>
            <a:pPr lvl="2"/>
            <a:r>
              <a:rPr lang="en-US" dirty="0"/>
              <a:t>Third level</a:t>
            </a:r>
          </a:p>
          <a:p>
            <a:pPr lvl="2"/>
            <a:endParaRPr lang="en-US" dirty="0"/>
          </a:p>
        </p:txBody>
      </p:sp>
    </p:spTree>
    <p:extLst>
      <p:ext uri="{BB962C8B-B14F-4D97-AF65-F5344CB8AC3E}">
        <p14:creationId xmlns:p14="http://schemas.microsoft.com/office/powerpoint/2010/main" val="39935195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24000" cy="6876000"/>
          </a:xfrm>
          <a:prstGeom prst="rect">
            <a:avLst/>
          </a:prstGeom>
        </p:spPr>
      </p:pic>
      <p:sp>
        <p:nvSpPr>
          <p:cNvPr id="11" name="Title 1"/>
          <p:cNvSpPr>
            <a:spLocks noGrp="1"/>
          </p:cNvSpPr>
          <p:nvPr>
            <p:ph type="title"/>
          </p:nvPr>
        </p:nvSpPr>
        <p:spPr>
          <a:xfrm>
            <a:off x="3791745" y="1412776"/>
            <a:ext cx="7872875" cy="576064"/>
          </a:xfrm>
        </p:spPr>
        <p:txBody>
          <a:bodyPr/>
          <a:lstStyle>
            <a:lvl1pPr marL="358775" indent="-358775">
              <a:defRPr sz="1600" b="1">
                <a:solidFill>
                  <a:srgbClr val="34677E"/>
                </a:solidFill>
              </a:defRPr>
            </a:lvl1pPr>
          </a:lstStyle>
          <a:p>
            <a:r>
              <a:rPr lang="en-US" dirty="0"/>
              <a:t>Click to edit Master title style</a:t>
            </a:r>
            <a:endParaRPr lang="en-GB" dirty="0"/>
          </a:p>
        </p:txBody>
      </p:sp>
      <p:sp>
        <p:nvSpPr>
          <p:cNvPr id="12" name="Content Placeholder 2"/>
          <p:cNvSpPr>
            <a:spLocks noGrp="1"/>
          </p:cNvSpPr>
          <p:nvPr>
            <p:ph idx="1"/>
          </p:nvPr>
        </p:nvSpPr>
        <p:spPr>
          <a:xfrm>
            <a:off x="3791745" y="1988840"/>
            <a:ext cx="7872875" cy="3969256"/>
          </a:xfrm>
        </p:spPr>
        <p:txBody>
          <a:bodyPr/>
          <a:lstStyle>
            <a:lvl1pPr marL="0" indent="0">
              <a:spcAft>
                <a:spcPts val="600"/>
              </a:spcAft>
              <a:buClr>
                <a:srgbClr val="C8DF33"/>
              </a:buClr>
              <a:buSzPct val="120000"/>
              <a:buFontTx/>
              <a:buNone/>
              <a:defRPr sz="1600" b="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180975" indent="0">
              <a:spcAft>
                <a:spcPts val="600"/>
              </a:spcAft>
              <a:buFontTx/>
              <a:buNone/>
              <a:defRPr>
                <a:solidFill>
                  <a:schemeClr val="tx1">
                    <a:lumMod val="85000"/>
                    <a:lumOff val="15000"/>
                  </a:schemeClr>
                </a:solidFill>
              </a:defRPr>
            </a:lvl3pPr>
          </a:lstStyle>
          <a:p>
            <a:pPr lvl="0"/>
            <a:r>
              <a:rPr lang="en-US" dirty="0"/>
              <a:t>Click to edit Master text styles</a:t>
            </a:r>
          </a:p>
          <a:p>
            <a:pPr lvl="0"/>
            <a:r>
              <a:rPr lang="en-US" dirty="0"/>
              <a:t>Third level</a:t>
            </a:r>
          </a:p>
          <a:p>
            <a:pPr lvl="2"/>
            <a:endParaRPr lang="en-US" dirty="0"/>
          </a:p>
        </p:txBody>
      </p:sp>
      <p:sp>
        <p:nvSpPr>
          <p:cNvPr id="5" name="Content Placeholder 2"/>
          <p:cNvSpPr>
            <a:spLocks noGrp="1"/>
          </p:cNvSpPr>
          <p:nvPr>
            <p:ph idx="10"/>
          </p:nvPr>
        </p:nvSpPr>
        <p:spPr>
          <a:xfrm>
            <a:off x="623392" y="1412776"/>
            <a:ext cx="2880320" cy="2088232"/>
          </a:xfrm>
        </p:spPr>
        <p:txBody>
          <a:bodyPr/>
          <a:lstStyle>
            <a:lvl1pPr marL="0" indent="0">
              <a:spcAft>
                <a:spcPts val="600"/>
              </a:spcAft>
              <a:buClr>
                <a:srgbClr val="C8DF33"/>
              </a:buClr>
              <a:buSzPct val="120000"/>
              <a:buFontTx/>
              <a:buNone/>
              <a:defRPr sz="1600" b="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180975" indent="0">
              <a:spcAft>
                <a:spcPts val="600"/>
              </a:spcAft>
              <a:buFontTx/>
              <a:buNone/>
              <a:defRPr>
                <a:solidFill>
                  <a:schemeClr val="tx1">
                    <a:lumMod val="85000"/>
                    <a:lumOff val="15000"/>
                  </a:schemeClr>
                </a:solidFill>
              </a:defRPr>
            </a:lvl3pPr>
          </a:lstStyle>
          <a:p>
            <a:pPr lvl="2"/>
            <a:endParaRPr lang="en-US" dirty="0"/>
          </a:p>
        </p:txBody>
      </p:sp>
    </p:spTree>
    <p:extLst>
      <p:ext uri="{BB962C8B-B14F-4D97-AF65-F5344CB8AC3E}">
        <p14:creationId xmlns:p14="http://schemas.microsoft.com/office/powerpoint/2010/main" val="1926749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5"/>
          <p:cNvSpPr>
            <a:spLocks noGrp="1" noChangeArrowheads="1"/>
          </p:cNvSpPr>
          <p:nvPr>
            <p:ph type="sldNum" idx="10"/>
          </p:nvPr>
        </p:nvSpPr>
        <p:spPr>
          <a:ln/>
        </p:spPr>
        <p:txBody>
          <a:bodyPr/>
          <a:lstStyle>
            <a:lvl1pPr>
              <a:defRPr/>
            </a:lvl1pPr>
          </a:lstStyle>
          <a:p>
            <a:pPr>
              <a:defRPr/>
            </a:pPr>
            <a:fld id="{0F79CA6C-C5AB-49E0-8C98-EC9146A67F73}" type="slidenum">
              <a:rPr lang="en-GB"/>
              <a:pPr>
                <a:defRPr/>
              </a:pPr>
              <a:t>‹#›</a:t>
            </a:fld>
            <a:endParaRPr lang="en-GB"/>
          </a:p>
        </p:txBody>
      </p:sp>
    </p:spTree>
    <p:extLst>
      <p:ext uri="{BB962C8B-B14F-4D97-AF65-F5344CB8AC3E}">
        <p14:creationId xmlns:p14="http://schemas.microsoft.com/office/powerpoint/2010/main" val="2168003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sldNum" idx="10"/>
          </p:nvPr>
        </p:nvSpPr>
        <p:spPr>
          <a:ln/>
        </p:spPr>
        <p:txBody>
          <a:bodyPr/>
          <a:lstStyle>
            <a:lvl1pPr>
              <a:defRPr/>
            </a:lvl1pPr>
          </a:lstStyle>
          <a:p>
            <a:pPr>
              <a:defRPr/>
            </a:pPr>
            <a:fld id="{A298DCDE-6116-4E24-956B-2584948668D5}" type="slidenum">
              <a:rPr lang="en-GB"/>
              <a:pPr>
                <a:defRPr/>
              </a:pPr>
              <a:t>‹#›</a:t>
            </a:fld>
            <a:endParaRPr lang="en-GB"/>
          </a:p>
        </p:txBody>
      </p:sp>
    </p:spTree>
    <p:extLst>
      <p:ext uri="{BB962C8B-B14F-4D97-AF65-F5344CB8AC3E}">
        <p14:creationId xmlns:p14="http://schemas.microsoft.com/office/powerpoint/2010/main" val="505733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F1A7F32A-C8CF-4A6D-8265-5AC25A14C7C9}" type="slidenum">
              <a:rPr lang="en-GB"/>
              <a:pPr>
                <a:defRPr/>
              </a:pPr>
              <a:t>‹#›</a:t>
            </a:fld>
            <a:endParaRPr lang="en-GB"/>
          </a:p>
        </p:txBody>
      </p:sp>
    </p:spTree>
    <p:extLst>
      <p:ext uri="{BB962C8B-B14F-4D97-AF65-F5344CB8AC3E}">
        <p14:creationId xmlns:p14="http://schemas.microsoft.com/office/powerpoint/2010/main" val="27233248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3" y="2492383"/>
            <a:ext cx="5382684" cy="352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4" y="2492383"/>
            <a:ext cx="5384800" cy="352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sldNum" idx="10"/>
          </p:nvPr>
        </p:nvSpPr>
        <p:spPr>
          <a:ln/>
        </p:spPr>
        <p:txBody>
          <a:bodyPr/>
          <a:lstStyle>
            <a:lvl1pPr>
              <a:defRPr/>
            </a:lvl1pPr>
          </a:lstStyle>
          <a:p>
            <a:pPr>
              <a:defRPr/>
            </a:pPr>
            <a:fld id="{5FEFC5A5-D7A6-404F-BCB0-C3392A45ABDE}" type="slidenum">
              <a:rPr lang="en-GB"/>
              <a:pPr>
                <a:defRPr/>
              </a:pPr>
              <a:t>‹#›</a:t>
            </a:fld>
            <a:endParaRPr lang="en-GB"/>
          </a:p>
        </p:txBody>
      </p:sp>
    </p:spTree>
    <p:extLst>
      <p:ext uri="{BB962C8B-B14F-4D97-AF65-F5344CB8AC3E}">
        <p14:creationId xmlns:p14="http://schemas.microsoft.com/office/powerpoint/2010/main" val="213781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0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sldNum" idx="10"/>
          </p:nvPr>
        </p:nvSpPr>
        <p:spPr>
          <a:ln/>
        </p:spPr>
        <p:txBody>
          <a:bodyPr/>
          <a:lstStyle>
            <a:lvl1pPr>
              <a:defRPr/>
            </a:lvl1pPr>
          </a:lstStyle>
          <a:p>
            <a:pPr>
              <a:defRPr/>
            </a:pPr>
            <a:fld id="{72F06795-AC00-40CD-8875-5EF57AAE63AD}" type="slidenum">
              <a:rPr lang="en-GB"/>
              <a:pPr>
                <a:defRPr/>
              </a:pPr>
              <a:t>‹#›</a:t>
            </a:fld>
            <a:endParaRPr lang="en-GB"/>
          </a:p>
        </p:txBody>
      </p:sp>
    </p:spTree>
    <p:extLst>
      <p:ext uri="{BB962C8B-B14F-4D97-AF65-F5344CB8AC3E}">
        <p14:creationId xmlns:p14="http://schemas.microsoft.com/office/powerpoint/2010/main" val="2090070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sldNum" idx="10"/>
          </p:nvPr>
        </p:nvSpPr>
        <p:spPr>
          <a:ln/>
        </p:spPr>
        <p:txBody>
          <a:bodyPr/>
          <a:lstStyle>
            <a:lvl1pPr>
              <a:defRPr/>
            </a:lvl1pPr>
          </a:lstStyle>
          <a:p>
            <a:pPr>
              <a:defRPr/>
            </a:pPr>
            <a:fld id="{984E114E-020F-484D-BEC8-39EDFB00D4EE}" type="slidenum">
              <a:rPr lang="en-GB"/>
              <a:pPr>
                <a:defRPr/>
              </a:pPr>
              <a:t>‹#›</a:t>
            </a:fld>
            <a:endParaRPr lang="en-GB"/>
          </a:p>
        </p:txBody>
      </p:sp>
    </p:spTree>
    <p:extLst>
      <p:ext uri="{BB962C8B-B14F-4D97-AF65-F5344CB8AC3E}">
        <p14:creationId xmlns:p14="http://schemas.microsoft.com/office/powerpoint/2010/main" val="1847189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D29B3D15-D768-4DA8-B995-C06820D2CDB0}" type="datetimeFigureOut">
              <a:rPr lang="en-SG" smtClean="0"/>
              <a:t>1/2/2018</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55D56C99-CBBE-40D8-A4CB-863A535A09CC}" type="slidenum">
              <a:rPr lang="en-SG" smtClean="0"/>
              <a:t>‹#›</a:t>
            </a:fld>
            <a:endParaRPr lang="en-SG"/>
          </a:p>
        </p:txBody>
      </p:sp>
    </p:spTree>
    <p:extLst>
      <p:ext uri="{BB962C8B-B14F-4D97-AF65-F5344CB8AC3E}">
        <p14:creationId xmlns:p14="http://schemas.microsoft.com/office/powerpoint/2010/main" val="19336240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E8DE0150-84AB-4A5C-8D7E-43D5706CB751}" type="slidenum">
              <a:rPr lang="en-GB"/>
              <a:pPr>
                <a:defRPr/>
              </a:pPr>
              <a:t>‹#›</a:t>
            </a:fld>
            <a:endParaRPr lang="en-GB"/>
          </a:p>
        </p:txBody>
      </p:sp>
    </p:spTree>
    <p:extLst>
      <p:ext uri="{BB962C8B-B14F-4D97-AF65-F5344CB8AC3E}">
        <p14:creationId xmlns:p14="http://schemas.microsoft.com/office/powerpoint/2010/main" val="3300708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8D7CE0A-9EC0-4C1C-904A-D54873024C54}" type="slidenum">
              <a:rPr lang="en-GB"/>
              <a:pPr>
                <a:defRPr/>
              </a:pPr>
              <a:t>‹#›</a:t>
            </a:fld>
            <a:endParaRPr lang="en-GB"/>
          </a:p>
        </p:txBody>
      </p:sp>
    </p:spTree>
    <p:extLst>
      <p:ext uri="{BB962C8B-B14F-4D97-AF65-F5344CB8AC3E}">
        <p14:creationId xmlns:p14="http://schemas.microsoft.com/office/powerpoint/2010/main" val="18530429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208633D9-D3F9-4DEF-A786-B3D70C05D6FC}" type="slidenum">
              <a:rPr lang="en-GB"/>
              <a:pPr>
                <a:defRPr/>
              </a:pPr>
              <a:t>‹#›</a:t>
            </a:fld>
            <a:endParaRPr lang="en-GB"/>
          </a:p>
        </p:txBody>
      </p:sp>
    </p:spTree>
    <p:extLst>
      <p:ext uri="{BB962C8B-B14F-4D97-AF65-F5344CB8AC3E}">
        <p14:creationId xmlns:p14="http://schemas.microsoft.com/office/powerpoint/2010/main" val="331235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sldNum" idx="10"/>
          </p:nvPr>
        </p:nvSpPr>
        <p:spPr>
          <a:ln/>
        </p:spPr>
        <p:txBody>
          <a:bodyPr/>
          <a:lstStyle>
            <a:lvl1pPr>
              <a:defRPr/>
            </a:lvl1pPr>
          </a:lstStyle>
          <a:p>
            <a:pPr>
              <a:defRPr/>
            </a:pPr>
            <a:fld id="{CFD0440C-7D55-4487-AA86-AA9A7F982D87}" type="slidenum">
              <a:rPr lang="en-GB"/>
              <a:pPr>
                <a:defRPr/>
              </a:pPr>
              <a:t>‹#›</a:t>
            </a:fld>
            <a:endParaRPr lang="en-GB"/>
          </a:p>
        </p:txBody>
      </p:sp>
    </p:spTree>
    <p:extLst>
      <p:ext uri="{BB962C8B-B14F-4D97-AF65-F5344CB8AC3E}">
        <p14:creationId xmlns:p14="http://schemas.microsoft.com/office/powerpoint/2010/main" val="23003033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033" y="1304926"/>
            <a:ext cx="2762251" cy="47148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27052" y="1304926"/>
            <a:ext cx="8087783" cy="4714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sldNum" idx="10"/>
          </p:nvPr>
        </p:nvSpPr>
        <p:spPr>
          <a:ln/>
        </p:spPr>
        <p:txBody>
          <a:bodyPr/>
          <a:lstStyle>
            <a:lvl1pPr>
              <a:defRPr/>
            </a:lvl1pPr>
          </a:lstStyle>
          <a:p>
            <a:pPr>
              <a:defRPr/>
            </a:pPr>
            <a:fld id="{71EF3BE9-C8F0-4D3F-9D44-5304E59ADC72}" type="slidenum">
              <a:rPr lang="en-GB"/>
              <a:pPr>
                <a:defRPr/>
              </a:pPr>
              <a:t>‹#›</a:t>
            </a:fld>
            <a:endParaRPr lang="en-GB"/>
          </a:p>
        </p:txBody>
      </p:sp>
    </p:spTree>
    <p:extLst>
      <p:ext uri="{BB962C8B-B14F-4D97-AF65-F5344CB8AC3E}">
        <p14:creationId xmlns:p14="http://schemas.microsoft.com/office/powerpoint/2010/main" val="3225527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re et contenu_bleu">
    <p:spTree>
      <p:nvGrpSpPr>
        <p:cNvPr id="1" name=""/>
        <p:cNvGrpSpPr/>
        <p:nvPr/>
      </p:nvGrpSpPr>
      <p:grpSpPr>
        <a:xfrm>
          <a:off x="0" y="0"/>
          <a:ext cx="0" cy="0"/>
          <a:chOff x="0" y="0"/>
          <a:chExt cx="0" cy="0"/>
        </a:xfrm>
      </p:grpSpPr>
      <p:sp>
        <p:nvSpPr>
          <p:cNvPr id="6" name="Rectangle 8"/>
          <p:cNvSpPr>
            <a:spLocks noChangeArrowheads="1"/>
          </p:cNvSpPr>
          <p:nvPr userDrawn="1"/>
        </p:nvSpPr>
        <p:spPr bwMode="auto">
          <a:xfrm>
            <a:off x="0" y="0"/>
            <a:ext cx="12192000" cy="5805488"/>
          </a:xfrm>
          <a:prstGeom prst="rect">
            <a:avLst/>
          </a:prstGeom>
          <a:solidFill>
            <a:srgbClr val="0F5494"/>
          </a:solidFill>
          <a:ln w="63500" algn="ctr">
            <a:noFill/>
            <a:miter lim="800000"/>
            <a:headEnd/>
            <a:tailEnd/>
          </a:ln>
          <a:effectLst>
            <a:outerShdw dist="23000" dir="5400000" rotWithShape="0">
              <a:schemeClr val="accent3">
                <a:alpha val="35000"/>
              </a:schemeClr>
            </a:outerShdw>
          </a:effectLst>
        </p:spPr>
        <p:txBody>
          <a:bodyPr anchor="ctr"/>
          <a:lstStyle/>
          <a:p>
            <a:pPr algn="ctr" defTabSz="457200" fontAlgn="base">
              <a:spcBef>
                <a:spcPct val="0"/>
              </a:spcBef>
              <a:spcAft>
                <a:spcPct val="0"/>
              </a:spcAft>
              <a:buClr>
                <a:srgbClr val="000000"/>
              </a:buClr>
              <a:buSzPct val="100000"/>
              <a:buFont typeface="Times New Roman" pitchFamily="16" charset="0"/>
              <a:buNone/>
              <a:defRPr/>
            </a:pPr>
            <a:endParaRPr lang="en-US" sz="7600" b="1">
              <a:solidFill>
                <a:srgbClr val="FFFFFF"/>
              </a:solidFill>
            </a:endParaRPr>
          </a:p>
        </p:txBody>
      </p:sp>
      <p:pic>
        <p:nvPicPr>
          <p:cNvPr id="7"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3468" y="1484313"/>
            <a:ext cx="5793317"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DOCUME~1\lenain\LOCALS~1\Temp\7zECF.tmp\LOGO-CE for RTD EN Landscape Positive Cyan.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385" y="5940425"/>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609963" y="548680"/>
            <a:ext cx="10972076" cy="869572"/>
          </a:xfrm>
          <a:prstGeom prst="rect">
            <a:avLst/>
          </a:prstGeom>
        </p:spPr>
        <p:txBody>
          <a:bodyPr lIns="80147" tIns="40074" rIns="80147" bIns="40074"/>
          <a:lstStyle>
            <a:lvl1pPr algn="ctr">
              <a:defRPr sz="3600">
                <a:solidFill>
                  <a:schemeClr val="bg1"/>
                </a:solidFill>
                <a:latin typeface="Verdana" pitchFamily="34" charset="0"/>
                <a:ea typeface="Verdana" pitchFamily="34" charset="0"/>
                <a:cs typeface="Verdana" pitchFamily="34" charset="0"/>
              </a:defRPr>
            </a:lvl1pPr>
          </a:lstStyle>
          <a:p>
            <a:r>
              <a:rPr lang="en-US" dirty="0"/>
              <a:t>Click to edit Master title style</a:t>
            </a:r>
            <a:endParaRPr lang="fr-BE" dirty="0"/>
          </a:p>
        </p:txBody>
      </p:sp>
      <p:sp>
        <p:nvSpPr>
          <p:cNvPr id="4" name="Text Placeholder 3"/>
          <p:cNvSpPr>
            <a:spLocks noGrp="1"/>
          </p:cNvSpPr>
          <p:nvPr>
            <p:ph type="body" sz="quarter" idx="15"/>
          </p:nvPr>
        </p:nvSpPr>
        <p:spPr>
          <a:xfrm>
            <a:off x="4751859" y="1844677"/>
            <a:ext cx="2688297" cy="1584325"/>
          </a:xfrm>
          <a:prstGeom prst="rect">
            <a:avLst/>
          </a:prstGeom>
        </p:spPr>
        <p:txBody>
          <a:bodyPr anchor="ctr"/>
          <a:lstStyle>
            <a:lvl1pPr marL="0" indent="0" algn="ctr">
              <a:defRPr sz="2200" b="1">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defRPr>
            </a:lvl1pPr>
          </a:lstStyle>
          <a:p>
            <a:pPr lvl="0"/>
            <a:r>
              <a:rPr lang="en-US" dirty="0"/>
              <a:t>Click to</a:t>
            </a:r>
            <a:endParaRPr lang="en-GB" dirty="0"/>
          </a:p>
        </p:txBody>
      </p:sp>
      <p:sp>
        <p:nvSpPr>
          <p:cNvPr id="14" name="Text Placeholder 3"/>
          <p:cNvSpPr>
            <a:spLocks noGrp="1"/>
          </p:cNvSpPr>
          <p:nvPr>
            <p:ph type="body" sz="quarter" idx="16"/>
          </p:nvPr>
        </p:nvSpPr>
        <p:spPr>
          <a:xfrm>
            <a:off x="3407705" y="3645027"/>
            <a:ext cx="2666899" cy="1584325"/>
          </a:xfrm>
          <a:prstGeom prst="rect">
            <a:avLst/>
          </a:prstGeom>
        </p:spPr>
        <p:txBody>
          <a:bodyPr anchor="ctr"/>
          <a:lstStyle>
            <a:lvl1pPr marL="0" indent="0" algn="ctr">
              <a:defRPr sz="2200" b="1">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defRPr>
            </a:lvl1pPr>
          </a:lstStyle>
          <a:p>
            <a:pPr lvl="0"/>
            <a:r>
              <a:rPr lang="en-US" dirty="0"/>
              <a:t>Click to</a:t>
            </a:r>
            <a:endParaRPr lang="en-GB" dirty="0"/>
          </a:p>
        </p:txBody>
      </p:sp>
      <p:sp>
        <p:nvSpPr>
          <p:cNvPr id="15" name="Text Placeholder 3"/>
          <p:cNvSpPr>
            <a:spLocks noGrp="1"/>
          </p:cNvSpPr>
          <p:nvPr>
            <p:ph type="body" sz="quarter" idx="17"/>
          </p:nvPr>
        </p:nvSpPr>
        <p:spPr>
          <a:xfrm>
            <a:off x="6192013" y="3645027"/>
            <a:ext cx="2577339" cy="1584325"/>
          </a:xfrm>
          <a:prstGeom prst="rect">
            <a:avLst/>
          </a:prstGeom>
        </p:spPr>
        <p:txBody>
          <a:bodyPr anchor="ctr"/>
          <a:lstStyle>
            <a:lvl1pPr marL="0" indent="0" algn="ctr">
              <a:tabLst/>
              <a:defRPr sz="2200" b="1">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defRPr>
            </a:lvl1pPr>
          </a:lstStyle>
          <a:p>
            <a:pPr lvl="0"/>
            <a:r>
              <a:rPr lang="en-US" dirty="0"/>
              <a:t>Click to</a:t>
            </a:r>
            <a:endParaRPr lang="en-GB" dirty="0"/>
          </a:p>
        </p:txBody>
      </p:sp>
    </p:spTree>
    <p:extLst>
      <p:ext uri="{BB962C8B-B14F-4D97-AF65-F5344CB8AC3E}">
        <p14:creationId xmlns:p14="http://schemas.microsoft.com/office/powerpoint/2010/main" val="7434379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6"/>
          <p:cNvSpPr/>
          <p:nvPr userDrawn="1"/>
        </p:nvSpPr>
        <p:spPr>
          <a:xfrm>
            <a:off x="0" y="0"/>
            <a:ext cx="12192000" cy="989177"/>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6394" fontAlgn="base">
              <a:spcBef>
                <a:spcPct val="0"/>
              </a:spcBef>
              <a:spcAft>
                <a:spcPct val="0"/>
              </a:spcAft>
              <a:buClr>
                <a:srgbClr val="000000"/>
              </a:buClr>
              <a:buSzPct val="100000"/>
              <a:buFont typeface="Times New Roman" pitchFamily="16" charset="0"/>
              <a:buNone/>
            </a:pPr>
            <a:endParaRPr lang="en-US" b="1" dirty="0">
              <a:solidFill>
                <a:srgbClr val="FFFFFF"/>
              </a:solidFill>
              <a:ea typeface="MS PGothic" pitchFamily="34" charset="-128"/>
            </a:endParaRPr>
          </a:p>
        </p:txBody>
      </p:sp>
      <p:pic>
        <p:nvPicPr>
          <p:cNvPr id="5" name="Picture 5" descr="LOGO CE-EN-NEG-quadri.ai"/>
          <p:cNvPicPr>
            <a:picLocks noChangeAspect="1"/>
          </p:cNvPicPr>
          <p:nvPr userDrawn="1"/>
        </p:nvPicPr>
        <p:blipFill>
          <a:blip r:embed="rId2" cstate="print"/>
          <a:srcRect/>
          <a:stretch>
            <a:fillRect/>
          </a:stretch>
        </p:blipFill>
        <p:spPr bwMode="auto">
          <a:xfrm>
            <a:off x="5227212" y="3"/>
            <a:ext cx="2014504" cy="1511841"/>
          </a:xfrm>
          <a:prstGeom prst="rect">
            <a:avLst/>
          </a:prstGeom>
          <a:noFill/>
          <a:ln w="9525">
            <a:noFill/>
            <a:miter lim="800000"/>
            <a:headEnd/>
            <a:tailEnd/>
          </a:ln>
        </p:spPr>
      </p:pic>
      <p:sp>
        <p:nvSpPr>
          <p:cNvPr id="6" name="Rectangle 8"/>
          <p:cNvSpPr>
            <a:spLocks noChangeArrowheads="1"/>
          </p:cNvSpPr>
          <p:nvPr userDrawn="1"/>
        </p:nvSpPr>
        <p:spPr bwMode="auto">
          <a:xfrm>
            <a:off x="5668881" y="6498038"/>
            <a:ext cx="814489" cy="359962"/>
          </a:xfrm>
          <a:prstGeom prst="rect">
            <a:avLst/>
          </a:prstGeom>
          <a:solidFill>
            <a:srgbClr val="00BEFF"/>
          </a:solidFill>
          <a:ln w="9525">
            <a:solidFill>
              <a:srgbClr val="00BEFF"/>
            </a:solidFill>
            <a:miter lim="800000"/>
            <a:headEnd/>
            <a:tailEnd/>
          </a:ln>
        </p:spPr>
        <p:txBody>
          <a:bodyPr lIns="0" tIns="35993" rIns="53991" bIns="45712"/>
          <a:lstStyle/>
          <a:p>
            <a:pPr defTabSz="456394" fontAlgn="base">
              <a:spcBef>
                <a:spcPct val="0"/>
              </a:spcBef>
              <a:spcAft>
                <a:spcPct val="0"/>
              </a:spcAft>
              <a:buClr>
                <a:srgbClr val="000000"/>
              </a:buClr>
              <a:buSzPct val="100000"/>
              <a:buFont typeface="Times New Roman" pitchFamily="16" charset="0"/>
              <a:buNone/>
            </a:pPr>
            <a:r>
              <a:rPr lang="en-IE" sz="600" b="1" i="1" dirty="0">
                <a:solidFill>
                  <a:srgbClr val="FFFFFF"/>
                </a:solidFill>
              </a:rPr>
              <a:t> Research and</a:t>
            </a:r>
          </a:p>
          <a:p>
            <a:pPr defTabSz="456394" fontAlgn="base">
              <a:spcBef>
                <a:spcPct val="0"/>
              </a:spcBef>
              <a:spcAft>
                <a:spcPct val="0"/>
              </a:spcAft>
              <a:buClr>
                <a:srgbClr val="000000"/>
              </a:buClr>
              <a:buSzPct val="100000"/>
              <a:buFont typeface="Times New Roman" pitchFamily="16" charset="0"/>
              <a:buNone/>
            </a:pPr>
            <a:r>
              <a:rPr lang="en-IE" sz="600" b="1" i="1" dirty="0">
                <a:solidFill>
                  <a:srgbClr val="FFFFFF"/>
                </a:solidFill>
              </a:rPr>
              <a:t> Innovation</a:t>
            </a:r>
            <a:endParaRPr lang="en-GB" sz="600" b="1" i="1" dirty="0">
              <a:solidFill>
                <a:srgbClr val="FFFFFF"/>
              </a:solidFill>
            </a:endParaRPr>
          </a:p>
        </p:txBody>
      </p:sp>
      <p:sp>
        <p:nvSpPr>
          <p:cNvPr id="7" name="Rectangle 23"/>
          <p:cNvSpPr>
            <a:spLocks noChangeArrowheads="1"/>
          </p:cNvSpPr>
          <p:nvPr userDrawn="1"/>
        </p:nvSpPr>
        <p:spPr bwMode="auto">
          <a:xfrm>
            <a:off x="5676085" y="1242590"/>
            <a:ext cx="827160" cy="35996"/>
          </a:xfrm>
          <a:prstGeom prst="rect">
            <a:avLst/>
          </a:prstGeom>
          <a:solidFill>
            <a:srgbClr val="00BEFF"/>
          </a:solidFill>
          <a:ln w="9525">
            <a:noFill/>
            <a:miter lim="800000"/>
            <a:headEnd/>
            <a:tailEnd/>
          </a:ln>
        </p:spPr>
        <p:txBody>
          <a:bodyPr wrap="none" lIns="91424" tIns="45712" rIns="91424" bIns="45712" anchor="ctr"/>
          <a:lstStyle/>
          <a:p>
            <a:pPr defTabSz="801472" fontAlgn="base">
              <a:spcBef>
                <a:spcPct val="0"/>
              </a:spcBef>
              <a:spcAft>
                <a:spcPct val="0"/>
              </a:spcAft>
              <a:buClr>
                <a:srgbClr val="000000"/>
              </a:buClr>
              <a:buSzPct val="100000"/>
              <a:buFont typeface="Times New Roman" pitchFamily="16" charset="0"/>
              <a:buNone/>
            </a:pPr>
            <a:endParaRPr lang="en-US" sz="7600" b="1" dirty="0">
              <a:solidFill>
                <a:srgbClr val="FFD624"/>
              </a:solidFill>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11" name="Content Placeholder 2"/>
          <p:cNvSpPr>
            <a:spLocks noGrp="1"/>
          </p:cNvSpPr>
          <p:nvPr>
            <p:ph idx="1"/>
          </p:nvPr>
        </p:nvSpPr>
        <p:spPr>
          <a:xfrm>
            <a:off x="609600" y="2387600"/>
            <a:ext cx="10972800" cy="3633788"/>
          </a:xfrm>
        </p:spPr>
        <p:txBody>
          <a:bodyPr/>
          <a:lstStyle>
            <a:lvl1pPr marL="342839" indent="-342839">
              <a:buClr>
                <a:srgbClr val="0F5494"/>
              </a:buClr>
              <a:buFont typeface="Arial" pitchFamily="34" charset="0"/>
              <a:buChar char="•"/>
              <a:defRPr/>
            </a:lvl1pPr>
            <a:lvl2pPr>
              <a:buClr>
                <a:srgbClr val="0F5494"/>
              </a:buClr>
              <a:defRPr/>
            </a:lvl2pPr>
          </a:lstStyle>
          <a:p>
            <a:pPr lvl="0"/>
            <a:r>
              <a:rPr lang="en-US" dirty="0"/>
              <a:t>Click to edit Master text styles</a:t>
            </a:r>
          </a:p>
          <a:p>
            <a:pPr lvl="1"/>
            <a:r>
              <a:rPr lang="en-US" dirty="0"/>
              <a:t>Second level</a:t>
            </a:r>
          </a:p>
          <a:p>
            <a:pPr lvl="2"/>
            <a:r>
              <a:rPr lang="en-US" dirty="0"/>
              <a:t>Third level</a:t>
            </a:r>
          </a:p>
        </p:txBody>
      </p:sp>
      <p:sp>
        <p:nvSpPr>
          <p:cNvPr id="8" name="Rectangle 4"/>
          <p:cNvSpPr>
            <a:spLocks noGrp="1" noChangeArrowheads="1"/>
          </p:cNvSpPr>
          <p:nvPr>
            <p:ph type="dt" sz="half" idx="10"/>
          </p:nvPr>
        </p:nvSpPr>
        <p:spPr>
          <a:xfrm>
            <a:off x="609962" y="6244676"/>
            <a:ext cx="2845283" cy="476589"/>
          </a:xfrm>
          <a:prstGeom prst="rect">
            <a:avLst/>
          </a:prstGeom>
        </p:spPr>
        <p:txBody>
          <a:bodyPr lIns="80147" tIns="40074" rIns="80147" bIns="40074"/>
          <a:lstStyle>
            <a:lvl1pPr eaLnBrk="0" hangingPunct="0">
              <a:buClr>
                <a:srgbClr val="000000"/>
              </a:buClr>
              <a:buSzPct val="100000"/>
              <a:buFont typeface="Times New Roman" pitchFamily="18" charset="0"/>
              <a:buNone/>
              <a:defRPr/>
            </a:lvl1pPr>
          </a:lstStyle>
          <a:p>
            <a:pPr defTabSz="449263" fontAlgn="base">
              <a:spcBef>
                <a:spcPct val="0"/>
              </a:spcBef>
              <a:spcAft>
                <a:spcPct val="0"/>
              </a:spcAft>
            </a:pPr>
            <a:endParaRPr lang="en-US" sz="7600" b="1">
              <a:solidFill>
                <a:srgbClr val="FFFFFF"/>
              </a:solidFill>
            </a:endParaRPr>
          </a:p>
        </p:txBody>
      </p:sp>
      <p:sp>
        <p:nvSpPr>
          <p:cNvPr id="9" name="Rectangle 5"/>
          <p:cNvSpPr>
            <a:spLocks noGrp="1" noChangeArrowheads="1"/>
          </p:cNvSpPr>
          <p:nvPr>
            <p:ph type="ftr" sz="quarter" idx="11"/>
          </p:nvPr>
        </p:nvSpPr>
        <p:spPr>
          <a:xfrm>
            <a:off x="4164763" y="6237476"/>
            <a:ext cx="3862489" cy="483789"/>
          </a:xfrm>
          <a:prstGeom prst="rect">
            <a:avLst/>
          </a:prstGeom>
        </p:spPr>
        <p:txBody>
          <a:bodyPr lIns="80147" tIns="40074" rIns="80147" bIns="40074"/>
          <a:lstStyle>
            <a:lvl1pPr eaLnBrk="0" hangingPunct="0">
              <a:buClr>
                <a:srgbClr val="000000"/>
              </a:buClr>
              <a:buSzPct val="100000"/>
              <a:buFont typeface="Times New Roman" pitchFamily="18" charset="0"/>
              <a:buNone/>
              <a:defRPr/>
            </a:lvl1pPr>
          </a:lstStyle>
          <a:p>
            <a:pPr defTabSz="449263" fontAlgn="base">
              <a:spcBef>
                <a:spcPct val="0"/>
              </a:spcBef>
              <a:spcAft>
                <a:spcPct val="0"/>
              </a:spcAft>
            </a:pPr>
            <a:endParaRPr lang="en-US" sz="7600" b="1">
              <a:solidFill>
                <a:srgbClr val="FFFFFF"/>
              </a:solidFill>
            </a:endParaRPr>
          </a:p>
        </p:txBody>
      </p:sp>
      <p:sp>
        <p:nvSpPr>
          <p:cNvPr id="10" name="Rectangle 6"/>
          <p:cNvSpPr>
            <a:spLocks noGrp="1" noChangeArrowheads="1"/>
          </p:cNvSpPr>
          <p:nvPr>
            <p:ph type="sldNum" sz="quarter" idx="12"/>
          </p:nvPr>
        </p:nvSpPr>
        <p:spPr/>
        <p:txBody>
          <a:bodyPr/>
          <a:lstStyle>
            <a:lvl1pPr eaLnBrk="0" hangingPunct="0">
              <a:buClr>
                <a:srgbClr val="000000"/>
              </a:buClr>
              <a:buSzPct val="100000"/>
              <a:buFont typeface="Times New Roman" pitchFamily="18" charset="0"/>
              <a:buNone/>
              <a:defRPr/>
            </a:lvl1pPr>
          </a:lstStyle>
          <a:p>
            <a:fld id="{6C9D747A-7EEB-4B9D-A0B9-7A130E81D1CB}" type="slidenum">
              <a:rPr lang="en-GB"/>
              <a:pPr/>
              <a:t>‹#›</a:t>
            </a:fld>
            <a:endParaRPr lang="en-GB"/>
          </a:p>
        </p:txBody>
      </p:sp>
    </p:spTree>
    <p:extLst>
      <p:ext uri="{BB962C8B-B14F-4D97-AF65-F5344CB8AC3E}">
        <p14:creationId xmlns:p14="http://schemas.microsoft.com/office/powerpoint/2010/main" val="674475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r-BE"/>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254C5B0-63D8-4943-8A71-3F9AABB7434C}" type="slidenum">
              <a:rPr lang="en-GB"/>
              <a:pPr>
                <a:defRPr/>
              </a:pPr>
              <a:t>‹#›</a:t>
            </a:fld>
            <a:endParaRPr lang="en-GB"/>
          </a:p>
        </p:txBody>
      </p:sp>
    </p:spTree>
    <p:extLst>
      <p:ext uri="{BB962C8B-B14F-4D97-AF65-F5344CB8AC3E}">
        <p14:creationId xmlns:p14="http://schemas.microsoft.com/office/powerpoint/2010/main" val="23222314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4605A5B-C879-4FAE-9AC6-9F13744C898D}" type="slidenum">
              <a:rPr lang="en-GB"/>
              <a:pPr>
                <a:defRPr/>
              </a:pPr>
              <a:t>‹#›</a:t>
            </a:fld>
            <a:endParaRPr lang="en-GB"/>
          </a:p>
        </p:txBody>
      </p:sp>
    </p:spTree>
    <p:extLst>
      <p:ext uri="{BB962C8B-B14F-4D97-AF65-F5344CB8AC3E}">
        <p14:creationId xmlns:p14="http://schemas.microsoft.com/office/powerpoint/2010/main" val="84567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D1BE6DA-0E00-4C4B-A55A-602DF0BF2A13}" type="slidenum">
              <a:rPr lang="en-GB"/>
              <a:pPr>
                <a:defRPr/>
              </a:pPr>
              <a:t>‹#›</a:t>
            </a:fld>
            <a:endParaRPr lang="en-GB"/>
          </a:p>
        </p:txBody>
      </p:sp>
    </p:spTree>
    <p:extLst>
      <p:ext uri="{BB962C8B-B14F-4D97-AF65-F5344CB8AC3E}">
        <p14:creationId xmlns:p14="http://schemas.microsoft.com/office/powerpoint/2010/main" val="4228525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9B3D15-D768-4DA8-B995-C06820D2CDB0}" type="datetimeFigureOut">
              <a:rPr lang="en-SG" smtClean="0"/>
              <a:t>1/2/2018</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55D56C99-CBBE-40D8-A4CB-863A535A09CC}" type="slidenum">
              <a:rPr lang="en-SG" smtClean="0"/>
              <a:t>‹#›</a:t>
            </a:fld>
            <a:endParaRPr lang="en-SG"/>
          </a:p>
        </p:txBody>
      </p:sp>
    </p:spTree>
    <p:extLst>
      <p:ext uri="{BB962C8B-B14F-4D97-AF65-F5344CB8AC3E}">
        <p14:creationId xmlns:p14="http://schemas.microsoft.com/office/powerpoint/2010/main" val="11237830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09600" y="2276478"/>
            <a:ext cx="5384800" cy="3744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6197600" y="2276478"/>
            <a:ext cx="5384800" cy="3744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2005B0D-F971-4A21-BA42-B550BB9001E9}" type="slidenum">
              <a:rPr lang="en-GB"/>
              <a:pPr>
                <a:defRPr/>
              </a:pPr>
              <a:t>‹#›</a:t>
            </a:fld>
            <a:endParaRPr lang="en-GB"/>
          </a:p>
        </p:txBody>
      </p:sp>
    </p:spTree>
    <p:extLst>
      <p:ext uri="{BB962C8B-B14F-4D97-AF65-F5344CB8AC3E}">
        <p14:creationId xmlns:p14="http://schemas.microsoft.com/office/powerpoint/2010/main" val="37533235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86ECD883-8517-491A-910E-C7E43CE6F56E}" type="slidenum">
              <a:rPr lang="en-GB"/>
              <a:pPr>
                <a:defRPr/>
              </a:pPr>
              <a:t>‹#›</a:t>
            </a:fld>
            <a:endParaRPr lang="en-GB"/>
          </a:p>
        </p:txBody>
      </p:sp>
    </p:spTree>
    <p:extLst>
      <p:ext uri="{BB962C8B-B14F-4D97-AF65-F5344CB8AC3E}">
        <p14:creationId xmlns:p14="http://schemas.microsoft.com/office/powerpoint/2010/main" val="19621988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376CEF2-D663-4D06-8297-9E85D3B0C57C}" type="slidenum">
              <a:rPr lang="en-GB"/>
              <a:pPr>
                <a:defRPr/>
              </a:pPr>
              <a:t>‹#›</a:t>
            </a:fld>
            <a:endParaRPr lang="en-GB"/>
          </a:p>
        </p:txBody>
      </p:sp>
    </p:spTree>
    <p:extLst>
      <p:ext uri="{BB962C8B-B14F-4D97-AF65-F5344CB8AC3E}">
        <p14:creationId xmlns:p14="http://schemas.microsoft.com/office/powerpoint/2010/main" val="40836880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EA8B21F-655D-4969-AA60-0E54746652A9}" type="slidenum">
              <a:rPr lang="en-GB"/>
              <a:pPr>
                <a:defRPr/>
              </a:pPr>
              <a:t>‹#›</a:t>
            </a:fld>
            <a:endParaRPr lang="en-GB"/>
          </a:p>
        </p:txBody>
      </p:sp>
    </p:spTree>
    <p:extLst>
      <p:ext uri="{BB962C8B-B14F-4D97-AF65-F5344CB8AC3E}">
        <p14:creationId xmlns:p14="http://schemas.microsoft.com/office/powerpoint/2010/main" val="32013983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7A282FC-8164-4433-925C-7F1991368FD0}" type="slidenum">
              <a:rPr lang="en-GB"/>
              <a:pPr>
                <a:defRPr/>
              </a:pPr>
              <a:t>‹#›</a:t>
            </a:fld>
            <a:endParaRPr lang="en-GB"/>
          </a:p>
        </p:txBody>
      </p:sp>
    </p:spTree>
    <p:extLst>
      <p:ext uri="{BB962C8B-B14F-4D97-AF65-F5344CB8AC3E}">
        <p14:creationId xmlns:p14="http://schemas.microsoft.com/office/powerpoint/2010/main" val="7471717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889D0B7-22B0-46F9-9895-FA97FF3D50C9}" type="slidenum">
              <a:rPr lang="en-GB"/>
              <a:pPr>
                <a:defRPr/>
              </a:pPr>
              <a:t>‹#›</a:t>
            </a:fld>
            <a:endParaRPr lang="en-GB"/>
          </a:p>
        </p:txBody>
      </p:sp>
    </p:spTree>
    <p:extLst>
      <p:ext uri="{BB962C8B-B14F-4D97-AF65-F5344CB8AC3E}">
        <p14:creationId xmlns:p14="http://schemas.microsoft.com/office/powerpoint/2010/main" val="7870342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59A4B12-813B-44EE-9446-106F456C86AD}" type="slidenum">
              <a:rPr lang="en-GB"/>
              <a:pPr>
                <a:defRPr/>
              </a:pPr>
              <a:t>‹#›</a:t>
            </a:fld>
            <a:endParaRPr lang="en-GB"/>
          </a:p>
        </p:txBody>
      </p:sp>
    </p:spTree>
    <p:extLst>
      <p:ext uri="{BB962C8B-B14F-4D97-AF65-F5344CB8AC3E}">
        <p14:creationId xmlns:p14="http://schemas.microsoft.com/office/powerpoint/2010/main" val="29437173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0162" y="1339850"/>
            <a:ext cx="2762249" cy="46815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527051" y="1339850"/>
            <a:ext cx="8089900"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67CE1B1-76A4-4659-B763-2AA3321EF9CC}" type="slidenum">
              <a:rPr lang="en-GB"/>
              <a:pPr>
                <a:defRPr/>
              </a:pPr>
              <a:t>‹#›</a:t>
            </a:fld>
            <a:endParaRPr lang="en-GB"/>
          </a:p>
        </p:txBody>
      </p:sp>
    </p:spTree>
    <p:extLst>
      <p:ext uri="{BB962C8B-B14F-4D97-AF65-F5344CB8AC3E}">
        <p14:creationId xmlns:p14="http://schemas.microsoft.com/office/powerpoint/2010/main" val="5282112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flipV="1">
            <a:off x="0" y="0"/>
            <a:ext cx="12192000" cy="1125538"/>
          </a:xfrm>
          <a:prstGeom prst="rect">
            <a:avLst/>
          </a:prstGeom>
          <a:solidFill>
            <a:srgbClr val="0F5494"/>
          </a:solidFill>
          <a:ln w="63500">
            <a:solidFill>
              <a:srgbClr val="0F5494"/>
            </a:solidFill>
            <a:miter lim="800000"/>
            <a:headEnd/>
            <a:tailEnd/>
          </a:ln>
          <a:effectLst>
            <a:outerShdw blurRad="63500" dist="23000" dir="5400000" rotWithShape="0">
              <a:srgbClr val="000000">
                <a:alpha val="34998"/>
              </a:srgbClr>
            </a:outerShdw>
          </a:effectLst>
        </p:spPr>
        <p:txBody>
          <a:bodyPr anchor="ctr"/>
          <a:lstStyle/>
          <a:p>
            <a:pPr algn="ctr" defTabSz="457200" fontAlgn="base">
              <a:spcBef>
                <a:spcPct val="0"/>
              </a:spcBef>
              <a:spcAft>
                <a:spcPct val="0"/>
              </a:spcAft>
              <a:defRPr/>
            </a:pPr>
            <a:r>
              <a:rPr lang="en-US">
                <a:solidFill>
                  <a:srgbClr val="FFFFFF"/>
                </a:solidFill>
                <a:latin typeface="Arial" charset="0"/>
                <a:ea typeface="Arial" charset="0"/>
                <a:cs typeface="Arial" charset="0"/>
              </a:rPr>
              <a:t>                             </a:t>
            </a:r>
          </a:p>
        </p:txBody>
      </p:sp>
      <p:pic>
        <p:nvPicPr>
          <p:cNvPr id="6" name="Picture 2" descr="C:\DOCUME~1\lenain\LOCALS~1\Temp\7zECF.tmp\LOGO-CE for RTD EN Landscape Positive Cyan.png"/>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69362" y="5940425"/>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1"/>
          </p:nvPr>
        </p:nvSpPr>
        <p:spPr>
          <a:xfrm>
            <a:off x="482600" y="1552761"/>
            <a:ext cx="11277600" cy="4162333"/>
          </a:xfrm>
          <a:prstGeom prst="rect">
            <a:avLst/>
          </a:prstGeom>
        </p:spPr>
        <p:txBody>
          <a:bodyPr/>
          <a:lstStyle>
            <a:lvl1pPr marL="0" indent="0">
              <a:defRPr sz="1800" b="0">
                <a:solidFill>
                  <a:srgbClr val="0070C0"/>
                </a:solidFill>
                <a:latin typeface="Verdana" pitchFamily="34" charset="0"/>
                <a:ea typeface="Verdana" pitchFamily="34" charset="0"/>
                <a:cs typeface="Verdana" pitchFamily="34" charset="0"/>
              </a:defRPr>
            </a:lvl1pPr>
            <a:lvl2pPr marL="0" indent="0">
              <a:defRPr sz="1400">
                <a:latin typeface="Verdana" pitchFamily="34" charset="0"/>
                <a:ea typeface="Verdana" pitchFamily="34" charset="0"/>
                <a:cs typeface="Verdana" pitchFamily="34" charset="0"/>
              </a:defRPr>
            </a:lvl2pPr>
            <a:lvl3pPr marL="0" indent="0">
              <a:defRPr sz="1400">
                <a:latin typeface="Verdana" pitchFamily="34" charset="0"/>
                <a:ea typeface="Verdana" pitchFamily="34" charset="0"/>
                <a:cs typeface="Verdana" pitchFamily="34" charset="0"/>
              </a:defRPr>
            </a:lvl3pPr>
            <a:lvl4pPr marL="0" indent="0">
              <a:defRPr sz="1400">
                <a:latin typeface="Verdana" pitchFamily="34" charset="0"/>
                <a:ea typeface="Verdana" pitchFamily="34" charset="0"/>
                <a:cs typeface="Verdana" pitchFamily="34" charset="0"/>
              </a:defRPr>
            </a:lvl4pPr>
            <a:lvl5pPr marL="0" indent="0">
              <a:defRPr sz="1400">
                <a:latin typeface="Verdana" pitchFamily="34" charset="0"/>
                <a:ea typeface="Verdana" pitchFamily="34" charset="0"/>
                <a:cs typeface="Verdana" pitchFamily="34" charset="0"/>
              </a:defRPr>
            </a:lvl5pPr>
          </a:lstStyle>
          <a:p>
            <a:pPr lvl="0"/>
            <a:r>
              <a:rPr lang="en-US" dirty="0"/>
              <a:t>Click to edit Master text styles</a:t>
            </a:r>
          </a:p>
        </p:txBody>
      </p:sp>
      <p:sp>
        <p:nvSpPr>
          <p:cNvPr id="3" name="Text Placeholder 2"/>
          <p:cNvSpPr>
            <a:spLocks noGrp="1"/>
          </p:cNvSpPr>
          <p:nvPr>
            <p:ph type="body" sz="quarter" idx="12"/>
          </p:nvPr>
        </p:nvSpPr>
        <p:spPr>
          <a:xfrm>
            <a:off x="495300" y="400855"/>
            <a:ext cx="11023600" cy="763575"/>
          </a:xfrm>
          <a:prstGeom prst="rect">
            <a:avLst/>
          </a:prstGeom>
        </p:spPr>
        <p:txBody>
          <a:bodyPr/>
          <a:lstStyle>
            <a:lvl1pPr>
              <a:defRPr sz="2600" b="1">
                <a:solidFill>
                  <a:srgbClr val="FFE161"/>
                </a:solidFill>
                <a:latin typeface="Verdana" pitchFamily="34" charset="0"/>
                <a:ea typeface="Verdana" pitchFamily="34" charset="0"/>
                <a:cs typeface="Verdana"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048002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2"/>
            <a:ext cx="12192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2" name="Title 1"/>
          <p:cNvSpPr>
            <a:spLocks noGrp="1"/>
          </p:cNvSpPr>
          <p:nvPr>
            <p:ph type="title"/>
          </p:nvPr>
        </p:nvSpPr>
        <p:spPr>
          <a:xfrm>
            <a:off x="624417" y="1556278"/>
            <a:ext cx="109728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609600" y="2636912"/>
            <a:ext cx="10972800" cy="3384476"/>
          </a:xfrm>
        </p:spPr>
        <p:txBody>
          <a:bodyPr/>
          <a:lstStyle>
            <a:lvl1pPr marL="0" indent="-342900">
              <a:buClr>
                <a:srgbClr val="0F5494"/>
              </a:buClr>
              <a:buSzPct val="120000"/>
              <a:buFont typeface="Arial" pitchFamily="34" charset="0"/>
              <a:buChar char="•"/>
              <a:defRPr/>
            </a:lvl1pPr>
            <a:lvl2pPr>
              <a:buClr>
                <a:srgbClr val="00AEF0"/>
              </a:buClr>
              <a:tabLst>
                <a:tab pos="7623175" algn="l"/>
              </a:tabLst>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17" name="Rectangle 4"/>
          <p:cNvSpPr>
            <a:spLocks noGrp="1" noChangeArrowheads="1"/>
          </p:cNvSpPr>
          <p:nvPr>
            <p:ph type="dt" sz="half" idx="10"/>
          </p:nvPr>
        </p:nvSpPr>
        <p:spPr>
          <a:xfrm>
            <a:off x="609600" y="6093296"/>
            <a:ext cx="2844800" cy="476250"/>
          </a:xfrm>
        </p:spPr>
        <p:txBody>
          <a:bodyPr/>
          <a:lstStyle>
            <a:lvl1pPr>
              <a:defRPr dirty="0">
                <a:solidFill>
                  <a:schemeClr val="tx1"/>
                </a:solidFill>
              </a:defRPr>
            </a:lvl1pPr>
          </a:lstStyle>
          <a:p>
            <a:pPr>
              <a:defRPr/>
            </a:pPr>
            <a:endParaRPr lang="en-GB">
              <a:solidFill>
                <a:srgbClr val="000000"/>
              </a:solidFill>
            </a:endParaRPr>
          </a:p>
        </p:txBody>
      </p:sp>
      <p:sp>
        <p:nvSpPr>
          <p:cNvPr id="18" name="Rectangle 5"/>
          <p:cNvSpPr>
            <a:spLocks noGrp="1" noChangeArrowheads="1"/>
          </p:cNvSpPr>
          <p:nvPr>
            <p:ph type="ftr" sz="quarter" idx="11"/>
          </p:nvPr>
        </p:nvSpPr>
        <p:spPr>
          <a:xfrm>
            <a:off x="4165600" y="6093296"/>
            <a:ext cx="3860800" cy="476250"/>
          </a:xfrm>
        </p:spPr>
        <p:txBody>
          <a:bodyPr/>
          <a:lstStyle>
            <a:lvl1pPr>
              <a:defRPr dirty="0">
                <a:solidFill>
                  <a:schemeClr val="tx1"/>
                </a:solidFill>
              </a:defRPr>
            </a:lvl1pPr>
          </a:lstStyle>
          <a:p>
            <a:pPr>
              <a:defRPr/>
            </a:pPr>
            <a:endParaRPr lang="en-GB">
              <a:solidFill>
                <a:srgbClr val="000000"/>
              </a:solidFill>
            </a:endParaRPr>
          </a:p>
        </p:txBody>
      </p:sp>
      <p:sp>
        <p:nvSpPr>
          <p:cNvPr id="19" name="Rectangle 6"/>
          <p:cNvSpPr>
            <a:spLocks noGrp="1" noChangeArrowheads="1"/>
          </p:cNvSpPr>
          <p:nvPr>
            <p:ph type="sldNum" sz="quarter" idx="12"/>
          </p:nvPr>
        </p:nvSpPr>
        <p:spPr>
          <a:xfrm>
            <a:off x="8737600" y="6093296"/>
            <a:ext cx="2844800" cy="476250"/>
          </a:xfrm>
        </p:spPr>
        <p:txBody>
          <a:bodyPr/>
          <a:lstStyle>
            <a:lvl1pPr>
              <a:defRPr smtClean="0">
                <a:solidFill>
                  <a:schemeClr val="tx1"/>
                </a:solidFill>
              </a:defRPr>
            </a:lvl1pPr>
          </a:lstStyle>
          <a:p>
            <a:pPr>
              <a:defRPr/>
            </a:pPr>
            <a:fld id="{2BB59E6E-B967-488E-B209-8B7FA0D7AF99}" type="slidenum">
              <a:rPr lang="en-GB">
                <a:solidFill>
                  <a:srgbClr val="000000"/>
                </a:solidFill>
              </a:rPr>
              <a:pPr>
                <a:defRPr/>
              </a:pPr>
              <a:t>‹#›</a:t>
            </a:fld>
            <a:endParaRPr lang="en-GB" dirty="0">
              <a:solidFill>
                <a:srgbClr val="000000"/>
              </a:solidFill>
            </a:endParaRPr>
          </a:p>
        </p:txBody>
      </p:sp>
      <p:pic>
        <p:nvPicPr>
          <p:cNvPr id="2051" name="Picture 3" descr="C:\DOCUME~1\lenain\LOCALS~1\Temp\7zECD.tmp\LOGO-CE for RTD EN Negative Cyan.png"/>
          <p:cNvPicPr>
            <a:picLocks noChangeAspect="1" noChangeArrowheads="1"/>
          </p:cNvPicPr>
          <p:nvPr userDrawn="1"/>
        </p:nvPicPr>
        <p:blipFill>
          <a:blip r:embed="rId2" cstate="print"/>
          <a:srcRect/>
          <a:stretch>
            <a:fillRect/>
          </a:stretch>
        </p:blipFill>
        <p:spPr bwMode="auto">
          <a:xfrm>
            <a:off x="4847864" y="306000"/>
            <a:ext cx="2160621" cy="1249200"/>
          </a:xfrm>
          <a:prstGeom prst="rect">
            <a:avLst/>
          </a:prstGeom>
          <a:noFill/>
        </p:spPr>
      </p:pic>
    </p:spTree>
    <p:extLst>
      <p:ext uri="{BB962C8B-B14F-4D97-AF65-F5344CB8AC3E}">
        <p14:creationId xmlns:p14="http://schemas.microsoft.com/office/powerpoint/2010/main" val="157108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B3D15-D768-4DA8-B995-C06820D2CDB0}" type="datetimeFigureOut">
              <a:rPr lang="en-SG" smtClean="0"/>
              <a:t>1/2/2018</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55D56C99-CBBE-40D8-A4CB-863A535A09CC}" type="slidenum">
              <a:rPr lang="en-SG" smtClean="0"/>
              <a:t>‹#›</a:t>
            </a:fld>
            <a:endParaRPr lang="en-SG"/>
          </a:p>
        </p:txBody>
      </p:sp>
    </p:spTree>
    <p:extLst>
      <p:ext uri="{BB962C8B-B14F-4D97-AF65-F5344CB8AC3E}">
        <p14:creationId xmlns:p14="http://schemas.microsoft.com/office/powerpoint/2010/main" val="21508975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t="15884" b="-2"/>
          <a:stretch>
            <a:fillRect/>
          </a:stretch>
        </p:blipFill>
        <p:spPr bwMode="auto">
          <a:xfrm>
            <a:off x="-23284" y="1104900"/>
            <a:ext cx="12263968"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1\lenain\LOCALS~1\Temp\7zECB.tmp\LOGO-CE for RTD EN Positive Cy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387" y="323850"/>
            <a:ext cx="2415116"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0"/>
          </p:nvPr>
        </p:nvSpPr>
        <p:spPr>
          <a:xfrm>
            <a:off x="5496000" y="3212976"/>
            <a:ext cx="6048672" cy="1872208"/>
          </a:xfrm>
          <a:prstGeom prst="rect">
            <a:avLst/>
          </a:prstGeom>
        </p:spPr>
        <p:txBody>
          <a:bodyPr/>
          <a:lstStyle>
            <a:lvl1pPr marL="0" indent="0">
              <a:spcBef>
                <a:spcPts val="0"/>
              </a:spcBef>
              <a:buNone/>
              <a:defRPr sz="2000" b="1" i="0">
                <a:solidFill>
                  <a:schemeClr val="bg1"/>
                </a:solidFill>
                <a:latin typeface="Verdana" pitchFamily="34" charset="0"/>
                <a:ea typeface="Verdana" pitchFamily="34" charset="0"/>
                <a:cs typeface="Verdana" pitchFamily="34" charset="0"/>
              </a:defRPr>
            </a:lvl1pPr>
            <a:lvl3pPr marL="228600" indent="-228600" algn="l">
              <a:defRPr sz="3000" b="1">
                <a:solidFill>
                  <a:schemeClr val="bg1"/>
                </a:solidFill>
              </a:defRPr>
            </a:lvl3pPr>
          </a:lstStyle>
          <a:p>
            <a:pPr lvl="0"/>
            <a:r>
              <a:rPr lang="en-US" dirty="0"/>
              <a:t>Click to edit Master text styles</a:t>
            </a:r>
          </a:p>
        </p:txBody>
      </p:sp>
      <p:sp>
        <p:nvSpPr>
          <p:cNvPr id="15" name="Title 1"/>
          <p:cNvSpPr>
            <a:spLocks noGrp="1"/>
          </p:cNvSpPr>
          <p:nvPr>
            <p:ph type="title"/>
          </p:nvPr>
        </p:nvSpPr>
        <p:spPr>
          <a:xfrm>
            <a:off x="335360" y="1951427"/>
            <a:ext cx="11521280" cy="2088232"/>
          </a:xfrm>
          <a:prstGeom prst="rect">
            <a:avLst/>
          </a:prstGeom>
        </p:spPr>
        <p:txBody>
          <a:bodyPr/>
          <a:lstStyle>
            <a:lvl1pPr algn="ctr">
              <a:defRPr sz="5400">
                <a:solidFill>
                  <a:srgbClr val="FFD624"/>
                </a:solidFill>
                <a:latin typeface="Verdana" pitchFamily="34" charset="0"/>
                <a:ea typeface="Verdana" pitchFamily="34" charset="0"/>
                <a:cs typeface="Verdana" pitchFamily="34" charset="0"/>
              </a:defRPr>
            </a:lvl1pPr>
          </a:lstStyle>
          <a:p>
            <a:r>
              <a:rPr lang="en-US" dirty="0"/>
              <a:t>Click to edit Master title style</a:t>
            </a:r>
            <a:endParaRPr lang="en-GB" dirty="0"/>
          </a:p>
        </p:txBody>
      </p:sp>
      <p:sp>
        <p:nvSpPr>
          <p:cNvPr id="7" name="Content Placeholder 2"/>
          <p:cNvSpPr>
            <a:spLocks noGrp="1"/>
          </p:cNvSpPr>
          <p:nvPr>
            <p:ph idx="11"/>
          </p:nvPr>
        </p:nvSpPr>
        <p:spPr>
          <a:xfrm>
            <a:off x="5496003" y="5301208"/>
            <a:ext cx="5942508" cy="720080"/>
          </a:xfrm>
          <a:prstGeom prst="rect">
            <a:avLst/>
          </a:prstGeom>
        </p:spPr>
        <p:txBody>
          <a:bodyPr/>
          <a:lstStyle>
            <a:lvl1pPr marL="0" indent="0">
              <a:spcBef>
                <a:spcPts val="300"/>
              </a:spcBef>
              <a:spcAft>
                <a:spcPts val="300"/>
              </a:spcAft>
              <a:buNone/>
              <a:defRPr sz="1600" b="0" i="0">
                <a:solidFill>
                  <a:schemeClr val="bg1"/>
                </a:solidFill>
                <a:latin typeface="Verdana" pitchFamily="34" charset="0"/>
                <a:ea typeface="Verdana" pitchFamily="34" charset="0"/>
                <a:cs typeface="Verdana" pitchFamily="34" charset="0"/>
              </a:defRPr>
            </a:lvl1pPr>
            <a:lvl3pPr marL="228600" indent="-228600" algn="l">
              <a:defRPr sz="3000" b="1">
                <a:solidFill>
                  <a:schemeClr val="bg1"/>
                </a:solidFill>
              </a:defRPr>
            </a:lvl3pPr>
          </a:lstStyle>
          <a:p>
            <a:pPr lvl="0"/>
            <a:r>
              <a:rPr lang="en-US" dirty="0"/>
              <a:t>Click to edit Master text styles</a:t>
            </a:r>
          </a:p>
        </p:txBody>
      </p:sp>
      <p:pic>
        <p:nvPicPr>
          <p:cNvPr id="10" name="Picture 3" descr="C:\DOCUME~1\lenain\LOCALS~1\Temp\7zECC.tmp\Footer Box RTD EN Cyan.png"/>
          <p:cNvPicPr>
            <a:picLocks noChangeAspect="1" noChangeArrowheads="1"/>
          </p:cNvPicPr>
          <p:nvPr userDrawn="1"/>
        </p:nvPicPr>
        <p:blipFill>
          <a:blip r:embed="rId4" cstate="print"/>
          <a:srcRect/>
          <a:stretch>
            <a:fillRect/>
          </a:stretch>
        </p:blipFill>
        <p:spPr bwMode="auto">
          <a:xfrm>
            <a:off x="5625600" y="6436800"/>
            <a:ext cx="914400" cy="457200"/>
          </a:xfrm>
          <a:prstGeom prst="rect">
            <a:avLst/>
          </a:prstGeom>
          <a:noFill/>
        </p:spPr>
      </p:pic>
    </p:spTree>
    <p:extLst>
      <p:ext uri="{BB962C8B-B14F-4D97-AF65-F5344CB8AC3E}">
        <p14:creationId xmlns:p14="http://schemas.microsoft.com/office/powerpoint/2010/main" val="20486063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4"/>
            <a:ext cx="10363200" cy="1470025"/>
          </a:xfrm>
          <a:prstGeom prst="rect">
            <a:avLst/>
          </a:prstGeom>
        </p:spPr>
        <p:txBody>
          <a:bodyPr/>
          <a:lstStyle/>
          <a:p>
            <a:r>
              <a:rPr lang="nl-BE"/>
              <a:t>Cliquez et modifiez le titre</a:t>
            </a:r>
            <a:endParaRPr lang="fr-FR" dirty="0"/>
          </a:p>
        </p:txBody>
      </p:sp>
      <p:sp>
        <p:nvSpPr>
          <p:cNvPr id="3" name="Sous-titr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Cliquez pour modifier le style des sous-titres du masque</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3AC84F2B-51D9-4AE6-903E-8F64CDF3F578}" type="datetimeFigureOut">
              <a:rPr lang="fr-FR" altLang="fr-FR"/>
              <a:pPr>
                <a:defRPr/>
              </a:pPr>
              <a:t>01/02/2018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5597FB3-3B73-4097-8D48-2418076C651A}" type="slidenum">
              <a:rPr lang="fr-FR" altLang="fr-FR"/>
              <a:pPr>
                <a:defRPr/>
              </a:pPr>
              <a:t>‹#›</a:t>
            </a:fld>
            <a:endParaRPr lang="fr-FR" altLang="fr-FR"/>
          </a:p>
        </p:txBody>
      </p:sp>
    </p:spTree>
    <p:extLst>
      <p:ext uri="{BB962C8B-B14F-4D97-AF65-F5344CB8AC3E}">
        <p14:creationId xmlns:p14="http://schemas.microsoft.com/office/powerpoint/2010/main" val="16723308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nl-BE"/>
              <a:t>Cliquez et modifiez le titre</a:t>
            </a:r>
            <a:endParaRPr lang="fr-FR"/>
          </a:p>
        </p:txBody>
      </p:sp>
      <p:sp>
        <p:nvSpPr>
          <p:cNvPr id="3" name="Espace réservé du contenu 2"/>
          <p:cNvSpPr>
            <a:spLocks noGrp="1"/>
          </p:cNvSpPr>
          <p:nvPr>
            <p:ph idx="1"/>
          </p:nvPr>
        </p:nvSpPr>
        <p:spPr>
          <a:xfrm>
            <a:off x="609600" y="1600204"/>
            <a:ext cx="10972800" cy="4525963"/>
          </a:xfrm>
          <a:prstGeom prst="rect">
            <a:avLst/>
          </a:prstGeom>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3E97BF91-6143-4C07-BBC5-B44CDA75A498}" type="datetimeFigureOut">
              <a:rPr lang="fr-FR" altLang="fr-FR"/>
              <a:pPr>
                <a:defRPr/>
              </a:pPr>
              <a:t>01/02/2018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DB83A96B-4494-4964-8876-51FB1437D059}" type="slidenum">
              <a:rPr lang="fr-FR" altLang="fr-FR"/>
              <a:pPr>
                <a:defRPr/>
              </a:pPr>
              <a:t>‹#›</a:t>
            </a:fld>
            <a:endParaRPr lang="fr-FR" altLang="fr-FR"/>
          </a:p>
        </p:txBody>
      </p:sp>
    </p:spTree>
    <p:extLst>
      <p:ext uri="{BB962C8B-B14F-4D97-AF65-F5344CB8AC3E}">
        <p14:creationId xmlns:p14="http://schemas.microsoft.com/office/powerpoint/2010/main" val="3406660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9"/>
            <a:ext cx="10363200" cy="1362075"/>
          </a:xfrm>
          <a:prstGeom prst="rect">
            <a:avLst/>
          </a:prstGeom>
        </p:spPr>
        <p:txBody>
          <a:bodyPr anchor="t"/>
          <a:lstStyle>
            <a:lvl1pPr algn="l">
              <a:defRPr sz="4000" b="1" cap="all"/>
            </a:lvl1pPr>
          </a:lstStyle>
          <a:p>
            <a:r>
              <a:rPr lang="nl-BE"/>
              <a:t>Cliquez et modifiez le titre</a:t>
            </a:r>
            <a:endParaRPr lang="fr-FR"/>
          </a:p>
        </p:txBody>
      </p:sp>
      <p:sp>
        <p:nvSpPr>
          <p:cNvPr id="3" name="Espace réservé du texte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724EB6C0-B432-44A8-BE9A-B31DFBD08256}" type="datetimeFigureOut">
              <a:rPr lang="fr-FR" altLang="fr-FR"/>
              <a:pPr>
                <a:defRPr/>
              </a:pPr>
              <a:t>01/02/2018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C7FA0BBB-9181-40CB-A467-1D35BA489624}" type="slidenum">
              <a:rPr lang="fr-FR" altLang="fr-FR"/>
              <a:pPr>
                <a:defRPr/>
              </a:pPr>
              <a:t>‹#›</a:t>
            </a:fld>
            <a:endParaRPr lang="fr-FR" altLang="fr-FR"/>
          </a:p>
        </p:txBody>
      </p:sp>
    </p:spTree>
    <p:extLst>
      <p:ext uri="{BB962C8B-B14F-4D97-AF65-F5344CB8AC3E}">
        <p14:creationId xmlns:p14="http://schemas.microsoft.com/office/powerpoint/2010/main" val="14194694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nl-BE"/>
              <a:t>Cliquez et modifiez le titre</a:t>
            </a:r>
            <a:endParaRPr lang="fr-FR"/>
          </a:p>
        </p:txBody>
      </p:sp>
      <p:sp>
        <p:nvSpPr>
          <p:cNvPr id="3" name="Espace réservé du contenu 2"/>
          <p:cNvSpPr>
            <a:spLocks noGrp="1"/>
          </p:cNvSpPr>
          <p:nvPr>
            <p:ph sz="half" idx="1"/>
          </p:nvPr>
        </p:nvSpPr>
        <p:spPr>
          <a:xfrm>
            <a:off x="609600" y="1600204"/>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dirty="0"/>
          </a:p>
        </p:txBody>
      </p:sp>
      <p:sp>
        <p:nvSpPr>
          <p:cNvPr id="4" name="Espace réservé du contenu 3"/>
          <p:cNvSpPr>
            <a:spLocks noGrp="1"/>
          </p:cNvSpPr>
          <p:nvPr>
            <p:ph sz="half" idx="2"/>
          </p:nvPr>
        </p:nvSpPr>
        <p:spPr>
          <a:xfrm>
            <a:off x="6197600" y="1600204"/>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dirty="0"/>
          </a:p>
        </p:txBody>
      </p:sp>
      <p:sp>
        <p:nvSpPr>
          <p:cNvPr id="5" name="Espace réservé de la date 4"/>
          <p:cNvSpPr>
            <a:spLocks noGrp="1"/>
          </p:cNvSpPr>
          <p:nvPr>
            <p:ph type="dt" sz="half" idx="10"/>
          </p:nvPr>
        </p:nvSpPr>
        <p:spPr/>
        <p:txBody>
          <a:bodyPr/>
          <a:lstStyle>
            <a:lvl1pPr>
              <a:defRPr/>
            </a:lvl1pPr>
          </a:lstStyle>
          <a:p>
            <a:pPr>
              <a:defRPr/>
            </a:pPr>
            <a:fld id="{18A3798A-9147-4E7F-A447-13A64E417B7E}" type="datetimeFigureOut">
              <a:rPr lang="fr-FR" altLang="fr-FR"/>
              <a:pPr>
                <a:defRPr/>
              </a:pPr>
              <a:t>01/02/2018</a:t>
            </a:fld>
            <a:endParaRPr lang="fr-FR" altLang="fr-FR"/>
          </a:p>
        </p:txBody>
      </p:sp>
      <p:sp>
        <p:nvSpPr>
          <p:cNvPr id="6" name="Espace réservé du pied de page 5"/>
          <p:cNvSpPr>
            <a:spLocks noGrp="1"/>
          </p:cNvSpPr>
          <p:nvPr>
            <p:ph type="ftr" sz="quarter" idx="11"/>
          </p:nvPr>
        </p:nvSpPr>
        <p:spPr/>
        <p:txBody>
          <a:bodyPr/>
          <a:lstStyle>
            <a:lvl1pPr>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a:defRPr/>
            </a:lvl1pPr>
          </a:lstStyle>
          <a:p>
            <a:pPr>
              <a:defRPr/>
            </a:pPr>
            <a:fld id="{1F0B9AE8-E150-421D-8F2C-EA9971D21837}" type="slidenum">
              <a:rPr lang="fr-FR" altLang="fr-FR"/>
              <a:pPr>
                <a:defRPr/>
              </a:pPr>
              <a:t>‹#›</a:t>
            </a:fld>
            <a:endParaRPr lang="fr-FR" altLang="fr-FR"/>
          </a:p>
        </p:txBody>
      </p:sp>
    </p:spTree>
    <p:extLst>
      <p:ext uri="{BB962C8B-B14F-4D97-AF65-F5344CB8AC3E}">
        <p14:creationId xmlns:p14="http://schemas.microsoft.com/office/powerpoint/2010/main" val="7793763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lvl1pPr>
              <a:defRPr/>
            </a:lvl1pPr>
          </a:lstStyle>
          <a:p>
            <a:r>
              <a:rPr lang="nl-BE"/>
              <a:t>Cliquez et modifiez le titre</a:t>
            </a:r>
            <a:endParaRPr lang="fr-FR"/>
          </a:p>
        </p:txBody>
      </p:sp>
      <p:sp>
        <p:nvSpPr>
          <p:cNvPr id="3" name="Espace réservé du texte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dirty="0"/>
          </a:p>
        </p:txBody>
      </p:sp>
      <p:sp>
        <p:nvSpPr>
          <p:cNvPr id="5" name="Espace réservé du texte 4"/>
          <p:cNvSpPr>
            <a:spLocks noGrp="1"/>
          </p:cNvSpPr>
          <p:nvPr>
            <p:ph type="body" sz="quarter" idx="3"/>
          </p:nvPr>
        </p:nvSpPr>
        <p:spPr>
          <a:xfrm>
            <a:off x="6193373"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193373"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dirty="0"/>
          </a:p>
        </p:txBody>
      </p:sp>
      <p:sp>
        <p:nvSpPr>
          <p:cNvPr id="7" name="Espace réservé de la date 6"/>
          <p:cNvSpPr>
            <a:spLocks noGrp="1"/>
          </p:cNvSpPr>
          <p:nvPr>
            <p:ph type="dt" sz="half" idx="10"/>
          </p:nvPr>
        </p:nvSpPr>
        <p:spPr/>
        <p:txBody>
          <a:bodyPr/>
          <a:lstStyle>
            <a:lvl1pPr>
              <a:defRPr/>
            </a:lvl1pPr>
          </a:lstStyle>
          <a:p>
            <a:pPr>
              <a:defRPr/>
            </a:pPr>
            <a:fld id="{1D20FDAD-92D8-4D39-8A85-3E74EB9BAE1E}" type="datetimeFigureOut">
              <a:rPr lang="fr-FR" altLang="fr-FR"/>
              <a:pPr>
                <a:defRPr/>
              </a:pPr>
              <a:t>01/02/2018</a:t>
            </a:fld>
            <a:endParaRPr lang="fr-FR" altLang="fr-FR"/>
          </a:p>
        </p:txBody>
      </p:sp>
      <p:sp>
        <p:nvSpPr>
          <p:cNvPr id="8" name="Espace réservé du pied de page 7"/>
          <p:cNvSpPr>
            <a:spLocks noGrp="1"/>
          </p:cNvSpPr>
          <p:nvPr>
            <p:ph type="ftr" sz="quarter" idx="11"/>
          </p:nvPr>
        </p:nvSpPr>
        <p:spPr/>
        <p:txBody>
          <a:bodyPr/>
          <a:lstStyle>
            <a:lvl1pPr>
              <a:defRPr/>
            </a:lvl1pPr>
          </a:lstStyle>
          <a:p>
            <a:pPr>
              <a:defRPr/>
            </a:pPr>
            <a:endParaRPr lang="en-US"/>
          </a:p>
        </p:txBody>
      </p:sp>
      <p:sp>
        <p:nvSpPr>
          <p:cNvPr id="9" name="Espace réservé du numéro de diapositive 8"/>
          <p:cNvSpPr>
            <a:spLocks noGrp="1"/>
          </p:cNvSpPr>
          <p:nvPr>
            <p:ph type="sldNum" sz="quarter" idx="12"/>
          </p:nvPr>
        </p:nvSpPr>
        <p:spPr/>
        <p:txBody>
          <a:bodyPr/>
          <a:lstStyle>
            <a:lvl1pPr>
              <a:defRPr/>
            </a:lvl1pPr>
          </a:lstStyle>
          <a:p>
            <a:pPr>
              <a:defRPr/>
            </a:pPr>
            <a:fld id="{2175C492-44AC-47AA-AE9F-F363B107A823}" type="slidenum">
              <a:rPr lang="fr-FR" altLang="fr-FR"/>
              <a:pPr>
                <a:defRPr/>
              </a:pPr>
              <a:t>‹#›</a:t>
            </a:fld>
            <a:endParaRPr lang="fr-FR" altLang="fr-FR"/>
          </a:p>
        </p:txBody>
      </p:sp>
    </p:spTree>
    <p:extLst>
      <p:ext uri="{BB962C8B-B14F-4D97-AF65-F5344CB8AC3E}">
        <p14:creationId xmlns:p14="http://schemas.microsoft.com/office/powerpoint/2010/main" val="2871754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nl-BE"/>
              <a:t>Cliquez et modifiez le titre</a:t>
            </a:r>
            <a:endParaRPr lang="fr-FR"/>
          </a:p>
        </p:txBody>
      </p:sp>
      <p:sp>
        <p:nvSpPr>
          <p:cNvPr id="3" name="Espace réservé de la date 2"/>
          <p:cNvSpPr>
            <a:spLocks noGrp="1"/>
          </p:cNvSpPr>
          <p:nvPr>
            <p:ph type="dt" sz="half" idx="10"/>
          </p:nvPr>
        </p:nvSpPr>
        <p:spPr/>
        <p:txBody>
          <a:bodyPr/>
          <a:lstStyle>
            <a:lvl1pPr>
              <a:defRPr/>
            </a:lvl1pPr>
          </a:lstStyle>
          <a:p>
            <a:pPr>
              <a:defRPr/>
            </a:pPr>
            <a:fld id="{32BC58C4-A4DE-4365-9C0F-E6BB4913033B}" type="datetimeFigureOut">
              <a:rPr lang="fr-FR" altLang="fr-FR"/>
              <a:pPr>
                <a:defRPr/>
              </a:pPr>
              <a:t>01/02/2018</a:t>
            </a:fld>
            <a:endParaRPr lang="fr-FR" altLang="fr-FR"/>
          </a:p>
        </p:txBody>
      </p:sp>
      <p:sp>
        <p:nvSpPr>
          <p:cNvPr id="4" name="Espace réservé du pied de page 3"/>
          <p:cNvSpPr>
            <a:spLocks noGrp="1"/>
          </p:cNvSpPr>
          <p:nvPr>
            <p:ph type="ftr" sz="quarter" idx="11"/>
          </p:nvPr>
        </p:nvSpPr>
        <p:spPr/>
        <p:txBody>
          <a:bodyPr/>
          <a:lstStyle>
            <a:lvl1pPr>
              <a:defRPr/>
            </a:lvl1pPr>
          </a:lstStyle>
          <a:p>
            <a:pPr>
              <a:defRPr/>
            </a:pPr>
            <a:endParaRPr lang="en-US"/>
          </a:p>
        </p:txBody>
      </p:sp>
      <p:sp>
        <p:nvSpPr>
          <p:cNvPr id="5" name="Espace réservé du numéro de diapositive 4"/>
          <p:cNvSpPr>
            <a:spLocks noGrp="1"/>
          </p:cNvSpPr>
          <p:nvPr>
            <p:ph type="sldNum" sz="quarter" idx="12"/>
          </p:nvPr>
        </p:nvSpPr>
        <p:spPr/>
        <p:txBody>
          <a:bodyPr/>
          <a:lstStyle>
            <a:lvl1pPr>
              <a:defRPr/>
            </a:lvl1pPr>
          </a:lstStyle>
          <a:p>
            <a:pPr>
              <a:defRPr/>
            </a:pPr>
            <a:fld id="{32A371C3-31CD-4D23-8F7C-9340E86E6C9C}" type="slidenum">
              <a:rPr lang="fr-FR" altLang="fr-FR"/>
              <a:pPr>
                <a:defRPr/>
              </a:pPr>
              <a:t>‹#›</a:t>
            </a:fld>
            <a:endParaRPr lang="fr-FR" altLang="fr-FR"/>
          </a:p>
        </p:txBody>
      </p:sp>
    </p:spTree>
    <p:extLst>
      <p:ext uri="{BB962C8B-B14F-4D97-AF65-F5344CB8AC3E}">
        <p14:creationId xmlns:p14="http://schemas.microsoft.com/office/powerpoint/2010/main" val="22213653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1A852FA2-4913-4E19-BEC7-4189BA8E1926}" type="datetimeFigureOut">
              <a:rPr lang="fr-FR" altLang="fr-FR"/>
              <a:pPr>
                <a:defRPr/>
              </a:pPr>
              <a:t>01/02/2018</a:t>
            </a:fld>
            <a:endParaRPr lang="fr-FR" altLang="fr-FR"/>
          </a:p>
        </p:txBody>
      </p:sp>
      <p:sp>
        <p:nvSpPr>
          <p:cNvPr id="3" name="Espace réservé du pied de page 2"/>
          <p:cNvSpPr>
            <a:spLocks noGrp="1"/>
          </p:cNvSpPr>
          <p:nvPr>
            <p:ph type="ftr" sz="quarter" idx="11"/>
          </p:nvPr>
        </p:nvSpPr>
        <p:spPr/>
        <p:txBody>
          <a:bodyPr/>
          <a:lstStyle>
            <a:lvl1pPr>
              <a:defRPr/>
            </a:lvl1pPr>
          </a:lstStyle>
          <a:p>
            <a:pPr>
              <a:defRPr/>
            </a:pPr>
            <a:endParaRPr lang="en-US"/>
          </a:p>
        </p:txBody>
      </p:sp>
      <p:sp>
        <p:nvSpPr>
          <p:cNvPr id="4" name="Espace réservé du numéro de diapositive 3"/>
          <p:cNvSpPr>
            <a:spLocks noGrp="1"/>
          </p:cNvSpPr>
          <p:nvPr>
            <p:ph type="sldNum" sz="quarter" idx="12"/>
          </p:nvPr>
        </p:nvSpPr>
        <p:spPr/>
        <p:txBody>
          <a:bodyPr/>
          <a:lstStyle>
            <a:lvl1pPr>
              <a:defRPr/>
            </a:lvl1pPr>
          </a:lstStyle>
          <a:p>
            <a:pPr>
              <a:defRPr/>
            </a:pPr>
            <a:fld id="{7FE2A14F-F39E-46EF-9243-4DDEA49B97EC}" type="slidenum">
              <a:rPr lang="fr-FR" altLang="fr-FR"/>
              <a:pPr>
                <a:defRPr/>
              </a:pPr>
              <a:t>‹#›</a:t>
            </a:fld>
            <a:endParaRPr lang="fr-FR" altLang="fr-FR"/>
          </a:p>
        </p:txBody>
      </p:sp>
    </p:spTree>
    <p:extLst>
      <p:ext uri="{BB962C8B-B14F-4D97-AF65-F5344CB8AC3E}">
        <p14:creationId xmlns:p14="http://schemas.microsoft.com/office/powerpoint/2010/main" val="12255059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a:prstGeom prst="rect">
            <a:avLst/>
          </a:prstGeom>
        </p:spPr>
        <p:txBody>
          <a:bodyPr anchor="b"/>
          <a:lstStyle>
            <a:lvl1pPr algn="l">
              <a:defRPr sz="2000" b="1"/>
            </a:lvl1pPr>
          </a:lstStyle>
          <a:p>
            <a:r>
              <a:rPr lang="nl-BE"/>
              <a:t>Cliquez et modifiez le titre</a:t>
            </a:r>
            <a:endParaRPr lang="fr-FR"/>
          </a:p>
        </p:txBody>
      </p:sp>
      <p:sp>
        <p:nvSpPr>
          <p:cNvPr id="3" name="Espace réservé du contenu 2"/>
          <p:cNvSpPr>
            <a:spLocks noGrp="1"/>
          </p:cNvSpPr>
          <p:nvPr>
            <p:ph idx="1"/>
          </p:nvPr>
        </p:nvSpPr>
        <p:spPr>
          <a:xfrm>
            <a:off x="4766733" y="27305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texte 3"/>
          <p:cNvSpPr>
            <a:spLocks noGrp="1"/>
          </p:cNvSpPr>
          <p:nvPr>
            <p:ph type="body" sz="half" idx="2"/>
          </p:nvPr>
        </p:nvSpPr>
        <p:spPr>
          <a:xfrm>
            <a:off x="609603"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A77BB567-2F92-4B40-B022-07F5C1C842AE}" type="datetimeFigureOut">
              <a:rPr lang="fr-FR" altLang="fr-FR"/>
              <a:pPr>
                <a:defRPr/>
              </a:pPr>
              <a:t>01/02/2018</a:t>
            </a:fld>
            <a:endParaRPr lang="fr-FR" altLang="fr-FR"/>
          </a:p>
        </p:txBody>
      </p:sp>
      <p:sp>
        <p:nvSpPr>
          <p:cNvPr id="6" name="Espace réservé du pied de page 5"/>
          <p:cNvSpPr>
            <a:spLocks noGrp="1"/>
          </p:cNvSpPr>
          <p:nvPr>
            <p:ph type="ftr" sz="quarter" idx="11"/>
          </p:nvPr>
        </p:nvSpPr>
        <p:spPr/>
        <p:txBody>
          <a:bodyPr/>
          <a:lstStyle>
            <a:lvl1pPr>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a:defRPr/>
            </a:lvl1pPr>
          </a:lstStyle>
          <a:p>
            <a:pPr>
              <a:defRPr/>
            </a:pPr>
            <a:fld id="{C910E11D-F0BB-4638-B562-DFA26F3F58D8}" type="slidenum">
              <a:rPr lang="fr-FR" altLang="fr-FR"/>
              <a:pPr>
                <a:defRPr/>
              </a:pPr>
              <a:t>‹#›</a:t>
            </a:fld>
            <a:endParaRPr lang="fr-FR" altLang="fr-FR"/>
          </a:p>
        </p:txBody>
      </p:sp>
    </p:spTree>
    <p:extLst>
      <p:ext uri="{BB962C8B-B14F-4D97-AF65-F5344CB8AC3E}">
        <p14:creationId xmlns:p14="http://schemas.microsoft.com/office/powerpoint/2010/main" val="41420467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nl-BE"/>
              <a:t>Cliquez et modifiez le titre</a:t>
            </a:r>
            <a:endParaRPr lang="fr-FR"/>
          </a:p>
        </p:txBody>
      </p:sp>
      <p:sp>
        <p:nvSpPr>
          <p:cNvPr id="3" name="Espace réservé pour une imag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BE"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3B2E7161-0B92-4343-908F-9824FC2CF1D0}" type="datetimeFigureOut">
              <a:rPr lang="fr-FR" altLang="fr-FR"/>
              <a:pPr>
                <a:defRPr/>
              </a:pPr>
              <a:t>01/02/2018</a:t>
            </a:fld>
            <a:endParaRPr lang="fr-FR" altLang="fr-FR"/>
          </a:p>
        </p:txBody>
      </p:sp>
      <p:sp>
        <p:nvSpPr>
          <p:cNvPr id="6" name="Espace réservé du pied de page 5"/>
          <p:cNvSpPr>
            <a:spLocks noGrp="1"/>
          </p:cNvSpPr>
          <p:nvPr>
            <p:ph type="ftr" sz="quarter" idx="11"/>
          </p:nvPr>
        </p:nvSpPr>
        <p:spPr/>
        <p:txBody>
          <a:bodyPr/>
          <a:lstStyle>
            <a:lvl1pPr>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a:defRPr/>
            </a:lvl1pPr>
          </a:lstStyle>
          <a:p>
            <a:pPr>
              <a:defRPr/>
            </a:pPr>
            <a:fld id="{5B98F4F4-3B85-4C6E-8C3C-3902796B9A6E}" type="slidenum">
              <a:rPr lang="fr-FR" altLang="fr-FR"/>
              <a:pPr>
                <a:defRPr/>
              </a:pPr>
              <a:t>‹#›</a:t>
            </a:fld>
            <a:endParaRPr lang="fr-FR" altLang="fr-FR"/>
          </a:p>
        </p:txBody>
      </p:sp>
    </p:spTree>
    <p:extLst>
      <p:ext uri="{BB962C8B-B14F-4D97-AF65-F5344CB8AC3E}">
        <p14:creationId xmlns:p14="http://schemas.microsoft.com/office/powerpoint/2010/main" val="54409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B3D15-D768-4DA8-B995-C06820D2CDB0}" type="datetimeFigureOut">
              <a:rPr lang="en-SG" smtClean="0"/>
              <a:t>1/2/2018</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55D56C99-CBBE-40D8-A4CB-863A535A09CC}" type="slidenum">
              <a:rPr lang="en-SG" smtClean="0"/>
              <a:t>‹#›</a:t>
            </a:fld>
            <a:endParaRPr lang="en-SG"/>
          </a:p>
        </p:txBody>
      </p:sp>
    </p:spTree>
    <p:extLst>
      <p:ext uri="{BB962C8B-B14F-4D97-AF65-F5344CB8AC3E}">
        <p14:creationId xmlns:p14="http://schemas.microsoft.com/office/powerpoint/2010/main" val="1637242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nl-BE"/>
              <a:t>Cliquez et modifiez le titre</a:t>
            </a:r>
            <a:endParaRPr lang="fr-FR"/>
          </a:p>
        </p:txBody>
      </p:sp>
      <p:sp>
        <p:nvSpPr>
          <p:cNvPr id="3" name="Espace réservé du texte vertical 2"/>
          <p:cNvSpPr>
            <a:spLocks noGrp="1"/>
          </p:cNvSpPr>
          <p:nvPr>
            <p:ph type="body" orient="vert" idx="1"/>
          </p:nvPr>
        </p:nvSpPr>
        <p:spPr>
          <a:xfrm>
            <a:off x="609600" y="1600204"/>
            <a:ext cx="10972800" cy="4525963"/>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47836301-99A6-4471-A55E-6F81ADEB43E2}" type="datetimeFigureOut">
              <a:rPr lang="fr-FR" altLang="fr-FR"/>
              <a:pPr>
                <a:defRPr/>
              </a:pPr>
              <a:t>01/02/2018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4CDE4BD-176B-498D-9E71-6B9281E69140}" type="slidenum">
              <a:rPr lang="fr-FR" altLang="fr-FR"/>
              <a:pPr>
                <a:defRPr/>
              </a:pPr>
              <a:t>‹#›</a:t>
            </a:fld>
            <a:endParaRPr lang="fr-FR" altLang="fr-FR"/>
          </a:p>
        </p:txBody>
      </p:sp>
    </p:spTree>
    <p:extLst>
      <p:ext uri="{BB962C8B-B14F-4D97-AF65-F5344CB8AC3E}">
        <p14:creationId xmlns:p14="http://schemas.microsoft.com/office/powerpoint/2010/main" val="26551463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a:prstGeom prst="rect">
            <a:avLst/>
          </a:prstGeom>
        </p:spPr>
        <p:txBody>
          <a:bodyPr vert="eaVert"/>
          <a:lstStyle/>
          <a:p>
            <a:r>
              <a:rPr lang="nl-BE"/>
              <a:t>Cliquez et modifiez le titre</a:t>
            </a:r>
            <a:endParaRPr lang="fr-FR"/>
          </a:p>
        </p:txBody>
      </p:sp>
      <p:sp>
        <p:nvSpPr>
          <p:cNvPr id="3" name="Espace réservé du texte vertical 2"/>
          <p:cNvSpPr>
            <a:spLocks noGrp="1"/>
          </p:cNvSpPr>
          <p:nvPr>
            <p:ph type="body" orient="vert" idx="1"/>
          </p:nvPr>
        </p:nvSpPr>
        <p:spPr>
          <a:xfrm>
            <a:off x="609600" y="274639"/>
            <a:ext cx="8026400" cy="5851525"/>
          </a:xfrm>
          <a:prstGeom prst="rect">
            <a:avLst/>
          </a:prstGeo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413959D-BE2B-4C5D-8536-E6DEED280201}" type="datetimeFigureOut">
              <a:rPr lang="fr-FR" altLang="fr-FR"/>
              <a:pPr>
                <a:defRPr/>
              </a:pPr>
              <a:t>01/02/2018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2A6AD87A-7DC8-42C3-A54F-0682F98B9F25}" type="slidenum">
              <a:rPr lang="fr-FR" altLang="fr-FR"/>
              <a:pPr>
                <a:defRPr/>
              </a:pPr>
              <a:t>‹#›</a:t>
            </a:fld>
            <a:endParaRPr lang="fr-FR" altLang="fr-FR"/>
          </a:p>
        </p:txBody>
      </p:sp>
    </p:spTree>
    <p:extLst>
      <p:ext uri="{BB962C8B-B14F-4D97-AF65-F5344CB8AC3E}">
        <p14:creationId xmlns:p14="http://schemas.microsoft.com/office/powerpoint/2010/main" val="11965477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19619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24000" cy="6876000"/>
          </a:xfrm>
          <a:prstGeom prst="rect">
            <a:avLst/>
          </a:prstGeom>
        </p:spPr>
      </p:pic>
      <p:sp>
        <p:nvSpPr>
          <p:cNvPr id="11" name="Title 1"/>
          <p:cNvSpPr>
            <a:spLocks noGrp="1"/>
          </p:cNvSpPr>
          <p:nvPr>
            <p:ph type="title"/>
          </p:nvPr>
        </p:nvSpPr>
        <p:spPr>
          <a:xfrm>
            <a:off x="623393" y="1412776"/>
            <a:ext cx="10945216" cy="576064"/>
          </a:xfrm>
        </p:spPr>
        <p:txBody>
          <a:bodyPr/>
          <a:lstStyle>
            <a:lvl1pPr marL="358775" indent="-358775">
              <a:defRPr sz="2200">
                <a:solidFill>
                  <a:srgbClr val="578DA3"/>
                </a:solidFill>
              </a:defRPr>
            </a:lvl1pPr>
          </a:lstStyle>
          <a:p>
            <a:r>
              <a:rPr lang="en-US" dirty="0"/>
              <a:t>Click to edit Master title style</a:t>
            </a:r>
            <a:endParaRPr lang="en-GB" dirty="0"/>
          </a:p>
        </p:txBody>
      </p:sp>
      <p:sp>
        <p:nvSpPr>
          <p:cNvPr id="12" name="Content Placeholder 2"/>
          <p:cNvSpPr>
            <a:spLocks noGrp="1"/>
          </p:cNvSpPr>
          <p:nvPr>
            <p:ph idx="1"/>
          </p:nvPr>
        </p:nvSpPr>
        <p:spPr>
          <a:xfrm>
            <a:off x="623392" y="1988840"/>
            <a:ext cx="10945216" cy="3969256"/>
          </a:xfrm>
        </p:spPr>
        <p:txBody>
          <a:bodyPr/>
          <a:lstStyle>
            <a:lvl1pPr marL="180975" indent="-180975">
              <a:spcAft>
                <a:spcPts val="600"/>
              </a:spcAft>
              <a:buClr>
                <a:srgbClr val="CD5A57"/>
              </a:buClr>
              <a:buSzPct val="120000"/>
              <a:buFont typeface="Arial" panose="020B0604020202020204" pitchFamily="34" charset="0"/>
              <a:buChar char="•"/>
              <a:defRPr sz="160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361950" indent="-180975">
              <a:spcAft>
                <a:spcPts val="600"/>
              </a:spcAft>
              <a:buFontTx/>
              <a:buChar char="-"/>
              <a:defRPr>
                <a:solidFill>
                  <a:schemeClr val="tx1">
                    <a:lumMod val="85000"/>
                    <a:lumOff val="15000"/>
                  </a:schemeClr>
                </a:solidFill>
              </a:defRPr>
            </a:lvl3pPr>
          </a:lstStyle>
          <a:p>
            <a:pPr lvl="0"/>
            <a:r>
              <a:rPr lang="en-US" dirty="0"/>
              <a:t>Click to edit Master text styles</a:t>
            </a:r>
          </a:p>
          <a:p>
            <a:pPr lvl="2"/>
            <a:r>
              <a:rPr lang="en-US" dirty="0"/>
              <a:t>Third level</a:t>
            </a:r>
          </a:p>
          <a:p>
            <a:pPr lvl="2"/>
            <a:endParaRPr lang="en-US" dirty="0"/>
          </a:p>
        </p:txBody>
      </p:sp>
    </p:spTree>
    <p:extLst>
      <p:ext uri="{BB962C8B-B14F-4D97-AF65-F5344CB8AC3E}">
        <p14:creationId xmlns:p14="http://schemas.microsoft.com/office/powerpoint/2010/main" val="26713274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24000" cy="6876000"/>
          </a:xfrm>
          <a:prstGeom prst="rect">
            <a:avLst/>
          </a:prstGeom>
        </p:spPr>
      </p:pic>
      <p:sp>
        <p:nvSpPr>
          <p:cNvPr id="11" name="Title 1"/>
          <p:cNvSpPr>
            <a:spLocks noGrp="1"/>
          </p:cNvSpPr>
          <p:nvPr>
            <p:ph type="title"/>
          </p:nvPr>
        </p:nvSpPr>
        <p:spPr>
          <a:xfrm>
            <a:off x="3791745" y="1412776"/>
            <a:ext cx="7872875" cy="576064"/>
          </a:xfrm>
        </p:spPr>
        <p:txBody>
          <a:bodyPr/>
          <a:lstStyle>
            <a:lvl1pPr marL="358775" indent="-358775">
              <a:defRPr sz="1600" b="1">
                <a:solidFill>
                  <a:srgbClr val="34677E"/>
                </a:solidFill>
              </a:defRPr>
            </a:lvl1pPr>
          </a:lstStyle>
          <a:p>
            <a:r>
              <a:rPr lang="en-US" dirty="0"/>
              <a:t>Click to edit Master title style</a:t>
            </a:r>
            <a:endParaRPr lang="en-GB" dirty="0"/>
          </a:p>
        </p:txBody>
      </p:sp>
      <p:sp>
        <p:nvSpPr>
          <p:cNvPr id="12" name="Content Placeholder 2"/>
          <p:cNvSpPr>
            <a:spLocks noGrp="1"/>
          </p:cNvSpPr>
          <p:nvPr>
            <p:ph idx="1"/>
          </p:nvPr>
        </p:nvSpPr>
        <p:spPr>
          <a:xfrm>
            <a:off x="3791745" y="1988840"/>
            <a:ext cx="7872875" cy="3969256"/>
          </a:xfrm>
        </p:spPr>
        <p:txBody>
          <a:bodyPr/>
          <a:lstStyle>
            <a:lvl1pPr marL="0" indent="0">
              <a:spcAft>
                <a:spcPts val="600"/>
              </a:spcAft>
              <a:buClr>
                <a:srgbClr val="C8DF33"/>
              </a:buClr>
              <a:buSzPct val="120000"/>
              <a:buFontTx/>
              <a:buNone/>
              <a:defRPr sz="1600" b="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180975" indent="0">
              <a:spcAft>
                <a:spcPts val="600"/>
              </a:spcAft>
              <a:buFontTx/>
              <a:buNone/>
              <a:defRPr>
                <a:solidFill>
                  <a:schemeClr val="tx1">
                    <a:lumMod val="85000"/>
                    <a:lumOff val="15000"/>
                  </a:schemeClr>
                </a:solidFill>
              </a:defRPr>
            </a:lvl3pPr>
          </a:lstStyle>
          <a:p>
            <a:pPr lvl="0"/>
            <a:r>
              <a:rPr lang="en-US" dirty="0"/>
              <a:t>Click to edit Master text styles</a:t>
            </a:r>
          </a:p>
          <a:p>
            <a:pPr lvl="0"/>
            <a:r>
              <a:rPr lang="en-US" dirty="0"/>
              <a:t>Third level</a:t>
            </a:r>
          </a:p>
          <a:p>
            <a:pPr lvl="2"/>
            <a:endParaRPr lang="en-US" dirty="0"/>
          </a:p>
        </p:txBody>
      </p:sp>
      <p:sp>
        <p:nvSpPr>
          <p:cNvPr id="5" name="Content Placeholder 2"/>
          <p:cNvSpPr>
            <a:spLocks noGrp="1"/>
          </p:cNvSpPr>
          <p:nvPr>
            <p:ph idx="10"/>
          </p:nvPr>
        </p:nvSpPr>
        <p:spPr>
          <a:xfrm>
            <a:off x="623392" y="1412776"/>
            <a:ext cx="2880320" cy="2088232"/>
          </a:xfrm>
        </p:spPr>
        <p:txBody>
          <a:bodyPr/>
          <a:lstStyle>
            <a:lvl1pPr marL="0" indent="0">
              <a:spcAft>
                <a:spcPts val="600"/>
              </a:spcAft>
              <a:buClr>
                <a:srgbClr val="C8DF33"/>
              </a:buClr>
              <a:buSzPct val="120000"/>
              <a:buFontTx/>
              <a:buNone/>
              <a:defRPr sz="1600" b="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180975" indent="0">
              <a:spcAft>
                <a:spcPts val="600"/>
              </a:spcAft>
              <a:buFontTx/>
              <a:buNone/>
              <a:defRPr>
                <a:solidFill>
                  <a:schemeClr val="tx1">
                    <a:lumMod val="85000"/>
                    <a:lumOff val="15000"/>
                  </a:schemeClr>
                </a:solidFill>
              </a:defRPr>
            </a:lvl3pPr>
          </a:lstStyle>
          <a:p>
            <a:pPr lvl="2"/>
            <a:endParaRPr lang="en-US" dirty="0"/>
          </a:p>
        </p:txBody>
      </p:sp>
    </p:spTree>
    <p:extLst>
      <p:ext uri="{BB962C8B-B14F-4D97-AF65-F5344CB8AC3E}">
        <p14:creationId xmlns:p14="http://schemas.microsoft.com/office/powerpoint/2010/main" val="25604579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1" y="980538"/>
            <a:ext cx="12240869" cy="5877463"/>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lIns="89193" tIns="44596" rIns="89193" bIns="44596" anchor="ctr"/>
          <a:lstStyle>
            <a:lvl1pPr defTabSz="520700">
              <a:defRPr sz="2400" b="1">
                <a:solidFill>
                  <a:srgbClr val="0F5494"/>
                </a:solidFill>
                <a:latin typeface="Verdana" panose="020B0604030504040204" pitchFamily="34" charset="0"/>
              </a:defRPr>
            </a:lvl1pPr>
            <a:lvl2pPr defTabSz="520700">
              <a:defRPr sz="2400" b="1">
                <a:solidFill>
                  <a:srgbClr val="0F5494"/>
                </a:solidFill>
                <a:latin typeface="Verdana" panose="020B0604030504040204" pitchFamily="34" charset="0"/>
              </a:defRPr>
            </a:lvl2pPr>
            <a:lvl3pPr defTabSz="520700">
              <a:defRPr sz="2400" b="1">
                <a:solidFill>
                  <a:srgbClr val="0F5494"/>
                </a:solidFill>
                <a:latin typeface="Verdana" panose="020B0604030504040204" pitchFamily="34" charset="0"/>
              </a:defRPr>
            </a:lvl3pPr>
            <a:lvl4pPr defTabSz="520700">
              <a:defRPr sz="2400" b="1">
                <a:solidFill>
                  <a:srgbClr val="0F5494"/>
                </a:solidFill>
                <a:latin typeface="Verdana" panose="020B0604030504040204" pitchFamily="34" charset="0"/>
              </a:defRPr>
            </a:lvl4pPr>
            <a:lvl5pPr defTabSz="520700">
              <a:defRPr sz="2400" b="1">
                <a:solidFill>
                  <a:srgbClr val="0F5494"/>
                </a:solidFill>
                <a:latin typeface="Verdana" panose="020B0604030504040204" pitchFamily="34" charset="0"/>
              </a:defRPr>
            </a:lvl5pPr>
            <a:lvl6pPr marL="2514600" indent="-228600" algn="r" defTabSz="520700" eaLnBrk="0" fontAlgn="base" hangingPunct="0">
              <a:spcBef>
                <a:spcPct val="0"/>
              </a:spcBef>
              <a:spcAft>
                <a:spcPct val="0"/>
              </a:spcAft>
              <a:buClr>
                <a:srgbClr val="000000"/>
              </a:buClr>
              <a:buSzPct val="100000"/>
              <a:buFont typeface="Times New Roman" panose="02020603050405020304" pitchFamily="18" charset="0"/>
              <a:defRPr sz="2400" b="1">
                <a:solidFill>
                  <a:srgbClr val="0F5494"/>
                </a:solidFill>
                <a:latin typeface="Verdana" panose="020B0604030504040204" pitchFamily="34" charset="0"/>
              </a:defRPr>
            </a:lvl6pPr>
            <a:lvl7pPr marL="2971800" indent="-228600" algn="r" defTabSz="520700" eaLnBrk="0" fontAlgn="base" hangingPunct="0">
              <a:spcBef>
                <a:spcPct val="0"/>
              </a:spcBef>
              <a:spcAft>
                <a:spcPct val="0"/>
              </a:spcAft>
              <a:buClr>
                <a:srgbClr val="000000"/>
              </a:buClr>
              <a:buSzPct val="100000"/>
              <a:buFont typeface="Times New Roman" panose="02020603050405020304" pitchFamily="18" charset="0"/>
              <a:defRPr sz="2400" b="1">
                <a:solidFill>
                  <a:srgbClr val="0F5494"/>
                </a:solidFill>
                <a:latin typeface="Verdana" panose="020B0604030504040204" pitchFamily="34" charset="0"/>
              </a:defRPr>
            </a:lvl7pPr>
            <a:lvl8pPr marL="3429000" indent="-228600" algn="r" defTabSz="520700" eaLnBrk="0" fontAlgn="base" hangingPunct="0">
              <a:spcBef>
                <a:spcPct val="0"/>
              </a:spcBef>
              <a:spcAft>
                <a:spcPct val="0"/>
              </a:spcAft>
              <a:buClr>
                <a:srgbClr val="000000"/>
              </a:buClr>
              <a:buSzPct val="100000"/>
              <a:buFont typeface="Times New Roman" panose="02020603050405020304" pitchFamily="18" charset="0"/>
              <a:defRPr sz="2400" b="1">
                <a:solidFill>
                  <a:srgbClr val="0F5494"/>
                </a:solidFill>
                <a:latin typeface="Verdana" panose="020B0604030504040204" pitchFamily="34" charset="0"/>
              </a:defRPr>
            </a:lvl8pPr>
            <a:lvl9pPr marL="3886200" indent="-228600" algn="r" defTabSz="520700" eaLnBrk="0" fontAlgn="base" hangingPunct="0">
              <a:spcBef>
                <a:spcPct val="0"/>
              </a:spcBef>
              <a:spcAft>
                <a:spcPct val="0"/>
              </a:spcAft>
              <a:buClr>
                <a:srgbClr val="000000"/>
              </a:buClr>
              <a:buSzPct val="100000"/>
              <a:buFont typeface="Times New Roman" panose="02020603050405020304" pitchFamily="18" charset="0"/>
              <a:defRPr sz="2400" b="1">
                <a:solidFill>
                  <a:srgbClr val="0F5494"/>
                </a:solidFill>
                <a:latin typeface="Verdana" panose="020B0604030504040204" pitchFamily="34" charset="0"/>
              </a:defRPr>
            </a:lvl9pPr>
          </a:lstStyle>
          <a:p>
            <a:pPr algn="ctr" fontAlgn="base">
              <a:spcBef>
                <a:spcPct val="0"/>
              </a:spcBef>
              <a:spcAft>
                <a:spcPct val="0"/>
              </a:spcAft>
            </a:pPr>
            <a:endParaRPr lang="en-US" altLang="en-US" sz="1796" b="0">
              <a:solidFill>
                <a:srgbClr val="FFFFFF"/>
              </a:solidFill>
            </a:endParaRPr>
          </a:p>
        </p:txBody>
      </p:sp>
      <p:pic>
        <p:nvPicPr>
          <p:cNvPr id="5"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6082" y="259173"/>
            <a:ext cx="1916764" cy="99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5688756" y="6659302"/>
            <a:ext cx="816299" cy="21597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89193" tIns="44596" rIns="89193" bIns="44596" anchor="ctr"/>
          <a:lstStyle/>
          <a:p>
            <a:pPr algn="ctr" defTabSz="445959">
              <a:defRPr/>
            </a:pPr>
            <a:endParaRPr lang="en-US" sz="1796">
              <a:solidFill>
                <a:srgbClr val="FFFFFF"/>
              </a:solidFill>
            </a:endParaRPr>
          </a:p>
        </p:txBody>
      </p:sp>
      <p:sp>
        <p:nvSpPr>
          <p:cNvPr id="3076" name="Rectangle 4"/>
          <p:cNvSpPr>
            <a:spLocks noGrp="1" noChangeArrowheads="1"/>
          </p:cNvSpPr>
          <p:nvPr>
            <p:ph type="ctrTitle"/>
          </p:nvPr>
        </p:nvSpPr>
        <p:spPr>
          <a:xfrm>
            <a:off x="5327652" y="2565402"/>
            <a:ext cx="6720416" cy="790575"/>
          </a:xfrm>
        </p:spPr>
        <p:txBody>
          <a:bodyPr/>
          <a:lstStyle>
            <a:lvl1pPr marL="3097">
              <a:defRPr sz="7439">
                <a:solidFill>
                  <a:srgbClr val="FFD624"/>
                </a:solidFill>
              </a:defRPr>
            </a:lvl1pPr>
          </a:lstStyle>
          <a:p>
            <a:pPr lvl="0"/>
            <a:r>
              <a:rPr lang="en-US" altLang="en-US" noProof="0"/>
              <a:t>Click to edit Master title style</a:t>
            </a:r>
            <a:endParaRPr lang="en-GB" altLang="en-US" noProof="0"/>
          </a:p>
        </p:txBody>
      </p:sp>
      <p:sp>
        <p:nvSpPr>
          <p:cNvPr id="3077" name="Rectangle 5"/>
          <p:cNvSpPr>
            <a:spLocks noGrp="1" noChangeArrowheads="1"/>
          </p:cNvSpPr>
          <p:nvPr>
            <p:ph type="subTitle" idx="1"/>
          </p:nvPr>
        </p:nvSpPr>
        <p:spPr>
          <a:xfrm>
            <a:off x="814917" y="3716339"/>
            <a:ext cx="11377083" cy="1728787"/>
          </a:xfrm>
        </p:spPr>
        <p:txBody>
          <a:bodyPr/>
          <a:lstStyle>
            <a:lvl1pPr marL="0" indent="0">
              <a:buFontTx/>
              <a:buNone/>
              <a:defRPr sz="2907" b="1" i="0">
                <a:solidFill>
                  <a:schemeClr val="bg1"/>
                </a:solidFill>
              </a:defRPr>
            </a:lvl1pPr>
          </a:lstStyle>
          <a:p>
            <a:pPr lvl="0"/>
            <a:r>
              <a:rPr lang="en-US" altLang="en-US" noProof="0"/>
              <a:t>Click to edit Master subtitle style</a:t>
            </a:r>
            <a:endParaRPr lang="en-GB" altLang="en-US" noProof="0"/>
          </a:p>
        </p:txBody>
      </p:sp>
      <p:sp>
        <p:nvSpPr>
          <p:cNvPr id="7" name="Rectangle 6"/>
          <p:cNvSpPr>
            <a:spLocks noGrp="1" noChangeArrowheads="1"/>
          </p:cNvSpPr>
          <p:nvPr>
            <p:ph type="dt" sz="half" idx="10"/>
          </p:nvPr>
        </p:nvSpPr>
        <p:spPr/>
        <p:txBody>
          <a:bodyPr/>
          <a:lstStyle>
            <a:lvl1pPr algn="r" defTabSz="384165" eaLnBrk="0" hangingPunct="0">
              <a:buClr>
                <a:srgbClr val="000000"/>
              </a:buClr>
              <a:buSzPct val="100000"/>
              <a:buFont typeface="Times New Roman" pitchFamily="18" charset="0"/>
              <a:buNone/>
              <a:defRPr sz="1197" b="1">
                <a:solidFill>
                  <a:srgbClr val="FFFFFF"/>
                </a:solidFill>
                <a:latin typeface="+mn-lt"/>
              </a:defRPr>
            </a:lvl1pPr>
          </a:lstStyle>
          <a:p>
            <a:pPr>
              <a:defRPr/>
            </a:pPr>
            <a:endParaRPr lang="en-GB" altLang="en-US"/>
          </a:p>
        </p:txBody>
      </p:sp>
      <p:sp>
        <p:nvSpPr>
          <p:cNvPr id="8" name="Rectangle 7"/>
          <p:cNvSpPr>
            <a:spLocks noGrp="1" noChangeArrowheads="1"/>
          </p:cNvSpPr>
          <p:nvPr>
            <p:ph type="ftr" sz="quarter" idx="11"/>
          </p:nvPr>
        </p:nvSpPr>
        <p:spPr/>
        <p:txBody>
          <a:bodyPr/>
          <a:lstStyle>
            <a:lvl1pPr defTabSz="384165" eaLnBrk="0" hangingPunct="0">
              <a:buClr>
                <a:srgbClr val="000000"/>
              </a:buClr>
              <a:buSzPct val="100000"/>
              <a:buFont typeface="Times New Roman" pitchFamily="18" charset="0"/>
              <a:buNone/>
              <a:defRPr b="1">
                <a:solidFill>
                  <a:srgbClr val="FFFFFF"/>
                </a:solidFill>
                <a:latin typeface="+mn-lt"/>
              </a:defRPr>
            </a:lvl1pPr>
          </a:lstStyle>
          <a:p>
            <a:pPr>
              <a:defRPr/>
            </a:pPr>
            <a:endParaRPr lang="en-GB" altLang="en-US"/>
          </a:p>
        </p:txBody>
      </p:sp>
      <p:sp>
        <p:nvSpPr>
          <p:cNvPr id="9" name="Rectangle 8"/>
          <p:cNvSpPr>
            <a:spLocks noGrp="1" noChangeArrowheads="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solidFill>
                  <a:srgbClr val="FFFFFF"/>
                </a:solidFill>
                <a:latin typeface="Verdana" panose="020B0604030504040204" pitchFamily="34" charset="0"/>
              </a:defRPr>
            </a:lvl1pPr>
          </a:lstStyle>
          <a:p>
            <a:fld id="{9D7E0DC8-395B-4B87-9A66-EAB97A47A7A0}" type="slidenum">
              <a:rPr lang="en-GB" altLang="en-US"/>
              <a:pPr/>
              <a:t>‹#›</a:t>
            </a:fld>
            <a:endParaRPr lang="en-GB" altLang="en-US"/>
          </a:p>
        </p:txBody>
      </p:sp>
    </p:spTree>
    <p:extLst>
      <p:ext uri="{BB962C8B-B14F-4D97-AF65-F5344CB8AC3E}">
        <p14:creationId xmlns:p14="http://schemas.microsoft.com/office/powerpoint/2010/main" val="39321025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5" name="Footer Placeholder 4"/>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Slide Number Placeholder 5"/>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73D1BBC5-BE73-4B59-B682-599C44F9E051}" type="slidenum">
              <a:rPr lang="en-GB" altLang="en-US"/>
              <a:pPr/>
              <a:t>‹#›</a:t>
            </a:fld>
            <a:endParaRPr lang="en-GB" altLang="en-US"/>
          </a:p>
        </p:txBody>
      </p:sp>
    </p:spTree>
    <p:extLst>
      <p:ext uri="{BB962C8B-B14F-4D97-AF65-F5344CB8AC3E}">
        <p14:creationId xmlns:p14="http://schemas.microsoft.com/office/powerpoint/2010/main" val="17179728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9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67"/>
            </a:lvl1pPr>
            <a:lvl2pPr marL="445959" indent="0">
              <a:buNone/>
              <a:defRPr sz="1796"/>
            </a:lvl2pPr>
            <a:lvl3pPr marL="891917" indent="0">
              <a:buNone/>
              <a:defRPr sz="1539"/>
            </a:lvl3pPr>
            <a:lvl4pPr marL="1337876" indent="0">
              <a:buNone/>
              <a:defRPr sz="1368"/>
            </a:lvl4pPr>
            <a:lvl5pPr marL="1783834" indent="0">
              <a:buNone/>
              <a:defRPr sz="1368"/>
            </a:lvl5pPr>
            <a:lvl6pPr marL="2229793" indent="0">
              <a:buNone/>
              <a:defRPr sz="1368"/>
            </a:lvl6pPr>
            <a:lvl7pPr marL="2675752" indent="0">
              <a:buNone/>
              <a:defRPr sz="1368"/>
            </a:lvl7pPr>
            <a:lvl8pPr marL="3121710" indent="0">
              <a:buNone/>
              <a:defRPr sz="1368"/>
            </a:lvl8pPr>
            <a:lvl9pPr marL="3567669" indent="0">
              <a:buNone/>
              <a:defRPr sz="1368"/>
            </a:lvl9pPr>
          </a:lstStyle>
          <a:p>
            <a:pPr lvl="0"/>
            <a:r>
              <a:rPr lang="en-US"/>
              <a:t>Click to edit Master text styles</a:t>
            </a:r>
          </a:p>
        </p:txBody>
      </p:sp>
      <p:sp>
        <p:nvSpPr>
          <p:cNvPr id="4" name="Date Placeholder 3"/>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5" name="Footer Placeholder 4"/>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Slide Number Placeholder 5"/>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02317DAB-3201-409E-8505-597FB9597A9A}" type="slidenum">
              <a:rPr lang="en-GB" altLang="en-US"/>
              <a:pPr/>
              <a:t>‹#›</a:t>
            </a:fld>
            <a:endParaRPr lang="en-GB" altLang="en-US"/>
          </a:p>
        </p:txBody>
      </p:sp>
    </p:spTree>
    <p:extLst>
      <p:ext uri="{BB962C8B-B14F-4D97-AF65-F5344CB8AC3E}">
        <p14:creationId xmlns:p14="http://schemas.microsoft.com/office/powerpoint/2010/main" val="39202309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492376"/>
            <a:ext cx="5384800" cy="3529013"/>
          </a:xfrm>
        </p:spPr>
        <p:txBody>
          <a:bodyPr/>
          <a:lstStyle>
            <a:lvl1pPr>
              <a:defRPr sz="2736"/>
            </a:lvl1pPr>
            <a:lvl2pPr>
              <a:defRPr sz="2309"/>
            </a:lvl2pPr>
            <a:lvl3pPr>
              <a:defRPr sz="1967"/>
            </a:lvl3pPr>
            <a:lvl4pPr>
              <a:defRPr sz="1796"/>
            </a:lvl4pPr>
            <a:lvl5pPr>
              <a:defRPr sz="1796"/>
            </a:lvl5pPr>
            <a:lvl6pPr>
              <a:defRPr sz="1796"/>
            </a:lvl6pPr>
            <a:lvl7pPr>
              <a:defRPr sz="1796"/>
            </a:lvl7pPr>
            <a:lvl8pPr>
              <a:defRPr sz="1796"/>
            </a:lvl8pPr>
            <a:lvl9pPr>
              <a:defRPr sz="1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492376"/>
            <a:ext cx="5384800" cy="3529013"/>
          </a:xfrm>
        </p:spPr>
        <p:txBody>
          <a:bodyPr/>
          <a:lstStyle>
            <a:lvl1pPr>
              <a:defRPr sz="2736"/>
            </a:lvl1pPr>
            <a:lvl2pPr>
              <a:defRPr sz="2309"/>
            </a:lvl2pPr>
            <a:lvl3pPr>
              <a:defRPr sz="1967"/>
            </a:lvl3pPr>
            <a:lvl4pPr>
              <a:defRPr sz="1796"/>
            </a:lvl4pPr>
            <a:lvl5pPr>
              <a:defRPr sz="1796"/>
            </a:lvl5pPr>
            <a:lvl6pPr>
              <a:defRPr sz="1796"/>
            </a:lvl6pPr>
            <a:lvl7pPr>
              <a:defRPr sz="1796"/>
            </a:lvl7pPr>
            <a:lvl8pPr>
              <a:defRPr sz="1796"/>
            </a:lvl8pPr>
            <a:lvl9pPr>
              <a:defRPr sz="1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6" name="Footer Placeholder 5"/>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7" name="Slide Number Placeholder 6"/>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40C10556-656A-4CC7-93FA-FD8873F8EDF2}" type="slidenum">
              <a:rPr lang="en-GB" altLang="en-US"/>
              <a:pPr/>
              <a:t>‹#›</a:t>
            </a:fld>
            <a:endParaRPr lang="en-GB" altLang="en-US"/>
          </a:p>
        </p:txBody>
      </p:sp>
    </p:spTree>
    <p:extLst>
      <p:ext uri="{BB962C8B-B14F-4D97-AF65-F5344CB8AC3E}">
        <p14:creationId xmlns:p14="http://schemas.microsoft.com/office/powerpoint/2010/main" val="27318408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309" b="1"/>
            </a:lvl1pPr>
            <a:lvl2pPr marL="445959" indent="0">
              <a:buNone/>
              <a:defRPr sz="1967" b="1"/>
            </a:lvl2pPr>
            <a:lvl3pPr marL="891917" indent="0">
              <a:buNone/>
              <a:defRPr sz="1796" b="1"/>
            </a:lvl3pPr>
            <a:lvl4pPr marL="1337876" indent="0">
              <a:buNone/>
              <a:defRPr sz="1539" b="1"/>
            </a:lvl4pPr>
            <a:lvl5pPr marL="1783834" indent="0">
              <a:buNone/>
              <a:defRPr sz="1539" b="1"/>
            </a:lvl5pPr>
            <a:lvl6pPr marL="2229793" indent="0">
              <a:buNone/>
              <a:defRPr sz="1539" b="1"/>
            </a:lvl6pPr>
            <a:lvl7pPr marL="2675752" indent="0">
              <a:buNone/>
              <a:defRPr sz="1539" b="1"/>
            </a:lvl7pPr>
            <a:lvl8pPr marL="3121710" indent="0">
              <a:buNone/>
              <a:defRPr sz="1539" b="1"/>
            </a:lvl8pPr>
            <a:lvl9pPr marL="3567669" indent="0">
              <a:buNone/>
              <a:defRPr sz="1539"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09"/>
            </a:lvl1pPr>
            <a:lvl2pPr>
              <a:defRPr sz="1967"/>
            </a:lvl2pPr>
            <a:lvl3pPr>
              <a:defRPr sz="1796"/>
            </a:lvl3pPr>
            <a:lvl4pPr>
              <a:defRPr sz="1539"/>
            </a:lvl4pPr>
            <a:lvl5pPr>
              <a:defRPr sz="1539"/>
            </a:lvl5pPr>
            <a:lvl6pPr>
              <a:defRPr sz="1539"/>
            </a:lvl6pPr>
            <a:lvl7pPr>
              <a:defRPr sz="1539"/>
            </a:lvl7pPr>
            <a:lvl8pPr>
              <a:defRPr sz="1539"/>
            </a:lvl8pPr>
            <a:lvl9pPr>
              <a:defRPr sz="15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09" b="1"/>
            </a:lvl1pPr>
            <a:lvl2pPr marL="445959" indent="0">
              <a:buNone/>
              <a:defRPr sz="1967" b="1"/>
            </a:lvl2pPr>
            <a:lvl3pPr marL="891917" indent="0">
              <a:buNone/>
              <a:defRPr sz="1796" b="1"/>
            </a:lvl3pPr>
            <a:lvl4pPr marL="1337876" indent="0">
              <a:buNone/>
              <a:defRPr sz="1539" b="1"/>
            </a:lvl4pPr>
            <a:lvl5pPr marL="1783834" indent="0">
              <a:buNone/>
              <a:defRPr sz="1539" b="1"/>
            </a:lvl5pPr>
            <a:lvl6pPr marL="2229793" indent="0">
              <a:buNone/>
              <a:defRPr sz="1539" b="1"/>
            </a:lvl6pPr>
            <a:lvl7pPr marL="2675752" indent="0">
              <a:buNone/>
              <a:defRPr sz="1539" b="1"/>
            </a:lvl7pPr>
            <a:lvl8pPr marL="3121710" indent="0">
              <a:buNone/>
              <a:defRPr sz="1539" b="1"/>
            </a:lvl8pPr>
            <a:lvl9pPr marL="3567669" indent="0">
              <a:buNone/>
              <a:defRPr sz="1539"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09"/>
            </a:lvl1pPr>
            <a:lvl2pPr>
              <a:defRPr sz="1967"/>
            </a:lvl2pPr>
            <a:lvl3pPr>
              <a:defRPr sz="1796"/>
            </a:lvl3pPr>
            <a:lvl4pPr>
              <a:defRPr sz="1539"/>
            </a:lvl4pPr>
            <a:lvl5pPr>
              <a:defRPr sz="1539"/>
            </a:lvl5pPr>
            <a:lvl6pPr>
              <a:defRPr sz="1539"/>
            </a:lvl6pPr>
            <a:lvl7pPr>
              <a:defRPr sz="1539"/>
            </a:lvl7pPr>
            <a:lvl8pPr>
              <a:defRPr sz="1539"/>
            </a:lvl8pPr>
            <a:lvl9pPr>
              <a:defRPr sz="15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lgn="r" defTabSz="384165" eaLnBrk="0" hangingPunct="0">
              <a:buClr>
                <a:srgbClr val="000000"/>
              </a:buClr>
              <a:buSzPct val="100000"/>
              <a:buFont typeface="Times New Roman" pitchFamily="18" charset="0"/>
              <a:buNone/>
              <a:defRPr b="1"/>
            </a:lvl1pPr>
          </a:lstStyle>
          <a:p>
            <a:pPr>
              <a:defRPr/>
            </a:pPr>
            <a:endParaRPr lang="en-GB" altLang="en-US"/>
          </a:p>
        </p:txBody>
      </p:sp>
      <p:sp>
        <p:nvSpPr>
          <p:cNvPr id="8" name="Footer Placeholder 7"/>
          <p:cNvSpPr>
            <a:spLocks noGrp="1"/>
          </p:cNvSpPr>
          <p:nvPr>
            <p:ph type="ftr" sz="quarter" idx="11"/>
          </p:nvPr>
        </p:nvSpPr>
        <p:spPr/>
        <p:txBody>
          <a:bodyPr/>
          <a:lstStyle>
            <a:lvl1pPr defTabSz="384165" eaLnBrk="0" hangingPunct="0">
              <a:buClr>
                <a:srgbClr val="000000"/>
              </a:buClr>
              <a:buSzPct val="100000"/>
              <a:buFont typeface="Times New Roman" pitchFamily="18" charset="0"/>
              <a:buNone/>
              <a:defRPr b="1"/>
            </a:lvl1pPr>
          </a:lstStyle>
          <a:p>
            <a:pPr>
              <a:defRPr/>
            </a:pPr>
            <a:endParaRPr lang="en-GB" altLang="en-US"/>
          </a:p>
        </p:txBody>
      </p:sp>
      <p:sp>
        <p:nvSpPr>
          <p:cNvPr id="9" name="Slide Number Placeholder 8"/>
          <p:cNvSpPr>
            <a:spLocks noGrp="1"/>
          </p:cNvSpPr>
          <p:nvPr>
            <p:ph type="sldNum" sz="quarter" idx="12"/>
          </p:nvPr>
        </p:nvSpPr>
        <p:spPr/>
        <p:txBody>
          <a:bodyPr/>
          <a:lstStyle>
            <a:lvl1pPr defTabSz="384165" eaLnBrk="0" hangingPunct="0">
              <a:buClr>
                <a:srgbClr val="000000"/>
              </a:buClr>
              <a:buSzPct val="100000"/>
              <a:buFont typeface="Times New Roman" panose="02020603050405020304" pitchFamily="18" charset="0"/>
              <a:buNone/>
              <a:defRPr b="1"/>
            </a:lvl1pPr>
          </a:lstStyle>
          <a:p>
            <a:fld id="{20E8D83B-5046-4229-8586-0488E8D4374A}" type="slidenum">
              <a:rPr lang="en-GB" altLang="en-US"/>
              <a:pPr/>
              <a:t>‹#›</a:t>
            </a:fld>
            <a:endParaRPr lang="en-GB" altLang="en-US"/>
          </a:p>
        </p:txBody>
      </p:sp>
    </p:spTree>
    <p:extLst>
      <p:ext uri="{BB962C8B-B14F-4D97-AF65-F5344CB8AC3E}">
        <p14:creationId xmlns:p14="http://schemas.microsoft.com/office/powerpoint/2010/main" val="758176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4.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3.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6.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image" Target="../media/image6.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9.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42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B3D15-D768-4DA8-B995-C06820D2CDB0}" type="datetimeFigureOut">
              <a:rPr lang="en-SG" smtClean="0"/>
              <a:t>1/2/2018</a:t>
            </a:fld>
            <a:endParaRPr lang="en-SG"/>
          </a:p>
        </p:txBody>
      </p:sp>
      <p:sp>
        <p:nvSpPr>
          <p:cNvPr id="5" name="Footer Placeholder 4"/>
          <p:cNvSpPr>
            <a:spLocks noGrp="1"/>
          </p:cNvSpPr>
          <p:nvPr>
            <p:ph type="ftr" sz="quarter" idx="3"/>
          </p:nvPr>
        </p:nvSpPr>
        <p:spPr>
          <a:xfrm>
            <a:off x="4038600" y="635642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42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56C99-CBBE-40D8-A4CB-863A535A09CC}" type="slidenum">
              <a:rPr lang="en-SG" smtClean="0"/>
              <a:t>‹#›</a:t>
            </a:fld>
            <a:endParaRPr lang="en-SG"/>
          </a:p>
        </p:txBody>
      </p:sp>
    </p:spTree>
    <p:extLst>
      <p:ext uri="{BB962C8B-B14F-4D97-AF65-F5344CB8AC3E}">
        <p14:creationId xmlns:p14="http://schemas.microsoft.com/office/powerpoint/2010/main" val="2867458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1198563"/>
            <a:ext cx="12192000" cy="5689600"/>
          </a:xfrm>
          <a:prstGeom prst="rect">
            <a:avLst/>
          </a:prstGeom>
          <a:solidFill>
            <a:srgbClr val="D9D9D9"/>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base">
              <a:spcBef>
                <a:spcPct val="0"/>
              </a:spcBef>
              <a:spcAft>
                <a:spcPct val="0"/>
              </a:spcAft>
              <a:defRPr/>
            </a:pPr>
            <a:endParaRPr lang="en-US" altLang="en-US">
              <a:solidFill>
                <a:srgbClr val="FFFFFF"/>
              </a:solidFill>
              <a:ea typeface="ＭＳ Ｐゴシック" pitchFamily="34" charset="-128"/>
            </a:endParaRPr>
          </a:p>
        </p:txBody>
      </p:sp>
      <p:sp>
        <p:nvSpPr>
          <p:cNvPr id="4" name="Espace réservé de la date 3"/>
          <p:cNvSpPr>
            <a:spLocks noGrp="1"/>
          </p:cNvSpPr>
          <p:nvPr>
            <p:ph type="dt" sz="half" idx="2"/>
          </p:nvPr>
        </p:nvSpPr>
        <p:spPr>
          <a:xfrm>
            <a:off x="609600" y="6356359"/>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7F7F7F"/>
                </a:solidFill>
                <a:latin typeface="Calibri" pitchFamily="34" charset="0"/>
                <a:ea typeface="ＭＳ Ｐゴシック" pitchFamily="34" charset="-128"/>
              </a:defRPr>
            </a:lvl1pPr>
          </a:lstStyle>
          <a:p>
            <a:pPr defTabSz="457200" fontAlgn="base">
              <a:spcBef>
                <a:spcPct val="0"/>
              </a:spcBef>
              <a:spcAft>
                <a:spcPct val="0"/>
              </a:spcAft>
              <a:defRPr/>
            </a:pPr>
            <a:r>
              <a:rPr lang="fr-FR" altLang="fr-FR"/>
              <a:t>Chapter 1 – Open Innovation</a:t>
            </a:r>
          </a:p>
        </p:txBody>
      </p:sp>
      <p:sp>
        <p:nvSpPr>
          <p:cNvPr id="5" name="Espace réservé du pied de page 4"/>
          <p:cNvSpPr>
            <a:spLocks noGrp="1"/>
          </p:cNvSpPr>
          <p:nvPr>
            <p:ph type="ftr" sz="quarter" idx="3"/>
          </p:nvPr>
        </p:nvSpPr>
        <p:spPr>
          <a:xfrm>
            <a:off x="4165600" y="6356359"/>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ea typeface="ＭＳ Ｐゴシック" pitchFamily="34" charset="-128"/>
            </a:endParaRPr>
          </a:p>
        </p:txBody>
      </p:sp>
      <p:sp>
        <p:nvSpPr>
          <p:cNvPr id="6" name="Espace réservé du numéro de diapositive 5"/>
          <p:cNvSpPr>
            <a:spLocks noGrp="1"/>
          </p:cNvSpPr>
          <p:nvPr>
            <p:ph type="sldNum" sz="quarter" idx="4"/>
          </p:nvPr>
        </p:nvSpPr>
        <p:spPr>
          <a:xfrm>
            <a:off x="8737600" y="635635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60B1CE1C-4245-4DFE-A994-E5D50A857953}" type="slidenum">
              <a:rPr lang="fr-FR" altLang="fr-FR">
                <a:ea typeface="ＭＳ Ｐゴシック" pitchFamily="34" charset="-128"/>
              </a:rPr>
              <a:pPr defTabSz="457200" fontAlgn="base">
                <a:spcBef>
                  <a:spcPct val="0"/>
                </a:spcBef>
                <a:spcAft>
                  <a:spcPct val="0"/>
                </a:spcAft>
                <a:defRPr/>
              </a:pPr>
              <a:t>‹#›</a:t>
            </a:fld>
            <a:endParaRPr lang="fr-FR" altLang="fr-FR">
              <a:ea typeface="ＭＳ Ｐゴシック" pitchFamily="34" charset="-128"/>
            </a:endParaRPr>
          </a:p>
        </p:txBody>
      </p:sp>
      <p:grpSp>
        <p:nvGrpSpPr>
          <p:cNvPr id="1030" name="Grouper 7"/>
          <p:cNvGrpSpPr>
            <a:grpSpLocks/>
          </p:cNvGrpSpPr>
          <p:nvPr/>
        </p:nvGrpSpPr>
        <p:grpSpPr bwMode="auto">
          <a:xfrm>
            <a:off x="5149851" y="349252"/>
            <a:ext cx="2317749" cy="1203325"/>
            <a:chOff x="3623982" y="348927"/>
            <a:chExt cx="1738358" cy="1202994"/>
          </a:xfrm>
        </p:grpSpPr>
        <p:sp>
          <p:nvSpPr>
            <p:cNvPr id="9" name="Rectangle 8"/>
            <p:cNvSpPr>
              <a:spLocks noChangeArrowheads="1"/>
            </p:cNvSpPr>
            <p:nvPr/>
          </p:nvSpPr>
          <p:spPr bwMode="auto">
            <a:xfrm>
              <a:off x="3970066" y="1177374"/>
              <a:ext cx="768370" cy="345980"/>
            </a:xfrm>
            <a:prstGeom prst="rect">
              <a:avLst/>
            </a:prstGeom>
            <a:solidFill>
              <a:schemeClr val="bg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fontAlgn="base">
                <a:spcBef>
                  <a:spcPct val="0"/>
                </a:spcBef>
                <a:spcAft>
                  <a:spcPct val="0"/>
                </a:spcAft>
                <a:defRPr/>
              </a:pPr>
              <a:endParaRPr lang="en-US" altLang="en-US">
                <a:solidFill>
                  <a:srgbClr val="FFFFFF"/>
                </a:solidFill>
                <a:ea typeface="ＭＳ Ｐゴシック" pitchFamily="34" charset="-128"/>
              </a:endParaRPr>
            </a:p>
          </p:txBody>
        </p:sp>
        <p:pic>
          <p:nvPicPr>
            <p:cNvPr id="1034" name="Image 9" descr="logo_ce-en-quadri.jpg"/>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3982" y="348927"/>
              <a:ext cx="1738358" cy="120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3970066" y="1504309"/>
              <a:ext cx="768370" cy="47612"/>
            </a:xfrm>
            <a:prstGeom prst="rect">
              <a:avLst/>
            </a:prstGeom>
            <a:solidFill>
              <a:srgbClr val="428C88"/>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fontAlgn="base">
                <a:spcBef>
                  <a:spcPct val="0"/>
                </a:spcBef>
                <a:spcAft>
                  <a:spcPct val="0"/>
                </a:spcAft>
                <a:defRPr/>
              </a:pPr>
              <a:endParaRPr lang="en-US" altLang="en-US">
                <a:solidFill>
                  <a:srgbClr val="FFFFFF"/>
                </a:solidFill>
                <a:ea typeface="ＭＳ Ｐゴシック" pitchFamily="34" charset="-128"/>
              </a:endParaRPr>
            </a:p>
          </p:txBody>
        </p:sp>
      </p:grpSp>
      <p:sp>
        <p:nvSpPr>
          <p:cNvPr id="12" name="Rectangle 11"/>
          <p:cNvSpPr>
            <a:spLocks noChangeArrowheads="1"/>
          </p:cNvSpPr>
          <p:nvPr/>
        </p:nvSpPr>
        <p:spPr bwMode="auto">
          <a:xfrm>
            <a:off x="5611285" y="6359534"/>
            <a:ext cx="1024467" cy="506413"/>
          </a:xfrm>
          <a:prstGeom prst="rect">
            <a:avLst/>
          </a:prstGeom>
          <a:solidFill>
            <a:srgbClr val="41878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fontAlgn="base">
              <a:spcBef>
                <a:spcPct val="0"/>
              </a:spcBef>
              <a:spcAft>
                <a:spcPct val="0"/>
              </a:spcAft>
              <a:defRPr/>
            </a:pPr>
            <a:endParaRPr lang="en-US" altLang="en-US">
              <a:solidFill>
                <a:srgbClr val="FFFFFF"/>
              </a:solidFill>
              <a:ea typeface="ＭＳ Ｐゴシック" pitchFamily="34" charset="-128"/>
            </a:endParaRPr>
          </a:p>
        </p:txBody>
      </p:sp>
      <p:sp>
        <p:nvSpPr>
          <p:cNvPr id="1032" name="ZoneTexte 12"/>
          <p:cNvSpPr txBox="1">
            <a:spLocks noChangeArrowheads="1"/>
          </p:cNvSpPr>
          <p:nvPr/>
        </p:nvSpPr>
        <p:spPr bwMode="auto">
          <a:xfrm>
            <a:off x="5588003" y="6359534"/>
            <a:ext cx="1039284"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457200" fontAlgn="base">
              <a:spcBef>
                <a:spcPct val="0"/>
              </a:spcBef>
              <a:spcAft>
                <a:spcPct val="0"/>
              </a:spcAft>
              <a:defRPr/>
            </a:pPr>
            <a:r>
              <a:rPr lang="fr-FR" sz="1000" i="1" baseline="30000" dirty="0" err="1">
                <a:solidFill>
                  <a:prstClr val="white"/>
                </a:solidFill>
                <a:latin typeface="Verdana" charset="0"/>
                <a:cs typeface="Verdana" charset="0"/>
              </a:rPr>
              <a:t>Research</a:t>
            </a:r>
            <a:r>
              <a:rPr lang="fr-FR" sz="1000" i="1" baseline="30000" dirty="0">
                <a:solidFill>
                  <a:prstClr val="white"/>
                </a:solidFill>
                <a:latin typeface="Verdana" charset="0"/>
                <a:cs typeface="Verdana" charset="0"/>
              </a:rPr>
              <a:t> and Innovation</a:t>
            </a:r>
          </a:p>
        </p:txBody>
      </p:sp>
    </p:spTree>
    <p:extLst>
      <p:ext uri="{BB962C8B-B14F-4D97-AF65-F5344CB8AC3E}">
        <p14:creationId xmlns:p14="http://schemas.microsoft.com/office/powerpoint/2010/main" val="101507741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0" fontAlgn="base" hangingPunct="0">
        <a:spcBef>
          <a:spcPct val="0"/>
        </a:spcBef>
        <a:spcAft>
          <a:spcPct val="0"/>
        </a:spcAft>
        <a:defRPr sz="4400" kern="1200">
          <a:solidFill>
            <a:schemeClr val="tx1"/>
          </a:solidFill>
          <a:latin typeface="Verdana"/>
          <a:ea typeface="ＭＳ Ｐゴシック" charset="0"/>
          <a:cs typeface="Verdana"/>
        </a:defRPr>
      </a:lvl1pPr>
      <a:lvl2pPr algn="ctr" defTabSz="457200" rtl="0" eaLnBrk="0" fontAlgn="base" hangingPunct="0">
        <a:spcBef>
          <a:spcPct val="0"/>
        </a:spcBef>
        <a:spcAft>
          <a:spcPct val="0"/>
        </a:spcAft>
        <a:defRPr sz="4400">
          <a:solidFill>
            <a:schemeClr val="tx1"/>
          </a:solidFill>
          <a:latin typeface="Verdana" charset="0"/>
          <a:ea typeface="ＭＳ Ｐゴシック" charset="0"/>
          <a:cs typeface="Verdana" charset="0"/>
        </a:defRPr>
      </a:lvl2pPr>
      <a:lvl3pPr algn="ctr" defTabSz="457200" rtl="0" eaLnBrk="0" fontAlgn="base" hangingPunct="0">
        <a:spcBef>
          <a:spcPct val="0"/>
        </a:spcBef>
        <a:spcAft>
          <a:spcPct val="0"/>
        </a:spcAft>
        <a:defRPr sz="4400">
          <a:solidFill>
            <a:schemeClr val="tx1"/>
          </a:solidFill>
          <a:latin typeface="Verdana" charset="0"/>
          <a:ea typeface="ＭＳ Ｐゴシック" charset="0"/>
          <a:cs typeface="Verdana" charset="0"/>
        </a:defRPr>
      </a:lvl3pPr>
      <a:lvl4pPr algn="ctr" defTabSz="457200" rtl="0" eaLnBrk="0" fontAlgn="base" hangingPunct="0">
        <a:spcBef>
          <a:spcPct val="0"/>
        </a:spcBef>
        <a:spcAft>
          <a:spcPct val="0"/>
        </a:spcAft>
        <a:defRPr sz="4400">
          <a:solidFill>
            <a:schemeClr val="tx1"/>
          </a:solidFill>
          <a:latin typeface="Verdana" charset="0"/>
          <a:ea typeface="ＭＳ Ｐゴシック" charset="0"/>
          <a:cs typeface="Verdana" charset="0"/>
        </a:defRPr>
      </a:lvl4pPr>
      <a:lvl5pPr algn="ctr" defTabSz="457200" rtl="0" eaLnBrk="0" fontAlgn="base" hangingPunct="0">
        <a:spcBef>
          <a:spcPct val="0"/>
        </a:spcBef>
        <a:spcAft>
          <a:spcPct val="0"/>
        </a:spcAft>
        <a:defRPr sz="4400">
          <a:solidFill>
            <a:schemeClr val="tx1"/>
          </a:solidFill>
          <a:latin typeface="Verdana" charset="0"/>
          <a:ea typeface="ＭＳ Ｐゴシック" charset="0"/>
          <a:cs typeface="Verdana" charset="0"/>
        </a:defRPr>
      </a:lvl5pPr>
      <a:lvl6pPr marL="457200" algn="ctr" defTabSz="457200" rtl="0" fontAlgn="base">
        <a:spcBef>
          <a:spcPct val="0"/>
        </a:spcBef>
        <a:spcAft>
          <a:spcPct val="0"/>
        </a:spcAft>
        <a:defRPr sz="4400">
          <a:solidFill>
            <a:schemeClr val="tx1"/>
          </a:solidFill>
          <a:latin typeface="Verdana" charset="0"/>
          <a:ea typeface="ＭＳ Ｐゴシック" charset="0"/>
          <a:cs typeface="Verdana" charset="0"/>
        </a:defRPr>
      </a:lvl6pPr>
      <a:lvl7pPr marL="914400" algn="ctr" defTabSz="457200" rtl="0" fontAlgn="base">
        <a:spcBef>
          <a:spcPct val="0"/>
        </a:spcBef>
        <a:spcAft>
          <a:spcPct val="0"/>
        </a:spcAft>
        <a:defRPr sz="4400">
          <a:solidFill>
            <a:schemeClr val="tx1"/>
          </a:solidFill>
          <a:latin typeface="Verdana" charset="0"/>
          <a:ea typeface="ＭＳ Ｐゴシック" charset="0"/>
          <a:cs typeface="Verdana" charset="0"/>
        </a:defRPr>
      </a:lvl7pPr>
      <a:lvl8pPr marL="1371600" algn="ctr" defTabSz="457200" rtl="0" fontAlgn="base">
        <a:spcBef>
          <a:spcPct val="0"/>
        </a:spcBef>
        <a:spcAft>
          <a:spcPct val="0"/>
        </a:spcAft>
        <a:defRPr sz="4400">
          <a:solidFill>
            <a:schemeClr val="tx1"/>
          </a:solidFill>
          <a:latin typeface="Verdana" charset="0"/>
          <a:ea typeface="ＭＳ Ｐゴシック" charset="0"/>
          <a:cs typeface="Verdana" charset="0"/>
        </a:defRPr>
      </a:lvl8pPr>
      <a:lvl9pPr marL="1828800" algn="ctr" defTabSz="457200" rtl="0" fontAlgn="base">
        <a:spcBef>
          <a:spcPct val="0"/>
        </a:spcBef>
        <a:spcAft>
          <a:spcPct val="0"/>
        </a:spcAft>
        <a:defRPr sz="4400">
          <a:solidFill>
            <a:schemeClr val="tx1"/>
          </a:solidFill>
          <a:latin typeface="Verdana" charset="0"/>
          <a:ea typeface="ＭＳ Ｐゴシック" charset="0"/>
          <a:cs typeface="Verdana"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Verdana"/>
          <a:ea typeface="ＭＳ Ｐゴシック" charset="0"/>
          <a:cs typeface="Verdan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Verdana"/>
          <a:ea typeface="Verdana" charset="0"/>
          <a:cs typeface="Verdan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Verdana"/>
          <a:ea typeface="Verdana" charset="0"/>
          <a:cs typeface="Verdan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Verdana" charset="0"/>
          <a:cs typeface="Verdan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Verdana"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1123953"/>
            <a:ext cx="109728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err="1"/>
              <a:t>Lorem</a:t>
            </a:r>
            <a:r>
              <a:rPr lang="en-GB" dirty="0"/>
              <a:t> </a:t>
            </a:r>
            <a:r>
              <a:rPr lang="en-GB" dirty="0" err="1"/>
              <a:t>ipsum</a:t>
            </a:r>
            <a:endParaRPr lang="en-GB" dirty="0"/>
          </a:p>
        </p:txBody>
      </p:sp>
      <p:sp>
        <p:nvSpPr>
          <p:cNvPr id="1027" name="Rectangle 3"/>
          <p:cNvSpPr>
            <a:spLocks noGrp="1" noChangeArrowheads="1"/>
          </p:cNvSpPr>
          <p:nvPr>
            <p:ph type="body" idx="1"/>
          </p:nvPr>
        </p:nvSpPr>
        <p:spPr bwMode="auto">
          <a:xfrm>
            <a:off x="609600" y="2387600"/>
            <a:ext cx="109728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a:t>
            </a:r>
            <a:r>
              <a:rPr lang="fr-BE" dirty="0" err="1"/>
              <a:t>dolor</a:t>
            </a:r>
            <a:r>
              <a:rPr lang="fr-BE" dirty="0"/>
              <a:t> </a:t>
            </a:r>
            <a:r>
              <a:rPr lang="fr-BE"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fontAlgn="base">
              <a:spcBef>
                <a:spcPct val="0"/>
              </a:spcBef>
              <a:spcAft>
                <a:spcPct val="0"/>
              </a:spcAft>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fontAlgn="base">
              <a:spcBef>
                <a:spcPct val="0"/>
              </a:spcBef>
              <a:spcAft>
                <a:spcPct val="0"/>
              </a:spcAft>
              <a:defRPr/>
            </a:pPr>
            <a:fld id="{9C8D21B7-B314-438C-91E9-7FF9087DC078}" type="slidenum">
              <a:rPr lang="en-GB">
                <a:solidFill>
                  <a:srgbClr val="000000"/>
                </a:solidFill>
              </a:rPr>
              <a:pPr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val="58202891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Lst>
  <p:txStyles>
    <p:titleStyle>
      <a:lvl1pPr marL="358775" indent="-358775" algn="l" rtl="0" eaLnBrk="0" fontAlgn="base" hangingPunct="0">
        <a:spcBef>
          <a:spcPct val="0"/>
        </a:spcBef>
        <a:spcAft>
          <a:spcPct val="0"/>
        </a:spcAft>
        <a:defRPr sz="2400" b="1">
          <a:solidFill>
            <a:srgbClr val="34677E"/>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180975" indent="-180975" algn="l" rtl="0" eaLnBrk="0" fontAlgn="base" hangingPunct="0">
        <a:spcBef>
          <a:spcPct val="20000"/>
        </a:spcBef>
        <a:spcAft>
          <a:spcPts val="600"/>
        </a:spcAft>
        <a:buClr>
          <a:srgbClr val="C8DF33"/>
        </a:buClr>
        <a:buFont typeface="Arial" panose="020B0604020202020204" pitchFamily="34" charset="0"/>
        <a:buChar char="•"/>
        <a:defRPr sz="2000" i="0">
          <a:solidFill>
            <a:schemeClr val="tx1">
              <a:lumMod val="85000"/>
              <a:lumOff val="15000"/>
            </a:schemeClr>
          </a:solidFill>
          <a:latin typeface="+mn-lt"/>
          <a:ea typeface="+mn-ea"/>
          <a:cs typeface="+mn-cs"/>
        </a:defRPr>
      </a:lvl1pPr>
      <a:lvl2pPr marL="266700" indent="-266700" algn="l" rtl="0" eaLnBrk="0" fontAlgn="base" hangingPunct="0">
        <a:spcBef>
          <a:spcPct val="20000"/>
        </a:spcBef>
        <a:spcAft>
          <a:spcPct val="0"/>
        </a:spcAft>
        <a:buClr>
          <a:srgbClr val="C20016"/>
        </a:buClr>
        <a:buChar char="•"/>
        <a:defRPr sz="1800" b="1">
          <a:solidFill>
            <a:schemeClr val="tx1">
              <a:lumMod val="65000"/>
              <a:lumOff val="35000"/>
            </a:schemeClr>
          </a:solidFill>
          <a:latin typeface="+mn-lt"/>
        </a:defRPr>
      </a:lvl2pPr>
      <a:lvl3pPr marL="361950" indent="-180975" algn="l" rtl="0" eaLnBrk="0" fontAlgn="base" hangingPunct="0">
        <a:spcBef>
          <a:spcPct val="20000"/>
        </a:spcBef>
        <a:spcAft>
          <a:spcPts val="600"/>
        </a:spcAft>
        <a:defRPr sz="1400">
          <a:solidFill>
            <a:schemeClr val="tx1">
              <a:lumMod val="85000"/>
              <a:lumOff val="15000"/>
            </a:schemeClr>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26704" y="1340500"/>
            <a:ext cx="10973885" cy="93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ctr" anchorCtr="0" compatLnSpc="1">
            <a:prstTxWarp prst="textNoShape">
              <a:avLst/>
            </a:prstTxWarp>
          </a:bodyPr>
          <a:lstStyle/>
          <a:p>
            <a:pPr lvl="0"/>
            <a:r>
              <a:rPr lang="en-GB" altLang="en-US"/>
              <a:t>Title</a:t>
            </a:r>
          </a:p>
        </p:txBody>
      </p:sp>
      <p:sp>
        <p:nvSpPr>
          <p:cNvPr id="3075" name="Rectangle 3"/>
          <p:cNvSpPr>
            <a:spLocks noGrp="1" noChangeArrowheads="1"/>
          </p:cNvSpPr>
          <p:nvPr>
            <p:ph type="body" idx="1"/>
          </p:nvPr>
        </p:nvSpPr>
        <p:spPr bwMode="auto">
          <a:xfrm>
            <a:off x="609963" y="2492380"/>
            <a:ext cx="10972076" cy="352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t" anchorCtr="0" compatLnSpc="1">
            <a:prstTxWarp prst="textNoShape">
              <a:avLst/>
            </a:prstTxWarp>
          </a:bodyPr>
          <a:lstStyle/>
          <a:p>
            <a:pPr lvl="0"/>
            <a:r>
              <a:rPr lang="fr-BE" altLang="en-US"/>
              <a:t>Second level</a:t>
            </a:r>
            <a:endParaRPr lang="en-GB" altLang="en-US"/>
          </a:p>
          <a:p>
            <a:pPr lvl="1"/>
            <a:r>
              <a:rPr lang="en-GB" altLang="en-US"/>
              <a:t>Third level</a:t>
            </a:r>
          </a:p>
          <a:p>
            <a:pPr lvl="2"/>
            <a:r>
              <a:rPr lang="en-GB" altLang="en-US"/>
              <a:t>- Fourth level</a:t>
            </a:r>
          </a:p>
        </p:txBody>
      </p:sp>
      <p:sp>
        <p:nvSpPr>
          <p:cNvPr id="1028" name="Rectangle 4"/>
          <p:cNvSpPr>
            <a:spLocks noGrp="1" noChangeArrowheads="1"/>
          </p:cNvSpPr>
          <p:nvPr>
            <p:ph type="dt" sz="half" idx="2"/>
          </p:nvPr>
        </p:nvSpPr>
        <p:spPr bwMode="auto">
          <a:xfrm>
            <a:off x="609962" y="6244626"/>
            <a:ext cx="2845283" cy="47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t" anchorCtr="0" compatLnSpc="1">
            <a:prstTxWarp prst="textNoShape">
              <a:avLst/>
            </a:prstTxWarp>
          </a:bodyPr>
          <a:lstStyle>
            <a:lvl1pPr algn="l" defTabSz="781903" eaLnBrk="1" hangingPunct="1">
              <a:buClrTx/>
              <a:buSzTx/>
              <a:buFontTx/>
              <a:buNone/>
              <a:defRPr sz="1368" b="0">
                <a:solidFill>
                  <a:srgbClr val="000000"/>
                </a:solidFill>
                <a:latin typeface="Arial" charset="0"/>
              </a:defRPr>
            </a:lvl1pPr>
          </a:lstStyle>
          <a:p>
            <a:pPr fontAlgn="base">
              <a:spcBef>
                <a:spcPct val="0"/>
              </a:spcBef>
              <a:spcAft>
                <a:spcPct val="0"/>
              </a:spcAft>
              <a:defRPr/>
            </a:pPr>
            <a:endParaRPr lang="en-GB" altLang="en-US"/>
          </a:p>
        </p:txBody>
      </p:sp>
      <p:sp>
        <p:nvSpPr>
          <p:cNvPr id="1029" name="Rectangle 5"/>
          <p:cNvSpPr>
            <a:spLocks noGrp="1" noChangeArrowheads="1"/>
          </p:cNvSpPr>
          <p:nvPr>
            <p:ph type="ftr" sz="quarter" idx="3"/>
          </p:nvPr>
        </p:nvSpPr>
        <p:spPr bwMode="auto">
          <a:xfrm>
            <a:off x="4164757" y="6244626"/>
            <a:ext cx="3862489" cy="47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t" anchorCtr="0" compatLnSpc="1">
            <a:prstTxWarp prst="textNoShape">
              <a:avLst/>
            </a:prstTxWarp>
          </a:bodyPr>
          <a:lstStyle>
            <a:lvl1pPr algn="ctr" defTabSz="781903" eaLnBrk="1" hangingPunct="1">
              <a:buClrTx/>
              <a:buSzTx/>
              <a:buFontTx/>
              <a:buNone/>
              <a:defRPr sz="1368" b="0">
                <a:solidFill>
                  <a:srgbClr val="000000"/>
                </a:solidFill>
                <a:latin typeface="Arial" charset="0"/>
              </a:defRPr>
            </a:lvl1pPr>
          </a:lstStyle>
          <a:p>
            <a:pPr fontAlgn="base">
              <a:spcBef>
                <a:spcPct val="0"/>
              </a:spcBef>
              <a:spcAft>
                <a:spcPct val="0"/>
              </a:spcAft>
              <a:defRPr/>
            </a:pPr>
            <a:endParaRPr lang="en-GB" altLang="en-US"/>
          </a:p>
        </p:txBody>
      </p:sp>
      <p:sp>
        <p:nvSpPr>
          <p:cNvPr id="1030" name="Rectangle 6"/>
          <p:cNvSpPr>
            <a:spLocks noGrp="1" noChangeArrowheads="1"/>
          </p:cNvSpPr>
          <p:nvPr>
            <p:ph type="sldNum" sz="quarter" idx="4"/>
          </p:nvPr>
        </p:nvSpPr>
        <p:spPr bwMode="auto">
          <a:xfrm>
            <a:off x="8736756" y="6244626"/>
            <a:ext cx="2845283" cy="47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t" anchorCtr="0" compatLnSpc="1">
            <a:prstTxWarp prst="textNoShape">
              <a:avLst/>
            </a:prstTxWarp>
          </a:bodyPr>
          <a:lstStyle>
            <a:lvl1pPr defTabSz="781903" eaLnBrk="1" hangingPunct="1">
              <a:buClrTx/>
              <a:buSzTx/>
              <a:buFontTx/>
              <a:buNone/>
              <a:defRPr sz="1368" b="0">
                <a:solidFill>
                  <a:srgbClr val="000000"/>
                </a:solidFill>
                <a:latin typeface="Arial" panose="020B0604020202020204" pitchFamily="34" charset="0"/>
              </a:defRPr>
            </a:lvl1pPr>
          </a:lstStyle>
          <a:p>
            <a:pPr algn="r" fontAlgn="base">
              <a:spcBef>
                <a:spcPct val="0"/>
              </a:spcBef>
              <a:spcAft>
                <a:spcPct val="0"/>
              </a:spcAft>
            </a:pPr>
            <a:fld id="{62BC5A41-F308-47F6-8E23-13130558B984}" type="slidenum">
              <a:rPr lang="en-GB" altLang="en-US" smtClean="0"/>
              <a:pPr algn="r" fontAlgn="base">
                <a:spcBef>
                  <a:spcPct val="0"/>
                </a:spcBef>
                <a:spcAft>
                  <a:spcPct val="0"/>
                </a:spcAft>
              </a:pPr>
              <a:t>‹#›</a:t>
            </a:fld>
            <a:endParaRPr lang="en-GB" altLang="en-US"/>
          </a:p>
        </p:txBody>
      </p:sp>
      <p:sp>
        <p:nvSpPr>
          <p:cNvPr id="15" name="Rectangle 14"/>
          <p:cNvSpPr/>
          <p:nvPr/>
        </p:nvSpPr>
        <p:spPr>
          <a:xfrm>
            <a:off x="0" y="0"/>
            <a:ext cx="12192000" cy="957500"/>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89193" tIns="44596" rIns="89193" bIns="44596" anchor="ctr"/>
          <a:lstStyle/>
          <a:p>
            <a:pPr algn="ctr" defTabSz="445959">
              <a:defRPr/>
            </a:pPr>
            <a:endParaRPr lang="en-US" sz="1796">
              <a:solidFill>
                <a:srgbClr val="FFFFFF"/>
              </a:solidFill>
            </a:endParaRPr>
          </a:p>
        </p:txBody>
      </p:sp>
      <p:sp>
        <p:nvSpPr>
          <p:cNvPr id="7" name="Rectangle 6"/>
          <p:cNvSpPr/>
          <p:nvPr/>
        </p:nvSpPr>
        <p:spPr>
          <a:xfrm>
            <a:off x="5683326" y="6659302"/>
            <a:ext cx="814489" cy="198699"/>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89193" tIns="44596" rIns="89193" bIns="44596" anchor="ctr"/>
          <a:lstStyle/>
          <a:p>
            <a:pPr algn="ctr" defTabSz="445959">
              <a:defRPr/>
            </a:pPr>
            <a:endParaRPr lang="en-US" sz="1796">
              <a:solidFill>
                <a:srgbClr val="FFFFFF"/>
              </a:solidFill>
            </a:endParaRPr>
          </a:p>
        </p:txBody>
      </p:sp>
      <p:pic>
        <p:nvPicPr>
          <p:cNvPr id="3081" name="Picture 17" descr="LOGO CE_Vertical_EN_NEG_quadri_H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6082" y="259173"/>
            <a:ext cx="1916764" cy="100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79630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hdr="0" ftr="0" dt="0"/>
  <p:txStyles>
    <p:titleStyle>
      <a:lvl1pPr marL="348871" algn="l" rtl="0" fontAlgn="base">
        <a:spcBef>
          <a:spcPct val="0"/>
        </a:spcBef>
        <a:spcAft>
          <a:spcPct val="0"/>
        </a:spcAft>
        <a:defRPr sz="2907" b="1">
          <a:solidFill>
            <a:srgbClr val="0F5494"/>
          </a:solidFill>
          <a:latin typeface="+mj-lt"/>
          <a:ea typeface="+mj-ea"/>
          <a:cs typeface="+mj-cs"/>
        </a:defRPr>
      </a:lvl1pPr>
      <a:lvl2pPr marL="348871" algn="l" rtl="0" fontAlgn="base">
        <a:spcBef>
          <a:spcPct val="0"/>
        </a:spcBef>
        <a:spcAft>
          <a:spcPct val="0"/>
        </a:spcAft>
        <a:defRPr sz="2907" b="1">
          <a:solidFill>
            <a:srgbClr val="0F5494"/>
          </a:solidFill>
          <a:latin typeface="Verdana" pitchFamily="34" charset="0"/>
        </a:defRPr>
      </a:lvl2pPr>
      <a:lvl3pPr marL="348871" algn="l" rtl="0" fontAlgn="base">
        <a:spcBef>
          <a:spcPct val="0"/>
        </a:spcBef>
        <a:spcAft>
          <a:spcPct val="0"/>
        </a:spcAft>
        <a:defRPr sz="2907" b="1">
          <a:solidFill>
            <a:srgbClr val="0F5494"/>
          </a:solidFill>
          <a:latin typeface="Verdana" pitchFamily="34" charset="0"/>
        </a:defRPr>
      </a:lvl3pPr>
      <a:lvl4pPr marL="348871" algn="l" rtl="0" fontAlgn="base">
        <a:spcBef>
          <a:spcPct val="0"/>
        </a:spcBef>
        <a:spcAft>
          <a:spcPct val="0"/>
        </a:spcAft>
        <a:defRPr sz="2907" b="1">
          <a:solidFill>
            <a:srgbClr val="0F5494"/>
          </a:solidFill>
          <a:latin typeface="Verdana" pitchFamily="34" charset="0"/>
        </a:defRPr>
      </a:lvl4pPr>
      <a:lvl5pPr marL="348871" algn="l" rtl="0" fontAlgn="base">
        <a:spcBef>
          <a:spcPct val="0"/>
        </a:spcBef>
        <a:spcAft>
          <a:spcPct val="0"/>
        </a:spcAft>
        <a:defRPr sz="2907" b="1">
          <a:solidFill>
            <a:srgbClr val="0F5494"/>
          </a:solidFill>
          <a:latin typeface="Verdana" pitchFamily="34" charset="0"/>
        </a:defRPr>
      </a:lvl5pPr>
      <a:lvl6pPr marL="795913" algn="l" rtl="0" eaLnBrk="1" fontAlgn="base" hangingPunct="1">
        <a:spcBef>
          <a:spcPct val="0"/>
        </a:spcBef>
        <a:spcAft>
          <a:spcPct val="0"/>
        </a:spcAft>
        <a:defRPr sz="2907" b="1">
          <a:solidFill>
            <a:srgbClr val="0F5494"/>
          </a:solidFill>
          <a:latin typeface="Verdana" pitchFamily="34" charset="0"/>
        </a:defRPr>
      </a:lvl6pPr>
      <a:lvl7pPr marL="1241871" algn="l" rtl="0" eaLnBrk="1" fontAlgn="base" hangingPunct="1">
        <a:spcBef>
          <a:spcPct val="0"/>
        </a:spcBef>
        <a:spcAft>
          <a:spcPct val="0"/>
        </a:spcAft>
        <a:defRPr sz="2907" b="1">
          <a:solidFill>
            <a:srgbClr val="0F5494"/>
          </a:solidFill>
          <a:latin typeface="Verdana" pitchFamily="34" charset="0"/>
        </a:defRPr>
      </a:lvl7pPr>
      <a:lvl8pPr marL="1687830" algn="l" rtl="0" eaLnBrk="1" fontAlgn="base" hangingPunct="1">
        <a:spcBef>
          <a:spcPct val="0"/>
        </a:spcBef>
        <a:spcAft>
          <a:spcPct val="0"/>
        </a:spcAft>
        <a:defRPr sz="2907" b="1">
          <a:solidFill>
            <a:srgbClr val="0F5494"/>
          </a:solidFill>
          <a:latin typeface="Verdana" pitchFamily="34" charset="0"/>
        </a:defRPr>
      </a:lvl8pPr>
      <a:lvl9pPr marL="2133788" algn="l" rtl="0" eaLnBrk="1" fontAlgn="base" hangingPunct="1">
        <a:spcBef>
          <a:spcPct val="0"/>
        </a:spcBef>
        <a:spcAft>
          <a:spcPct val="0"/>
        </a:spcAft>
        <a:defRPr sz="2907" b="1">
          <a:solidFill>
            <a:srgbClr val="0F5494"/>
          </a:solidFill>
          <a:latin typeface="Verdana" pitchFamily="34" charset="0"/>
        </a:defRPr>
      </a:lvl9pPr>
    </p:titleStyle>
    <p:bodyStyle>
      <a:lvl1pPr marL="333938" indent="-333938" algn="l" rtl="0" fontAlgn="base">
        <a:spcBef>
          <a:spcPct val="20000"/>
        </a:spcBef>
        <a:spcAft>
          <a:spcPct val="0"/>
        </a:spcAft>
        <a:buClr>
          <a:schemeClr val="bg1"/>
        </a:buClr>
        <a:buChar char="•"/>
        <a:defRPr sz="2309" i="1">
          <a:solidFill>
            <a:srgbClr val="0F5494"/>
          </a:solidFill>
          <a:latin typeface="+mn-lt"/>
          <a:ea typeface="+mn-ea"/>
          <a:cs typeface="+mn-cs"/>
        </a:defRPr>
      </a:lvl1pPr>
      <a:lvl2pPr marL="723533" indent="-278282" algn="l" rtl="0" fontAlgn="base">
        <a:spcBef>
          <a:spcPct val="20000"/>
        </a:spcBef>
        <a:spcAft>
          <a:spcPct val="0"/>
        </a:spcAft>
        <a:buClr>
          <a:srgbClr val="009FBA"/>
        </a:buClr>
        <a:buChar char="•"/>
        <a:defRPr sz="1967" b="1">
          <a:solidFill>
            <a:srgbClr val="0F5494"/>
          </a:solidFill>
          <a:latin typeface="+mn-lt"/>
        </a:defRPr>
      </a:lvl2pPr>
      <a:lvl3pPr marL="1114484" indent="-222625" algn="l" rtl="0" fontAlgn="base">
        <a:spcBef>
          <a:spcPct val="20000"/>
        </a:spcBef>
        <a:spcAft>
          <a:spcPct val="0"/>
        </a:spcAft>
        <a:defRPr sz="1368">
          <a:solidFill>
            <a:srgbClr val="0F5494"/>
          </a:solidFill>
          <a:latin typeface="+mn-lt"/>
        </a:defRPr>
      </a:lvl3pPr>
      <a:lvl4pPr marL="1559735" indent="-222625" algn="l" rtl="0" fontAlgn="base">
        <a:spcBef>
          <a:spcPct val="20000"/>
        </a:spcBef>
        <a:spcAft>
          <a:spcPct val="0"/>
        </a:spcAft>
        <a:buChar char="–"/>
        <a:defRPr sz="1967">
          <a:solidFill>
            <a:schemeClr val="tx1"/>
          </a:solidFill>
          <a:latin typeface="Arial" charset="0"/>
        </a:defRPr>
      </a:lvl4pPr>
      <a:lvl5pPr marL="2006343" indent="-222625" algn="l" rtl="0" fontAlgn="base">
        <a:spcBef>
          <a:spcPct val="20000"/>
        </a:spcBef>
        <a:spcAft>
          <a:spcPct val="0"/>
        </a:spcAft>
        <a:buChar char="»"/>
        <a:defRPr sz="1967">
          <a:solidFill>
            <a:schemeClr val="tx1"/>
          </a:solidFill>
          <a:latin typeface="Arial" charset="0"/>
        </a:defRPr>
      </a:lvl5pPr>
      <a:lvl6pPr marL="2452772" indent="-222979" algn="l" rtl="0" eaLnBrk="1" fontAlgn="base" hangingPunct="1">
        <a:spcBef>
          <a:spcPct val="20000"/>
        </a:spcBef>
        <a:spcAft>
          <a:spcPct val="0"/>
        </a:spcAft>
        <a:buChar char="»"/>
        <a:defRPr sz="1967">
          <a:solidFill>
            <a:schemeClr val="tx1"/>
          </a:solidFill>
          <a:latin typeface="Arial" charset="0"/>
        </a:defRPr>
      </a:lvl6pPr>
      <a:lvl7pPr marL="2898731" indent="-222979" algn="l" rtl="0" eaLnBrk="1" fontAlgn="base" hangingPunct="1">
        <a:spcBef>
          <a:spcPct val="20000"/>
        </a:spcBef>
        <a:spcAft>
          <a:spcPct val="0"/>
        </a:spcAft>
        <a:buChar char="»"/>
        <a:defRPr sz="1967">
          <a:solidFill>
            <a:schemeClr val="tx1"/>
          </a:solidFill>
          <a:latin typeface="Arial" charset="0"/>
        </a:defRPr>
      </a:lvl7pPr>
      <a:lvl8pPr marL="3344689" indent="-222979" algn="l" rtl="0" eaLnBrk="1" fontAlgn="base" hangingPunct="1">
        <a:spcBef>
          <a:spcPct val="20000"/>
        </a:spcBef>
        <a:spcAft>
          <a:spcPct val="0"/>
        </a:spcAft>
        <a:buChar char="»"/>
        <a:defRPr sz="1967">
          <a:solidFill>
            <a:schemeClr val="tx1"/>
          </a:solidFill>
          <a:latin typeface="Arial" charset="0"/>
        </a:defRPr>
      </a:lvl8pPr>
      <a:lvl9pPr marL="3790648" indent="-222979" algn="l" rtl="0" eaLnBrk="1" fontAlgn="base" hangingPunct="1">
        <a:spcBef>
          <a:spcPct val="20000"/>
        </a:spcBef>
        <a:spcAft>
          <a:spcPct val="0"/>
        </a:spcAft>
        <a:buChar char="»"/>
        <a:defRPr sz="1967">
          <a:solidFill>
            <a:schemeClr val="tx1"/>
          </a:solidFill>
          <a:latin typeface="Arial" charset="0"/>
        </a:defRPr>
      </a:lvl9pPr>
    </p:bodyStyle>
    <p:otherStyle>
      <a:defPPr>
        <a:defRPr lang="en-US"/>
      </a:defPPr>
      <a:lvl1pPr marL="0" algn="l" defTabSz="891917" rtl="0" eaLnBrk="1" latinLnBrk="0" hangingPunct="1">
        <a:defRPr sz="1796" kern="1200">
          <a:solidFill>
            <a:schemeClr val="tx1"/>
          </a:solidFill>
          <a:latin typeface="+mn-lt"/>
          <a:ea typeface="+mn-ea"/>
          <a:cs typeface="+mn-cs"/>
        </a:defRPr>
      </a:lvl1pPr>
      <a:lvl2pPr marL="445959" algn="l" defTabSz="891917" rtl="0" eaLnBrk="1" latinLnBrk="0" hangingPunct="1">
        <a:defRPr sz="1796" kern="1200">
          <a:solidFill>
            <a:schemeClr val="tx1"/>
          </a:solidFill>
          <a:latin typeface="+mn-lt"/>
          <a:ea typeface="+mn-ea"/>
          <a:cs typeface="+mn-cs"/>
        </a:defRPr>
      </a:lvl2pPr>
      <a:lvl3pPr marL="891917" algn="l" defTabSz="891917" rtl="0" eaLnBrk="1" latinLnBrk="0" hangingPunct="1">
        <a:defRPr sz="1796" kern="1200">
          <a:solidFill>
            <a:schemeClr val="tx1"/>
          </a:solidFill>
          <a:latin typeface="+mn-lt"/>
          <a:ea typeface="+mn-ea"/>
          <a:cs typeface="+mn-cs"/>
        </a:defRPr>
      </a:lvl3pPr>
      <a:lvl4pPr marL="1337876" algn="l" defTabSz="891917" rtl="0" eaLnBrk="1" latinLnBrk="0" hangingPunct="1">
        <a:defRPr sz="1796" kern="1200">
          <a:solidFill>
            <a:schemeClr val="tx1"/>
          </a:solidFill>
          <a:latin typeface="+mn-lt"/>
          <a:ea typeface="+mn-ea"/>
          <a:cs typeface="+mn-cs"/>
        </a:defRPr>
      </a:lvl4pPr>
      <a:lvl5pPr marL="1783834" algn="l" defTabSz="891917" rtl="0" eaLnBrk="1" latinLnBrk="0" hangingPunct="1">
        <a:defRPr sz="1796" kern="1200">
          <a:solidFill>
            <a:schemeClr val="tx1"/>
          </a:solidFill>
          <a:latin typeface="+mn-lt"/>
          <a:ea typeface="+mn-ea"/>
          <a:cs typeface="+mn-cs"/>
        </a:defRPr>
      </a:lvl5pPr>
      <a:lvl6pPr marL="2229793" algn="l" defTabSz="891917" rtl="0" eaLnBrk="1" latinLnBrk="0" hangingPunct="1">
        <a:defRPr sz="1796" kern="1200">
          <a:solidFill>
            <a:schemeClr val="tx1"/>
          </a:solidFill>
          <a:latin typeface="+mn-lt"/>
          <a:ea typeface="+mn-ea"/>
          <a:cs typeface="+mn-cs"/>
        </a:defRPr>
      </a:lvl6pPr>
      <a:lvl7pPr marL="2675752" algn="l" defTabSz="891917" rtl="0" eaLnBrk="1" latinLnBrk="0" hangingPunct="1">
        <a:defRPr sz="1796" kern="1200">
          <a:solidFill>
            <a:schemeClr val="tx1"/>
          </a:solidFill>
          <a:latin typeface="+mn-lt"/>
          <a:ea typeface="+mn-ea"/>
          <a:cs typeface="+mn-cs"/>
        </a:defRPr>
      </a:lvl7pPr>
      <a:lvl8pPr marL="3121710" algn="l" defTabSz="891917" rtl="0" eaLnBrk="1" latinLnBrk="0" hangingPunct="1">
        <a:defRPr sz="1796" kern="1200">
          <a:solidFill>
            <a:schemeClr val="tx1"/>
          </a:solidFill>
          <a:latin typeface="+mn-lt"/>
          <a:ea typeface="+mn-ea"/>
          <a:cs typeface="+mn-cs"/>
        </a:defRPr>
      </a:lvl8pPr>
      <a:lvl9pPr marL="3567669" algn="l" defTabSz="891917" rtl="0" eaLnBrk="1" latinLnBrk="0" hangingPunct="1">
        <a:defRPr sz="179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1124023"/>
            <a:ext cx="109728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err="1"/>
              <a:t>Lorem</a:t>
            </a:r>
            <a:r>
              <a:rPr lang="en-GB" dirty="0"/>
              <a:t> </a:t>
            </a:r>
            <a:r>
              <a:rPr lang="en-GB" dirty="0" err="1"/>
              <a:t>ipsum</a:t>
            </a:r>
            <a:endParaRPr lang="en-GB" dirty="0"/>
          </a:p>
        </p:txBody>
      </p:sp>
      <p:sp>
        <p:nvSpPr>
          <p:cNvPr id="1027" name="Rectangle 3"/>
          <p:cNvSpPr>
            <a:spLocks noGrp="1" noChangeArrowheads="1"/>
          </p:cNvSpPr>
          <p:nvPr>
            <p:ph type="body" idx="1"/>
          </p:nvPr>
        </p:nvSpPr>
        <p:spPr bwMode="auto">
          <a:xfrm>
            <a:off x="609600" y="2387600"/>
            <a:ext cx="109728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a:t>
            </a:r>
            <a:r>
              <a:rPr lang="fr-BE" dirty="0" err="1"/>
              <a:t>dolor</a:t>
            </a:r>
            <a:r>
              <a:rPr lang="fr-BE" dirty="0"/>
              <a:t> </a:t>
            </a:r>
            <a:r>
              <a:rPr lang="fr-BE"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fontAlgn="base">
              <a:spcBef>
                <a:spcPct val="0"/>
              </a:spcBef>
              <a:spcAft>
                <a:spcPct val="0"/>
              </a:spcAft>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fontAlgn="base">
              <a:spcBef>
                <a:spcPct val="0"/>
              </a:spcBef>
              <a:spcAft>
                <a:spcPct val="0"/>
              </a:spcAft>
              <a:defRPr/>
            </a:pPr>
            <a:fld id="{9C8D21B7-B314-438C-91E9-7FF9087DC078}" type="slidenum">
              <a:rPr lang="en-GB">
                <a:solidFill>
                  <a:srgbClr val="000000"/>
                </a:solidFill>
              </a:rPr>
              <a:pPr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val="20754822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marL="358775" indent="-358775" algn="l" rtl="0" eaLnBrk="0" fontAlgn="base" hangingPunct="0">
        <a:spcBef>
          <a:spcPct val="0"/>
        </a:spcBef>
        <a:spcAft>
          <a:spcPct val="0"/>
        </a:spcAft>
        <a:defRPr sz="2400" b="1">
          <a:solidFill>
            <a:srgbClr val="34677E"/>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180975" indent="-180975" algn="l" rtl="0" eaLnBrk="0" fontAlgn="base" hangingPunct="0">
        <a:spcBef>
          <a:spcPct val="20000"/>
        </a:spcBef>
        <a:spcAft>
          <a:spcPts val="600"/>
        </a:spcAft>
        <a:buClr>
          <a:srgbClr val="C8DF33"/>
        </a:buClr>
        <a:buFont typeface="Arial" panose="020B0604020202020204" pitchFamily="34" charset="0"/>
        <a:buChar char="•"/>
        <a:defRPr sz="2000" i="0">
          <a:solidFill>
            <a:schemeClr val="tx1">
              <a:lumMod val="85000"/>
              <a:lumOff val="15000"/>
            </a:schemeClr>
          </a:solidFill>
          <a:latin typeface="+mn-lt"/>
          <a:ea typeface="+mn-ea"/>
          <a:cs typeface="+mn-cs"/>
        </a:defRPr>
      </a:lvl1pPr>
      <a:lvl2pPr marL="266700" indent="-266700" algn="l" rtl="0" eaLnBrk="0" fontAlgn="base" hangingPunct="0">
        <a:spcBef>
          <a:spcPct val="20000"/>
        </a:spcBef>
        <a:spcAft>
          <a:spcPct val="0"/>
        </a:spcAft>
        <a:buClr>
          <a:srgbClr val="C20016"/>
        </a:buClr>
        <a:buChar char="•"/>
        <a:defRPr sz="1800" b="1">
          <a:solidFill>
            <a:schemeClr val="tx1">
              <a:lumMod val="65000"/>
              <a:lumOff val="35000"/>
            </a:schemeClr>
          </a:solidFill>
          <a:latin typeface="+mn-lt"/>
        </a:defRPr>
      </a:lvl2pPr>
      <a:lvl3pPr marL="361950" indent="-180975" algn="l" rtl="0" eaLnBrk="0" fontAlgn="base" hangingPunct="0">
        <a:spcBef>
          <a:spcPct val="20000"/>
        </a:spcBef>
        <a:spcAft>
          <a:spcPts val="600"/>
        </a:spcAft>
        <a:defRPr sz="1400">
          <a:solidFill>
            <a:schemeClr val="tx1">
              <a:lumMod val="85000"/>
              <a:lumOff val="15000"/>
            </a:schemeClr>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26704" y="1340500"/>
            <a:ext cx="10973885" cy="93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ctr" anchorCtr="0" compatLnSpc="1">
            <a:prstTxWarp prst="textNoShape">
              <a:avLst/>
            </a:prstTxWarp>
          </a:bodyPr>
          <a:lstStyle/>
          <a:p>
            <a:pPr lvl="0"/>
            <a:r>
              <a:rPr lang="en-GB" altLang="en-US"/>
              <a:t>Title</a:t>
            </a:r>
          </a:p>
        </p:txBody>
      </p:sp>
      <p:sp>
        <p:nvSpPr>
          <p:cNvPr id="3075" name="Rectangle 3"/>
          <p:cNvSpPr>
            <a:spLocks noGrp="1" noChangeArrowheads="1"/>
          </p:cNvSpPr>
          <p:nvPr>
            <p:ph type="body" idx="1"/>
          </p:nvPr>
        </p:nvSpPr>
        <p:spPr bwMode="auto">
          <a:xfrm>
            <a:off x="609963" y="2492387"/>
            <a:ext cx="10972076" cy="352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t" anchorCtr="0" compatLnSpc="1">
            <a:prstTxWarp prst="textNoShape">
              <a:avLst/>
            </a:prstTxWarp>
          </a:bodyPr>
          <a:lstStyle/>
          <a:p>
            <a:pPr lvl="0"/>
            <a:r>
              <a:rPr lang="fr-BE" altLang="en-US"/>
              <a:t>Second level</a:t>
            </a:r>
            <a:endParaRPr lang="en-GB" altLang="en-US"/>
          </a:p>
          <a:p>
            <a:pPr lvl="1"/>
            <a:r>
              <a:rPr lang="en-GB" altLang="en-US"/>
              <a:t>Third level</a:t>
            </a:r>
          </a:p>
          <a:p>
            <a:pPr lvl="2"/>
            <a:r>
              <a:rPr lang="en-GB" altLang="en-US"/>
              <a:t>- Fourth level</a:t>
            </a:r>
          </a:p>
        </p:txBody>
      </p:sp>
      <p:sp>
        <p:nvSpPr>
          <p:cNvPr id="1028" name="Rectangle 4"/>
          <p:cNvSpPr>
            <a:spLocks noGrp="1" noChangeArrowheads="1"/>
          </p:cNvSpPr>
          <p:nvPr>
            <p:ph type="dt" sz="half" idx="2"/>
          </p:nvPr>
        </p:nvSpPr>
        <p:spPr bwMode="auto">
          <a:xfrm>
            <a:off x="609962" y="6244698"/>
            <a:ext cx="2845283" cy="47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t" anchorCtr="0" compatLnSpc="1">
            <a:prstTxWarp prst="textNoShape">
              <a:avLst/>
            </a:prstTxWarp>
          </a:bodyPr>
          <a:lstStyle>
            <a:lvl1pPr algn="l" defTabSz="781903" eaLnBrk="1" hangingPunct="1">
              <a:buClrTx/>
              <a:buSzTx/>
              <a:buFontTx/>
              <a:buNone/>
              <a:defRPr sz="1368" b="0">
                <a:solidFill>
                  <a:srgbClr val="000000"/>
                </a:solidFill>
                <a:latin typeface="Arial" charset="0"/>
              </a:defRPr>
            </a:lvl1pPr>
          </a:lstStyle>
          <a:p>
            <a:pPr fontAlgn="base">
              <a:spcBef>
                <a:spcPct val="0"/>
              </a:spcBef>
              <a:spcAft>
                <a:spcPct val="0"/>
              </a:spcAft>
              <a:defRPr/>
            </a:pPr>
            <a:endParaRPr lang="en-GB" altLang="en-US"/>
          </a:p>
        </p:txBody>
      </p:sp>
      <p:sp>
        <p:nvSpPr>
          <p:cNvPr id="1029" name="Rectangle 5"/>
          <p:cNvSpPr>
            <a:spLocks noGrp="1" noChangeArrowheads="1"/>
          </p:cNvSpPr>
          <p:nvPr>
            <p:ph type="ftr" sz="quarter" idx="3"/>
          </p:nvPr>
        </p:nvSpPr>
        <p:spPr bwMode="auto">
          <a:xfrm>
            <a:off x="4164763" y="6244698"/>
            <a:ext cx="3862489" cy="47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t" anchorCtr="0" compatLnSpc="1">
            <a:prstTxWarp prst="textNoShape">
              <a:avLst/>
            </a:prstTxWarp>
          </a:bodyPr>
          <a:lstStyle>
            <a:lvl1pPr algn="ctr" defTabSz="781903" eaLnBrk="1" hangingPunct="1">
              <a:buClrTx/>
              <a:buSzTx/>
              <a:buFontTx/>
              <a:buNone/>
              <a:defRPr sz="1368" b="0">
                <a:solidFill>
                  <a:srgbClr val="000000"/>
                </a:solidFill>
                <a:latin typeface="Arial" charset="0"/>
              </a:defRPr>
            </a:lvl1pPr>
          </a:lstStyle>
          <a:p>
            <a:pPr fontAlgn="base">
              <a:spcBef>
                <a:spcPct val="0"/>
              </a:spcBef>
              <a:spcAft>
                <a:spcPct val="0"/>
              </a:spcAft>
              <a:defRPr/>
            </a:pPr>
            <a:endParaRPr lang="en-GB" altLang="en-US"/>
          </a:p>
        </p:txBody>
      </p:sp>
      <p:sp>
        <p:nvSpPr>
          <p:cNvPr id="1030" name="Rectangle 6"/>
          <p:cNvSpPr>
            <a:spLocks noGrp="1" noChangeArrowheads="1"/>
          </p:cNvSpPr>
          <p:nvPr>
            <p:ph type="sldNum" sz="quarter" idx="4"/>
          </p:nvPr>
        </p:nvSpPr>
        <p:spPr bwMode="auto">
          <a:xfrm>
            <a:off x="8736757" y="6244698"/>
            <a:ext cx="2845283" cy="47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t" anchorCtr="0" compatLnSpc="1">
            <a:prstTxWarp prst="textNoShape">
              <a:avLst/>
            </a:prstTxWarp>
          </a:bodyPr>
          <a:lstStyle>
            <a:lvl1pPr defTabSz="781903" eaLnBrk="1" hangingPunct="1">
              <a:buClrTx/>
              <a:buSzTx/>
              <a:buFontTx/>
              <a:buNone/>
              <a:defRPr sz="1368" b="0">
                <a:solidFill>
                  <a:srgbClr val="000000"/>
                </a:solidFill>
                <a:latin typeface="Arial" panose="020B0604020202020204" pitchFamily="34" charset="0"/>
              </a:defRPr>
            </a:lvl1pPr>
          </a:lstStyle>
          <a:p>
            <a:pPr algn="r" fontAlgn="base">
              <a:spcBef>
                <a:spcPct val="0"/>
              </a:spcBef>
              <a:spcAft>
                <a:spcPct val="0"/>
              </a:spcAft>
            </a:pPr>
            <a:fld id="{62BC5A41-F308-47F6-8E23-13130558B984}" type="slidenum">
              <a:rPr lang="en-GB" altLang="en-US" smtClean="0"/>
              <a:pPr algn="r" fontAlgn="base">
                <a:spcBef>
                  <a:spcPct val="0"/>
                </a:spcBef>
                <a:spcAft>
                  <a:spcPct val="0"/>
                </a:spcAft>
              </a:pPr>
              <a:t>‹#›</a:t>
            </a:fld>
            <a:endParaRPr lang="en-GB" altLang="en-US"/>
          </a:p>
        </p:txBody>
      </p:sp>
      <p:sp>
        <p:nvSpPr>
          <p:cNvPr id="15" name="Rectangle 14"/>
          <p:cNvSpPr/>
          <p:nvPr/>
        </p:nvSpPr>
        <p:spPr>
          <a:xfrm>
            <a:off x="0" y="0"/>
            <a:ext cx="12192000" cy="957500"/>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89193" tIns="44596" rIns="89193" bIns="44596" anchor="ctr"/>
          <a:lstStyle/>
          <a:p>
            <a:pPr algn="ctr" defTabSz="445959">
              <a:defRPr/>
            </a:pPr>
            <a:endParaRPr lang="en-US" sz="1796">
              <a:solidFill>
                <a:srgbClr val="FFFFFF"/>
              </a:solidFill>
            </a:endParaRPr>
          </a:p>
        </p:txBody>
      </p:sp>
      <p:sp>
        <p:nvSpPr>
          <p:cNvPr id="7" name="Rectangle 6"/>
          <p:cNvSpPr/>
          <p:nvPr/>
        </p:nvSpPr>
        <p:spPr>
          <a:xfrm>
            <a:off x="5683374" y="6659374"/>
            <a:ext cx="814489" cy="198699"/>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lIns="89193" tIns="44596" rIns="89193" bIns="44596" anchor="ctr"/>
          <a:lstStyle/>
          <a:p>
            <a:pPr algn="ctr" defTabSz="445959">
              <a:defRPr/>
            </a:pPr>
            <a:endParaRPr lang="en-US" sz="1796">
              <a:solidFill>
                <a:srgbClr val="FFFFFF"/>
              </a:solidFill>
            </a:endParaRPr>
          </a:p>
        </p:txBody>
      </p:sp>
      <p:pic>
        <p:nvPicPr>
          <p:cNvPr id="3081" name="Picture 17" descr="LOGO CE_Vertical_EN_NEG_quadri_H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6083" y="259173"/>
            <a:ext cx="1916764" cy="100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2994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marL="348871" algn="l" rtl="0" fontAlgn="base">
        <a:spcBef>
          <a:spcPct val="0"/>
        </a:spcBef>
        <a:spcAft>
          <a:spcPct val="0"/>
        </a:spcAft>
        <a:defRPr sz="2907" b="1">
          <a:solidFill>
            <a:srgbClr val="0F5494"/>
          </a:solidFill>
          <a:latin typeface="+mj-lt"/>
          <a:ea typeface="+mj-ea"/>
          <a:cs typeface="+mj-cs"/>
        </a:defRPr>
      </a:lvl1pPr>
      <a:lvl2pPr marL="348871" algn="l" rtl="0" fontAlgn="base">
        <a:spcBef>
          <a:spcPct val="0"/>
        </a:spcBef>
        <a:spcAft>
          <a:spcPct val="0"/>
        </a:spcAft>
        <a:defRPr sz="2907" b="1">
          <a:solidFill>
            <a:srgbClr val="0F5494"/>
          </a:solidFill>
          <a:latin typeface="Verdana" pitchFamily="34" charset="0"/>
        </a:defRPr>
      </a:lvl2pPr>
      <a:lvl3pPr marL="348871" algn="l" rtl="0" fontAlgn="base">
        <a:spcBef>
          <a:spcPct val="0"/>
        </a:spcBef>
        <a:spcAft>
          <a:spcPct val="0"/>
        </a:spcAft>
        <a:defRPr sz="2907" b="1">
          <a:solidFill>
            <a:srgbClr val="0F5494"/>
          </a:solidFill>
          <a:latin typeface="Verdana" pitchFamily="34" charset="0"/>
        </a:defRPr>
      </a:lvl3pPr>
      <a:lvl4pPr marL="348871" algn="l" rtl="0" fontAlgn="base">
        <a:spcBef>
          <a:spcPct val="0"/>
        </a:spcBef>
        <a:spcAft>
          <a:spcPct val="0"/>
        </a:spcAft>
        <a:defRPr sz="2907" b="1">
          <a:solidFill>
            <a:srgbClr val="0F5494"/>
          </a:solidFill>
          <a:latin typeface="Verdana" pitchFamily="34" charset="0"/>
        </a:defRPr>
      </a:lvl4pPr>
      <a:lvl5pPr marL="348871" algn="l" rtl="0" fontAlgn="base">
        <a:spcBef>
          <a:spcPct val="0"/>
        </a:spcBef>
        <a:spcAft>
          <a:spcPct val="0"/>
        </a:spcAft>
        <a:defRPr sz="2907" b="1">
          <a:solidFill>
            <a:srgbClr val="0F5494"/>
          </a:solidFill>
          <a:latin typeface="Verdana" pitchFamily="34" charset="0"/>
        </a:defRPr>
      </a:lvl5pPr>
      <a:lvl6pPr marL="795913" algn="l" rtl="0" eaLnBrk="1" fontAlgn="base" hangingPunct="1">
        <a:spcBef>
          <a:spcPct val="0"/>
        </a:spcBef>
        <a:spcAft>
          <a:spcPct val="0"/>
        </a:spcAft>
        <a:defRPr sz="2907" b="1">
          <a:solidFill>
            <a:srgbClr val="0F5494"/>
          </a:solidFill>
          <a:latin typeface="Verdana" pitchFamily="34" charset="0"/>
        </a:defRPr>
      </a:lvl6pPr>
      <a:lvl7pPr marL="1241871" algn="l" rtl="0" eaLnBrk="1" fontAlgn="base" hangingPunct="1">
        <a:spcBef>
          <a:spcPct val="0"/>
        </a:spcBef>
        <a:spcAft>
          <a:spcPct val="0"/>
        </a:spcAft>
        <a:defRPr sz="2907" b="1">
          <a:solidFill>
            <a:srgbClr val="0F5494"/>
          </a:solidFill>
          <a:latin typeface="Verdana" pitchFamily="34" charset="0"/>
        </a:defRPr>
      </a:lvl7pPr>
      <a:lvl8pPr marL="1687830" algn="l" rtl="0" eaLnBrk="1" fontAlgn="base" hangingPunct="1">
        <a:spcBef>
          <a:spcPct val="0"/>
        </a:spcBef>
        <a:spcAft>
          <a:spcPct val="0"/>
        </a:spcAft>
        <a:defRPr sz="2907" b="1">
          <a:solidFill>
            <a:srgbClr val="0F5494"/>
          </a:solidFill>
          <a:latin typeface="Verdana" pitchFamily="34" charset="0"/>
        </a:defRPr>
      </a:lvl8pPr>
      <a:lvl9pPr marL="2133788" algn="l" rtl="0" eaLnBrk="1" fontAlgn="base" hangingPunct="1">
        <a:spcBef>
          <a:spcPct val="0"/>
        </a:spcBef>
        <a:spcAft>
          <a:spcPct val="0"/>
        </a:spcAft>
        <a:defRPr sz="2907" b="1">
          <a:solidFill>
            <a:srgbClr val="0F5494"/>
          </a:solidFill>
          <a:latin typeface="Verdana" pitchFamily="34" charset="0"/>
        </a:defRPr>
      </a:lvl9pPr>
    </p:titleStyle>
    <p:bodyStyle>
      <a:lvl1pPr marL="333938" indent="-333938" algn="l" rtl="0" fontAlgn="base">
        <a:spcBef>
          <a:spcPct val="20000"/>
        </a:spcBef>
        <a:spcAft>
          <a:spcPct val="0"/>
        </a:spcAft>
        <a:buClr>
          <a:schemeClr val="bg1"/>
        </a:buClr>
        <a:buChar char="•"/>
        <a:defRPr sz="2309" i="1">
          <a:solidFill>
            <a:srgbClr val="0F5494"/>
          </a:solidFill>
          <a:latin typeface="+mn-lt"/>
          <a:ea typeface="+mn-ea"/>
          <a:cs typeface="+mn-cs"/>
        </a:defRPr>
      </a:lvl1pPr>
      <a:lvl2pPr marL="723533" indent="-278282" algn="l" rtl="0" fontAlgn="base">
        <a:spcBef>
          <a:spcPct val="20000"/>
        </a:spcBef>
        <a:spcAft>
          <a:spcPct val="0"/>
        </a:spcAft>
        <a:buClr>
          <a:srgbClr val="009FBA"/>
        </a:buClr>
        <a:buChar char="•"/>
        <a:defRPr sz="1967" b="1">
          <a:solidFill>
            <a:srgbClr val="0F5494"/>
          </a:solidFill>
          <a:latin typeface="+mn-lt"/>
        </a:defRPr>
      </a:lvl2pPr>
      <a:lvl3pPr marL="1114484" indent="-222625" algn="l" rtl="0" fontAlgn="base">
        <a:spcBef>
          <a:spcPct val="20000"/>
        </a:spcBef>
        <a:spcAft>
          <a:spcPct val="0"/>
        </a:spcAft>
        <a:defRPr sz="1368">
          <a:solidFill>
            <a:srgbClr val="0F5494"/>
          </a:solidFill>
          <a:latin typeface="+mn-lt"/>
        </a:defRPr>
      </a:lvl3pPr>
      <a:lvl4pPr marL="1559735" indent="-222625" algn="l" rtl="0" fontAlgn="base">
        <a:spcBef>
          <a:spcPct val="20000"/>
        </a:spcBef>
        <a:spcAft>
          <a:spcPct val="0"/>
        </a:spcAft>
        <a:buChar char="–"/>
        <a:defRPr sz="1967">
          <a:solidFill>
            <a:schemeClr val="tx1"/>
          </a:solidFill>
          <a:latin typeface="Arial" charset="0"/>
        </a:defRPr>
      </a:lvl4pPr>
      <a:lvl5pPr marL="2006343" indent="-222625" algn="l" rtl="0" fontAlgn="base">
        <a:spcBef>
          <a:spcPct val="20000"/>
        </a:spcBef>
        <a:spcAft>
          <a:spcPct val="0"/>
        </a:spcAft>
        <a:buChar char="»"/>
        <a:defRPr sz="1967">
          <a:solidFill>
            <a:schemeClr val="tx1"/>
          </a:solidFill>
          <a:latin typeface="Arial" charset="0"/>
        </a:defRPr>
      </a:lvl5pPr>
      <a:lvl6pPr marL="2452772" indent="-222979" algn="l" rtl="0" eaLnBrk="1" fontAlgn="base" hangingPunct="1">
        <a:spcBef>
          <a:spcPct val="20000"/>
        </a:spcBef>
        <a:spcAft>
          <a:spcPct val="0"/>
        </a:spcAft>
        <a:buChar char="»"/>
        <a:defRPr sz="1967">
          <a:solidFill>
            <a:schemeClr val="tx1"/>
          </a:solidFill>
          <a:latin typeface="Arial" charset="0"/>
        </a:defRPr>
      </a:lvl6pPr>
      <a:lvl7pPr marL="2898731" indent="-222979" algn="l" rtl="0" eaLnBrk="1" fontAlgn="base" hangingPunct="1">
        <a:spcBef>
          <a:spcPct val="20000"/>
        </a:spcBef>
        <a:spcAft>
          <a:spcPct val="0"/>
        </a:spcAft>
        <a:buChar char="»"/>
        <a:defRPr sz="1967">
          <a:solidFill>
            <a:schemeClr val="tx1"/>
          </a:solidFill>
          <a:latin typeface="Arial" charset="0"/>
        </a:defRPr>
      </a:lvl7pPr>
      <a:lvl8pPr marL="3344689" indent="-222979" algn="l" rtl="0" eaLnBrk="1" fontAlgn="base" hangingPunct="1">
        <a:spcBef>
          <a:spcPct val="20000"/>
        </a:spcBef>
        <a:spcAft>
          <a:spcPct val="0"/>
        </a:spcAft>
        <a:buChar char="»"/>
        <a:defRPr sz="1967">
          <a:solidFill>
            <a:schemeClr val="tx1"/>
          </a:solidFill>
          <a:latin typeface="Arial" charset="0"/>
        </a:defRPr>
      </a:lvl8pPr>
      <a:lvl9pPr marL="3790648" indent="-222979" algn="l" rtl="0" eaLnBrk="1" fontAlgn="base" hangingPunct="1">
        <a:spcBef>
          <a:spcPct val="20000"/>
        </a:spcBef>
        <a:spcAft>
          <a:spcPct val="0"/>
        </a:spcAft>
        <a:buChar char="»"/>
        <a:defRPr sz="1967">
          <a:solidFill>
            <a:schemeClr val="tx1"/>
          </a:solidFill>
          <a:latin typeface="Arial" charset="0"/>
        </a:defRPr>
      </a:lvl9pPr>
    </p:bodyStyle>
    <p:otherStyle>
      <a:defPPr>
        <a:defRPr lang="en-US"/>
      </a:defPPr>
      <a:lvl1pPr marL="0" algn="l" defTabSz="891917" rtl="0" eaLnBrk="1" latinLnBrk="0" hangingPunct="1">
        <a:defRPr sz="1796" kern="1200">
          <a:solidFill>
            <a:schemeClr val="tx1"/>
          </a:solidFill>
          <a:latin typeface="+mn-lt"/>
          <a:ea typeface="+mn-ea"/>
          <a:cs typeface="+mn-cs"/>
        </a:defRPr>
      </a:lvl1pPr>
      <a:lvl2pPr marL="445959" algn="l" defTabSz="891917" rtl="0" eaLnBrk="1" latinLnBrk="0" hangingPunct="1">
        <a:defRPr sz="1796" kern="1200">
          <a:solidFill>
            <a:schemeClr val="tx1"/>
          </a:solidFill>
          <a:latin typeface="+mn-lt"/>
          <a:ea typeface="+mn-ea"/>
          <a:cs typeface="+mn-cs"/>
        </a:defRPr>
      </a:lvl2pPr>
      <a:lvl3pPr marL="891917" algn="l" defTabSz="891917" rtl="0" eaLnBrk="1" latinLnBrk="0" hangingPunct="1">
        <a:defRPr sz="1796" kern="1200">
          <a:solidFill>
            <a:schemeClr val="tx1"/>
          </a:solidFill>
          <a:latin typeface="+mn-lt"/>
          <a:ea typeface="+mn-ea"/>
          <a:cs typeface="+mn-cs"/>
        </a:defRPr>
      </a:lvl3pPr>
      <a:lvl4pPr marL="1337876" algn="l" defTabSz="891917" rtl="0" eaLnBrk="1" latinLnBrk="0" hangingPunct="1">
        <a:defRPr sz="1796" kern="1200">
          <a:solidFill>
            <a:schemeClr val="tx1"/>
          </a:solidFill>
          <a:latin typeface="+mn-lt"/>
          <a:ea typeface="+mn-ea"/>
          <a:cs typeface="+mn-cs"/>
        </a:defRPr>
      </a:lvl4pPr>
      <a:lvl5pPr marL="1783834" algn="l" defTabSz="891917" rtl="0" eaLnBrk="1" latinLnBrk="0" hangingPunct="1">
        <a:defRPr sz="1796" kern="1200">
          <a:solidFill>
            <a:schemeClr val="tx1"/>
          </a:solidFill>
          <a:latin typeface="+mn-lt"/>
          <a:ea typeface="+mn-ea"/>
          <a:cs typeface="+mn-cs"/>
        </a:defRPr>
      </a:lvl5pPr>
      <a:lvl6pPr marL="2229793" algn="l" defTabSz="891917" rtl="0" eaLnBrk="1" latinLnBrk="0" hangingPunct="1">
        <a:defRPr sz="1796" kern="1200">
          <a:solidFill>
            <a:schemeClr val="tx1"/>
          </a:solidFill>
          <a:latin typeface="+mn-lt"/>
          <a:ea typeface="+mn-ea"/>
          <a:cs typeface="+mn-cs"/>
        </a:defRPr>
      </a:lvl6pPr>
      <a:lvl7pPr marL="2675752" algn="l" defTabSz="891917" rtl="0" eaLnBrk="1" latinLnBrk="0" hangingPunct="1">
        <a:defRPr sz="1796" kern="1200">
          <a:solidFill>
            <a:schemeClr val="tx1"/>
          </a:solidFill>
          <a:latin typeface="+mn-lt"/>
          <a:ea typeface="+mn-ea"/>
          <a:cs typeface="+mn-cs"/>
        </a:defRPr>
      </a:lvl7pPr>
      <a:lvl8pPr marL="3121710" algn="l" defTabSz="891917" rtl="0" eaLnBrk="1" latinLnBrk="0" hangingPunct="1">
        <a:defRPr sz="1796" kern="1200">
          <a:solidFill>
            <a:schemeClr val="tx1"/>
          </a:solidFill>
          <a:latin typeface="+mn-lt"/>
          <a:ea typeface="+mn-ea"/>
          <a:cs typeface="+mn-cs"/>
        </a:defRPr>
      </a:lvl8pPr>
      <a:lvl9pPr marL="3567669" algn="l" defTabSz="891917" rtl="0" eaLnBrk="1" latinLnBrk="0" hangingPunct="1">
        <a:defRPr sz="179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1124019"/>
            <a:ext cx="109728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err="1"/>
              <a:t>Lorem</a:t>
            </a:r>
            <a:r>
              <a:rPr lang="en-GB" dirty="0"/>
              <a:t> </a:t>
            </a:r>
            <a:r>
              <a:rPr lang="en-GB" dirty="0" err="1"/>
              <a:t>ipsum</a:t>
            </a:r>
            <a:endParaRPr lang="en-GB" dirty="0"/>
          </a:p>
        </p:txBody>
      </p:sp>
      <p:sp>
        <p:nvSpPr>
          <p:cNvPr id="1027" name="Rectangle 3"/>
          <p:cNvSpPr>
            <a:spLocks noGrp="1" noChangeArrowheads="1"/>
          </p:cNvSpPr>
          <p:nvPr>
            <p:ph type="body" idx="1"/>
          </p:nvPr>
        </p:nvSpPr>
        <p:spPr bwMode="auto">
          <a:xfrm>
            <a:off x="609600" y="2387600"/>
            <a:ext cx="109728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a:t>
            </a:r>
            <a:r>
              <a:rPr lang="fr-BE" dirty="0" err="1"/>
              <a:t>dolor</a:t>
            </a:r>
            <a:r>
              <a:rPr lang="fr-BE" dirty="0"/>
              <a:t> </a:t>
            </a:r>
            <a:r>
              <a:rPr lang="fr-BE"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fontAlgn="base">
              <a:spcBef>
                <a:spcPct val="0"/>
              </a:spcBef>
              <a:spcAft>
                <a:spcPct val="0"/>
              </a:spcAft>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fontAlgn="base">
              <a:spcBef>
                <a:spcPct val="0"/>
              </a:spcBef>
              <a:spcAft>
                <a:spcPct val="0"/>
              </a:spcAft>
              <a:defRPr/>
            </a:pPr>
            <a:fld id="{9C8D21B7-B314-438C-91E9-7FF9087DC078}" type="slidenum">
              <a:rPr lang="en-GB">
                <a:solidFill>
                  <a:srgbClr val="000000"/>
                </a:solidFill>
              </a:rPr>
              <a:pPr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val="202435473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txStyles>
    <p:titleStyle>
      <a:lvl1pPr marL="358775" indent="-358775" algn="l" rtl="0" eaLnBrk="0" fontAlgn="base" hangingPunct="0">
        <a:spcBef>
          <a:spcPct val="0"/>
        </a:spcBef>
        <a:spcAft>
          <a:spcPct val="0"/>
        </a:spcAft>
        <a:defRPr sz="2400" b="1">
          <a:solidFill>
            <a:srgbClr val="34677E"/>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180975" indent="-180975" algn="l" rtl="0" eaLnBrk="0" fontAlgn="base" hangingPunct="0">
        <a:spcBef>
          <a:spcPct val="20000"/>
        </a:spcBef>
        <a:spcAft>
          <a:spcPts val="600"/>
        </a:spcAft>
        <a:buClr>
          <a:srgbClr val="C8DF33"/>
        </a:buClr>
        <a:buFont typeface="Arial" panose="020B0604020202020204" pitchFamily="34" charset="0"/>
        <a:buChar char="•"/>
        <a:defRPr sz="2000" i="0">
          <a:solidFill>
            <a:schemeClr val="tx1">
              <a:lumMod val="85000"/>
              <a:lumOff val="15000"/>
            </a:schemeClr>
          </a:solidFill>
          <a:latin typeface="+mn-lt"/>
          <a:ea typeface="+mn-ea"/>
          <a:cs typeface="+mn-cs"/>
        </a:defRPr>
      </a:lvl1pPr>
      <a:lvl2pPr marL="266700" indent="-266700" algn="l" rtl="0" eaLnBrk="0" fontAlgn="base" hangingPunct="0">
        <a:spcBef>
          <a:spcPct val="20000"/>
        </a:spcBef>
        <a:spcAft>
          <a:spcPct val="0"/>
        </a:spcAft>
        <a:buClr>
          <a:srgbClr val="C20016"/>
        </a:buClr>
        <a:buChar char="•"/>
        <a:defRPr sz="1800" b="1">
          <a:solidFill>
            <a:schemeClr val="tx1">
              <a:lumMod val="65000"/>
              <a:lumOff val="35000"/>
            </a:schemeClr>
          </a:solidFill>
          <a:latin typeface="+mn-lt"/>
        </a:defRPr>
      </a:lvl2pPr>
      <a:lvl3pPr marL="361950" indent="-180975" algn="l" rtl="0" eaLnBrk="0" fontAlgn="base" hangingPunct="0">
        <a:spcBef>
          <a:spcPct val="20000"/>
        </a:spcBef>
        <a:spcAft>
          <a:spcPts val="600"/>
        </a:spcAft>
        <a:defRPr sz="1400">
          <a:solidFill>
            <a:schemeClr val="tx1">
              <a:lumMod val="85000"/>
              <a:lumOff val="15000"/>
            </a:schemeClr>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1339850"/>
            <a:ext cx="10972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1027" name="Rectangle 3"/>
          <p:cNvSpPr>
            <a:spLocks noGrp="1" noChangeArrowheads="1"/>
          </p:cNvSpPr>
          <p:nvPr>
            <p:ph type="body" idx="1"/>
          </p:nvPr>
        </p:nvSpPr>
        <p:spPr bwMode="auto">
          <a:xfrm>
            <a:off x="609600" y="2492376"/>
            <a:ext cx="109728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en-US"/>
              <a:t>Second level</a:t>
            </a:r>
            <a:endParaRPr lang="en-GB" altLang="en-US"/>
          </a:p>
          <a:p>
            <a:pPr lvl="1"/>
            <a:r>
              <a:rPr lang="en-GB" altLang="en-US"/>
              <a:t>Third level</a:t>
            </a:r>
          </a:p>
          <a:p>
            <a:pPr lvl="2"/>
            <a:r>
              <a:rPr lang="en-GB" altLang="en-US"/>
              <a:t>- Fourth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defRPr>
            </a:lvl1pPr>
          </a:lstStyle>
          <a:p>
            <a:pPr fontAlgn="base">
              <a:spcBef>
                <a:spcPct val="0"/>
              </a:spcBef>
              <a:spcAft>
                <a:spcPct val="0"/>
              </a:spcAft>
              <a:defRPr/>
            </a:pPr>
            <a:fld id="{A7F0E031-C58D-4E93-9B62-3C2FC206838B}" type="datetimeFigureOut">
              <a:rPr lang="en-GB"/>
              <a:pPr fontAlgn="base">
                <a:spcBef>
                  <a:spcPct val="0"/>
                </a:spcBef>
                <a:spcAft>
                  <a:spcPct val="0"/>
                </a:spcAft>
                <a:defRPr/>
              </a:pPr>
              <a:t>01/02/2018</a:t>
            </a:fld>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fontAlgn="base">
              <a:spcBef>
                <a:spcPct val="0"/>
              </a:spcBef>
              <a:spcAft>
                <a:spcPct val="0"/>
              </a:spcAft>
              <a:defRPr/>
            </a:pPr>
            <a:fld id="{267B30E2-5046-4CFB-BD8A-D52A729F5A99}" type="slidenum">
              <a:rPr lang="en-GB"/>
              <a:pPr fontAlgn="base">
                <a:spcBef>
                  <a:spcPct val="0"/>
                </a:spcBef>
                <a:spcAft>
                  <a:spcPct val="0"/>
                </a:spcAft>
                <a:defRPr/>
              </a:pPr>
              <a:t>‹#›</a:t>
            </a:fld>
            <a:endParaRPr lang="en-GB"/>
          </a:p>
        </p:txBody>
      </p:sp>
      <p:sp>
        <p:nvSpPr>
          <p:cNvPr id="15" name="Rectangle 14"/>
          <p:cNvSpPr/>
          <p:nvPr/>
        </p:nvSpPr>
        <p:spPr>
          <a:xfrm>
            <a:off x="0" y="0"/>
            <a:ext cx="12192000" cy="6207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7" name="Rectangle 6"/>
          <p:cNvSpPr/>
          <p:nvPr/>
        </p:nvSpPr>
        <p:spPr>
          <a:xfrm>
            <a:off x="5683251" y="6659622"/>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1033" name="Picture 17" descr="LOGO CE_Vertical_EN_NEG_quadri_H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27651" y="44450"/>
            <a:ext cx="15367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24453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42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B3D15-D768-4DA8-B995-C06820D2CDB0}" type="datetimeFigureOut">
              <a:rPr lang="en-SG" smtClean="0">
                <a:solidFill>
                  <a:prstClr val="black">
                    <a:tint val="75000"/>
                  </a:prstClr>
                </a:solidFill>
              </a:rPr>
              <a:pPr/>
              <a:t>1/2/2018</a:t>
            </a:fld>
            <a:endParaRPr lang="en-SG">
              <a:solidFill>
                <a:prstClr val="black">
                  <a:tint val="75000"/>
                </a:prstClr>
              </a:solidFill>
            </a:endParaRPr>
          </a:p>
        </p:txBody>
      </p:sp>
      <p:sp>
        <p:nvSpPr>
          <p:cNvPr id="5" name="Footer Placeholder 4"/>
          <p:cNvSpPr>
            <a:spLocks noGrp="1"/>
          </p:cNvSpPr>
          <p:nvPr>
            <p:ph type="ftr" sz="quarter" idx="3"/>
          </p:nvPr>
        </p:nvSpPr>
        <p:spPr>
          <a:xfrm>
            <a:off x="4038600" y="635642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p:cNvSpPr>
            <a:spLocks noGrp="1"/>
          </p:cNvSpPr>
          <p:nvPr>
            <p:ph type="sldNum" sz="quarter" idx="4"/>
          </p:nvPr>
        </p:nvSpPr>
        <p:spPr>
          <a:xfrm>
            <a:off x="8610600" y="635642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56C99-CBBE-40D8-A4CB-863A535A09CC}"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62766075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1124001"/>
            <a:ext cx="109728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err="1"/>
              <a:t>Lorem</a:t>
            </a:r>
            <a:r>
              <a:rPr lang="en-GB" dirty="0"/>
              <a:t> </a:t>
            </a:r>
            <a:r>
              <a:rPr lang="en-GB" dirty="0" err="1"/>
              <a:t>ipsum</a:t>
            </a:r>
            <a:endParaRPr lang="en-GB" dirty="0"/>
          </a:p>
        </p:txBody>
      </p:sp>
      <p:sp>
        <p:nvSpPr>
          <p:cNvPr id="1027" name="Rectangle 3"/>
          <p:cNvSpPr>
            <a:spLocks noGrp="1" noChangeArrowheads="1"/>
          </p:cNvSpPr>
          <p:nvPr>
            <p:ph type="body" idx="1"/>
          </p:nvPr>
        </p:nvSpPr>
        <p:spPr bwMode="auto">
          <a:xfrm>
            <a:off x="609600" y="2387600"/>
            <a:ext cx="109728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a:t>
            </a:r>
            <a:r>
              <a:rPr lang="fr-BE" dirty="0" err="1"/>
              <a:t>dolor</a:t>
            </a:r>
            <a:r>
              <a:rPr lang="fr-BE" dirty="0"/>
              <a:t> </a:t>
            </a:r>
            <a:r>
              <a:rPr lang="fr-BE"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fontAlgn="base">
              <a:spcBef>
                <a:spcPct val="0"/>
              </a:spcBef>
              <a:spcAft>
                <a:spcPct val="0"/>
              </a:spcAft>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fontAlgn="base">
              <a:spcBef>
                <a:spcPct val="0"/>
              </a:spcBef>
              <a:spcAft>
                <a:spcPct val="0"/>
              </a:spcAft>
              <a:defRPr/>
            </a:pPr>
            <a:fld id="{9C8D21B7-B314-438C-91E9-7FF9087DC078}" type="slidenum">
              <a:rPr lang="en-GB">
                <a:solidFill>
                  <a:srgbClr val="000000"/>
                </a:solidFill>
              </a:rPr>
              <a:pPr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val="6748981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Lst>
  <p:txStyles>
    <p:titleStyle>
      <a:lvl1pPr marL="358775" indent="-358775" algn="l" rtl="0" eaLnBrk="0" fontAlgn="base" hangingPunct="0">
        <a:spcBef>
          <a:spcPct val="0"/>
        </a:spcBef>
        <a:spcAft>
          <a:spcPct val="0"/>
        </a:spcAft>
        <a:defRPr sz="2400" b="1">
          <a:solidFill>
            <a:srgbClr val="34677E"/>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180975" indent="-180975" algn="l" rtl="0" eaLnBrk="0" fontAlgn="base" hangingPunct="0">
        <a:spcBef>
          <a:spcPct val="20000"/>
        </a:spcBef>
        <a:spcAft>
          <a:spcPts val="600"/>
        </a:spcAft>
        <a:buClr>
          <a:srgbClr val="C8DF33"/>
        </a:buClr>
        <a:buFont typeface="Arial" panose="020B0604020202020204" pitchFamily="34" charset="0"/>
        <a:buChar char="•"/>
        <a:defRPr sz="2000" i="0">
          <a:solidFill>
            <a:schemeClr val="tx1">
              <a:lumMod val="85000"/>
              <a:lumOff val="15000"/>
            </a:schemeClr>
          </a:solidFill>
          <a:latin typeface="+mn-lt"/>
          <a:ea typeface="+mn-ea"/>
          <a:cs typeface="+mn-cs"/>
        </a:defRPr>
      </a:lvl1pPr>
      <a:lvl2pPr marL="266700" indent="-266700" algn="l" rtl="0" eaLnBrk="0" fontAlgn="base" hangingPunct="0">
        <a:spcBef>
          <a:spcPct val="20000"/>
        </a:spcBef>
        <a:spcAft>
          <a:spcPct val="0"/>
        </a:spcAft>
        <a:buClr>
          <a:srgbClr val="C20016"/>
        </a:buClr>
        <a:buChar char="•"/>
        <a:defRPr sz="1800" b="1">
          <a:solidFill>
            <a:schemeClr val="tx1">
              <a:lumMod val="65000"/>
              <a:lumOff val="35000"/>
            </a:schemeClr>
          </a:solidFill>
          <a:latin typeface="+mn-lt"/>
        </a:defRPr>
      </a:lvl2pPr>
      <a:lvl3pPr marL="361950" indent="-180975" algn="l" rtl="0" eaLnBrk="0" fontAlgn="base" hangingPunct="0">
        <a:spcBef>
          <a:spcPct val="20000"/>
        </a:spcBef>
        <a:spcAft>
          <a:spcPts val="600"/>
        </a:spcAft>
        <a:defRPr sz="1400">
          <a:solidFill>
            <a:schemeClr val="tx1">
              <a:lumMod val="85000"/>
              <a:lumOff val="15000"/>
            </a:schemeClr>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27052" y="1304925"/>
            <a:ext cx="10970683"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t>Cliquez pour éditer le format du texte-titre</a:t>
            </a:r>
          </a:p>
        </p:txBody>
      </p:sp>
      <p:sp>
        <p:nvSpPr>
          <p:cNvPr id="1027" name="Rectangle 2"/>
          <p:cNvSpPr>
            <a:spLocks noGrp="1" noChangeArrowheads="1"/>
          </p:cNvSpPr>
          <p:nvPr>
            <p:ph type="body" idx="1"/>
          </p:nvPr>
        </p:nvSpPr>
        <p:spPr bwMode="auto">
          <a:xfrm>
            <a:off x="609602" y="2492383"/>
            <a:ext cx="10970684" cy="352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a:p>
            <a:pPr lvl="4"/>
            <a:r>
              <a:rPr lang="en-GB"/>
              <a:t>Huitième niveau de plan</a:t>
            </a:r>
          </a:p>
          <a:p>
            <a:pPr lvl="4"/>
            <a:r>
              <a:rPr lang="en-GB"/>
              <a:t>Neuvième niveau de plan</a:t>
            </a:r>
          </a:p>
        </p:txBody>
      </p:sp>
      <p:sp>
        <p:nvSpPr>
          <p:cNvPr id="1028" name="Text Box 3"/>
          <p:cNvSpPr txBox="1">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en-US" sz="7600" b="1">
              <a:solidFill>
                <a:srgbClr val="FFFFFF"/>
              </a:solidFill>
            </a:endParaRPr>
          </a:p>
        </p:txBody>
      </p:sp>
      <p:sp>
        <p:nvSpPr>
          <p:cNvPr id="1029" name="Text Box 4"/>
          <p:cNvSpPr txBox="1">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en-US" sz="7600" b="1">
              <a:solidFill>
                <a:srgbClr val="FFFFFF"/>
              </a:solidFill>
            </a:endParaRPr>
          </a:p>
        </p:txBody>
      </p:sp>
      <p:sp>
        <p:nvSpPr>
          <p:cNvPr id="2" name="Rectangle 5"/>
          <p:cNvSpPr>
            <a:spLocks noGrp="1" noChangeArrowheads="1"/>
          </p:cNvSpPr>
          <p:nvPr>
            <p:ph type="sldNum"/>
          </p:nvPr>
        </p:nvSpPr>
        <p:spPr bwMode="auto">
          <a:xfrm>
            <a:off x="8737603" y="6245276"/>
            <a:ext cx="2842684"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defRPr>
            </a:lvl1pPr>
          </a:lstStyle>
          <a:p>
            <a:pPr defTabSz="449263" fontAlgn="base">
              <a:spcBef>
                <a:spcPct val="0"/>
              </a:spcBef>
              <a:spcAft>
                <a:spcPct val="0"/>
              </a:spcAft>
              <a:buClr>
                <a:srgbClr val="000000"/>
              </a:buClr>
              <a:buSzPct val="100000"/>
              <a:buFont typeface="Times New Roman" pitchFamily="16" charset="0"/>
              <a:buNone/>
              <a:defRPr/>
            </a:pPr>
            <a:fld id="{E675477F-F3A9-462C-9379-0F08F10E67D4}" type="slidenum">
              <a:rPr lang="en-GB" b="1"/>
              <a:pPr defTabSz="449263" fontAlgn="base">
                <a:spcBef>
                  <a:spcPct val="0"/>
                </a:spcBef>
                <a:spcAft>
                  <a:spcPct val="0"/>
                </a:spcAft>
                <a:buClr>
                  <a:srgbClr val="000000"/>
                </a:buClr>
                <a:buSzPct val="100000"/>
                <a:buFont typeface="Times New Roman" pitchFamily="16" charset="0"/>
                <a:buNone/>
                <a:defRPr/>
              </a:pPr>
              <a:t>‹#›</a:t>
            </a:fld>
            <a:endParaRPr lang="en-GB" b="1"/>
          </a:p>
        </p:txBody>
      </p:sp>
      <p:sp>
        <p:nvSpPr>
          <p:cNvPr id="1031" name="Rectangle 6"/>
          <p:cNvSpPr>
            <a:spLocks noChangeArrowheads="1"/>
          </p:cNvSpPr>
          <p:nvPr/>
        </p:nvSpPr>
        <p:spPr bwMode="auto">
          <a:xfrm>
            <a:off x="0" y="0"/>
            <a:ext cx="12192000" cy="957263"/>
          </a:xfrm>
          <a:prstGeom prst="rect">
            <a:avLst/>
          </a:prstGeom>
          <a:solidFill>
            <a:srgbClr val="0F5494"/>
          </a:solidFill>
          <a:ln w="9360">
            <a:solidFill>
              <a:srgbClr val="0F549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en-US" sz="7600" b="1">
              <a:solidFill>
                <a:srgbClr val="FFFFFF"/>
              </a:solidFill>
            </a:endParaRPr>
          </a:p>
        </p:txBody>
      </p:sp>
      <p:pic>
        <p:nvPicPr>
          <p:cNvPr id="1032"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32951" y="258765"/>
            <a:ext cx="1915583" cy="100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3" name="Rectangle 8"/>
          <p:cNvSpPr>
            <a:spLocks noChangeArrowheads="1"/>
          </p:cNvSpPr>
          <p:nvPr/>
        </p:nvSpPr>
        <p:spPr bwMode="auto">
          <a:xfrm>
            <a:off x="5520268" y="6497638"/>
            <a:ext cx="814917" cy="360362"/>
          </a:xfrm>
          <a:prstGeom prst="rect">
            <a:avLst/>
          </a:prstGeom>
          <a:solidFill>
            <a:srgbClr val="133176"/>
          </a:solidFill>
          <a:ln w="9360">
            <a:solidFill>
              <a:srgbClr val="133176"/>
            </a:solidFill>
            <a:miter lim="800000"/>
            <a:headEnd/>
            <a:tailEnd/>
          </a:ln>
          <a:effectLst>
            <a:outerShdw dist="23040" dir="5400000" algn="ctr" rotWithShape="0">
              <a:srgbClr val="000000">
                <a:alpha val="35036"/>
              </a:srgbClr>
            </a:outerShdw>
          </a:effectLst>
        </p:spPr>
        <p:txBody>
          <a:bodyPr lIns="0" tIns="36000" rIns="54000" bIns="46800"/>
          <a:lstStyle/>
          <a:p>
            <a:pP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E" sz="600" b="1" i="1">
                <a:solidFill>
                  <a:srgbClr val="FFFFFF"/>
                </a:solidFill>
              </a:rPr>
              <a:t>Policy</a:t>
            </a:r>
          </a:p>
        </p:txBody>
      </p:sp>
      <p:sp>
        <p:nvSpPr>
          <p:cNvPr id="1034" name="Rectangle 9"/>
          <p:cNvSpPr>
            <a:spLocks noChangeArrowheads="1"/>
          </p:cNvSpPr>
          <p:nvPr/>
        </p:nvSpPr>
        <p:spPr bwMode="auto">
          <a:xfrm>
            <a:off x="5520268" y="6497638"/>
            <a:ext cx="814917" cy="360362"/>
          </a:xfrm>
          <a:prstGeom prst="rect">
            <a:avLst/>
          </a:prstGeom>
          <a:solidFill>
            <a:srgbClr val="00BEFF"/>
          </a:solidFill>
          <a:ln w="9360">
            <a:solidFill>
              <a:srgbClr val="00BEFF"/>
            </a:solidFill>
            <a:miter lim="800000"/>
            <a:headEnd/>
            <a:tailEnd/>
          </a:ln>
          <a:effectLst>
            <a:outerShdw dist="23040" dir="5400000" algn="ctr" rotWithShape="0">
              <a:srgbClr val="000000">
                <a:alpha val="35036"/>
              </a:srgbClr>
            </a:outerShdw>
          </a:effectLst>
        </p:spPr>
        <p:txBody>
          <a:bodyPr lIns="0" tIns="36000" rIns="54000" bIns="46800"/>
          <a:lstStyle/>
          <a:p>
            <a:pP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E" sz="600" b="1" i="1">
                <a:solidFill>
                  <a:srgbClr val="FFFFFF"/>
                </a:solidFill>
              </a:rPr>
              <a:t> Research and</a:t>
            </a:r>
          </a:p>
          <a:p>
            <a:pP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E" sz="600" b="1" i="1">
                <a:solidFill>
                  <a:srgbClr val="FFFFFF"/>
                </a:solidFill>
              </a:rPr>
              <a:t> Innovation</a:t>
            </a:r>
          </a:p>
        </p:txBody>
      </p:sp>
      <p:sp>
        <p:nvSpPr>
          <p:cNvPr id="1035" name="Rectangle 10"/>
          <p:cNvSpPr>
            <a:spLocks noChangeArrowheads="1"/>
          </p:cNvSpPr>
          <p:nvPr/>
        </p:nvSpPr>
        <p:spPr bwMode="auto">
          <a:xfrm>
            <a:off x="5526619" y="1222426"/>
            <a:ext cx="825500" cy="36513"/>
          </a:xfrm>
          <a:prstGeom prst="rect">
            <a:avLst/>
          </a:prstGeom>
          <a:solidFill>
            <a:srgbClr val="00BE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en-US" sz="7600" b="1">
              <a:solidFill>
                <a:srgbClr val="FFFFFF"/>
              </a:solidFill>
            </a:endParaRPr>
          </a:p>
        </p:txBody>
      </p:sp>
    </p:spTree>
    <p:extLst>
      <p:ext uri="{BB962C8B-B14F-4D97-AF65-F5344CB8AC3E}">
        <p14:creationId xmlns:p14="http://schemas.microsoft.com/office/powerpoint/2010/main" val="122867087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hf hdr="0" ftr="0" dt="0"/>
  <p:txStyles>
    <p:titleStyle>
      <a:lvl1pPr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2pPr>
      <a:lvl3pPr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3pPr>
      <a:lvl4pPr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4pPr>
      <a:lvl5pPr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9pPr>
    </p:titleStyle>
    <p:bodyStyle>
      <a:lvl1pPr marL="342900" indent="-342900" algn="l" defTabSz="449263" rtl="0" eaLnBrk="0" fontAlgn="base" hangingPunct="0">
        <a:spcBef>
          <a:spcPts val="600"/>
        </a:spcBef>
        <a:spcAft>
          <a:spcPct val="0"/>
        </a:spcAft>
        <a:buClr>
          <a:srgbClr val="000000"/>
        </a:buClr>
        <a:buSzPct val="100000"/>
        <a:buFont typeface="Times New Roman" pitchFamily="16" charset="0"/>
        <a:defRPr sz="2400" i="1">
          <a:solidFill>
            <a:srgbClr val="0F5494"/>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6" charset="0"/>
        <a:defRPr sz="2000" b="1">
          <a:solidFill>
            <a:srgbClr val="0F5494"/>
          </a:solidFill>
          <a:latin typeface="+mn-lt"/>
          <a:ea typeface="+mn-ea"/>
        </a:defRPr>
      </a:lvl2pPr>
      <a:lvl3pPr marL="11430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0F5494"/>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27051" y="1339850"/>
            <a:ext cx="10972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2051" name="Rectangle 3"/>
          <p:cNvSpPr>
            <a:spLocks noGrp="1" noChangeArrowheads="1"/>
          </p:cNvSpPr>
          <p:nvPr>
            <p:ph type="body" idx="1"/>
          </p:nvPr>
        </p:nvSpPr>
        <p:spPr bwMode="auto">
          <a:xfrm>
            <a:off x="609600" y="2276478"/>
            <a:ext cx="109728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1.	What will be the role, the structure and the responsibilities of the programme committee?</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mn-ea"/>
                <a:cs typeface="+mn-cs"/>
              </a:defRPr>
            </a:lvl1pPr>
          </a:lstStyle>
          <a:p>
            <a:pPr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mn-ea"/>
                <a:cs typeface="+mn-cs"/>
              </a:defRPr>
            </a:lvl1pPr>
          </a:lstStyle>
          <a:p>
            <a:pPr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pitchFamily="18" charset="0"/>
              </a:defRPr>
            </a:lvl1pPr>
          </a:lstStyle>
          <a:p>
            <a:pPr fontAlgn="base">
              <a:spcBef>
                <a:spcPct val="0"/>
              </a:spcBef>
              <a:spcAft>
                <a:spcPct val="0"/>
              </a:spcAft>
              <a:defRPr/>
            </a:pPr>
            <a:fld id="{AE69C9C0-3FC6-45CC-AF43-A64700F8E481}" type="slidenum">
              <a:rPr lang="en-GB">
                <a:latin typeface="Arial" pitchFamily="34" charset="0"/>
              </a:rPr>
              <a:pPr fontAlgn="base">
                <a:spcBef>
                  <a:spcPct val="0"/>
                </a:spcBef>
                <a:spcAft>
                  <a:spcPct val="0"/>
                </a:spcAft>
                <a:defRPr/>
              </a:pPr>
              <a:t>‹#›</a:t>
            </a:fld>
            <a:endParaRPr lang="en-GB">
              <a:latin typeface="Arial" pitchFamily="34" charset="0"/>
            </a:endParaRPr>
          </a:p>
        </p:txBody>
      </p:sp>
      <p:sp>
        <p:nvSpPr>
          <p:cNvPr id="15" name="Rectangle 14"/>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2056" name="Picture 17" descr="LOGO CE_Vertical_EN_NEG_quadri_H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32929" y="258765"/>
            <a:ext cx="1915583"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6"/>
          <p:cNvSpPr>
            <a:spLocks noChangeArrowheads="1"/>
          </p:cNvSpPr>
          <p:nvPr/>
        </p:nvSpPr>
        <p:spPr bwMode="auto">
          <a:xfrm>
            <a:off x="5520268" y="6497638"/>
            <a:ext cx="814917" cy="360362"/>
          </a:xfrm>
          <a:prstGeom prst="rect">
            <a:avLst/>
          </a:prstGeom>
          <a:solidFill>
            <a:srgbClr val="133176"/>
          </a:solidFill>
          <a:ln w="9525">
            <a:solidFill>
              <a:srgbClr val="133176"/>
            </a:solidFill>
            <a:miter lim="800000"/>
            <a:headEnd/>
            <a:tailEnd/>
          </a:ln>
          <a:effectLst>
            <a:outerShdw blurRad="63500" dist="23000" dir="5400000" rotWithShape="0">
              <a:srgbClr val="000000">
                <a:alpha val="34998"/>
              </a:srgbClr>
            </a:outerShdw>
          </a:effectLst>
        </p:spPr>
        <p:txBody>
          <a:bodyPr lIns="0" tIns="36000" rIns="54000"/>
          <a:lstStyle/>
          <a:p>
            <a:pPr defTabSz="457200" fontAlgn="base">
              <a:spcBef>
                <a:spcPct val="0"/>
              </a:spcBef>
              <a:spcAft>
                <a:spcPct val="0"/>
              </a:spcAft>
              <a:defRPr/>
            </a:pPr>
            <a:r>
              <a:rPr lang="en-IE" sz="600" i="1">
                <a:solidFill>
                  <a:srgbClr val="FFFFFF"/>
                </a:solidFill>
              </a:rPr>
              <a:t>Policy</a:t>
            </a:r>
            <a:endParaRPr lang="en-GB" sz="600" i="1">
              <a:solidFill>
                <a:srgbClr val="FFFFFF"/>
              </a:solidFill>
            </a:endParaRPr>
          </a:p>
        </p:txBody>
      </p:sp>
      <p:sp>
        <p:nvSpPr>
          <p:cNvPr id="2058" name="Rectangle 6"/>
          <p:cNvSpPr>
            <a:spLocks noChangeArrowheads="1"/>
          </p:cNvSpPr>
          <p:nvPr/>
        </p:nvSpPr>
        <p:spPr bwMode="auto">
          <a:xfrm>
            <a:off x="5520268" y="6497638"/>
            <a:ext cx="814917" cy="360362"/>
          </a:xfrm>
          <a:prstGeom prst="rect">
            <a:avLst/>
          </a:prstGeom>
          <a:solidFill>
            <a:srgbClr val="00BEFF"/>
          </a:solidFill>
          <a:ln w="9525">
            <a:solidFill>
              <a:srgbClr val="00BEFF"/>
            </a:solidFill>
            <a:miter lim="800000"/>
            <a:headEnd/>
            <a:tailEnd/>
          </a:ln>
          <a:effectLst>
            <a:outerShdw blurRad="63500" dist="23000" dir="5400000" rotWithShape="0">
              <a:srgbClr val="000000">
                <a:alpha val="34998"/>
              </a:srgbClr>
            </a:outerShdw>
          </a:effectLst>
        </p:spPr>
        <p:txBody>
          <a:bodyPr lIns="0" tIns="36000" rIns="54000"/>
          <a:lstStyle/>
          <a:p>
            <a:pPr defTabSz="457200" fontAlgn="base">
              <a:spcBef>
                <a:spcPct val="0"/>
              </a:spcBef>
              <a:spcAft>
                <a:spcPct val="0"/>
              </a:spcAft>
              <a:defRPr/>
            </a:pPr>
            <a:r>
              <a:rPr lang="en-IE" sz="600" i="1">
                <a:solidFill>
                  <a:srgbClr val="FFFFFF"/>
                </a:solidFill>
              </a:rPr>
              <a:t> Research and</a:t>
            </a:r>
          </a:p>
          <a:p>
            <a:pPr defTabSz="457200" fontAlgn="base">
              <a:spcBef>
                <a:spcPct val="0"/>
              </a:spcBef>
              <a:spcAft>
                <a:spcPct val="0"/>
              </a:spcAft>
              <a:defRPr/>
            </a:pPr>
            <a:r>
              <a:rPr lang="en-IE" sz="600" i="1">
                <a:solidFill>
                  <a:srgbClr val="FFFFFF"/>
                </a:solidFill>
              </a:rPr>
              <a:t> Innovation</a:t>
            </a:r>
            <a:endParaRPr lang="en-GB" sz="600" i="1">
              <a:solidFill>
                <a:srgbClr val="FFFFFF"/>
              </a:solidFill>
            </a:endParaRPr>
          </a:p>
        </p:txBody>
      </p:sp>
      <p:sp>
        <p:nvSpPr>
          <p:cNvPr id="2059" name="Rectangle 20"/>
          <p:cNvSpPr>
            <a:spLocks noChangeArrowheads="1"/>
          </p:cNvSpPr>
          <p:nvPr/>
        </p:nvSpPr>
        <p:spPr bwMode="auto">
          <a:xfrm>
            <a:off x="5526619" y="1222392"/>
            <a:ext cx="825500" cy="36513"/>
          </a:xfrm>
          <a:prstGeom prst="rect">
            <a:avLst/>
          </a:prstGeom>
          <a:solidFill>
            <a:srgbClr val="00B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fr-BE" altLang="en-US" sz="7600" b="1">
              <a:solidFill>
                <a:srgbClr val="FFD624"/>
              </a:solidFill>
            </a:endParaRPr>
          </a:p>
        </p:txBody>
      </p:sp>
    </p:spTree>
    <p:extLst>
      <p:ext uri="{BB962C8B-B14F-4D97-AF65-F5344CB8AC3E}">
        <p14:creationId xmlns:p14="http://schemas.microsoft.com/office/powerpoint/2010/main" val="192316349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Lst>
  <p:hf hdr="0" ftr="0" dt="0"/>
  <p:txStyles>
    <p:titleStyle>
      <a:lvl1pPr marL="358775" indent="-358775" algn="l" rtl="0" eaLnBrk="0" fontAlgn="base" hangingPunct="0">
        <a:spcBef>
          <a:spcPct val="0"/>
        </a:spcBef>
        <a:spcAft>
          <a:spcPct val="0"/>
        </a:spcAft>
        <a:defRPr sz="3000" b="1">
          <a:solidFill>
            <a:srgbClr val="0F5494"/>
          </a:solidFill>
          <a:latin typeface="+mj-lt"/>
          <a:ea typeface="MS PGothic" pitchFamily="34" charset="-128"/>
          <a:cs typeface="+mj-cs"/>
        </a:defRPr>
      </a:lvl1pPr>
      <a:lvl2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2pPr>
      <a:lvl3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3pPr>
      <a:lvl4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4pPr>
      <a:lvl5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40000"/>
        </a:spcBef>
        <a:spcAft>
          <a:spcPct val="40000"/>
        </a:spcAft>
        <a:buClr>
          <a:schemeClr val="tx1"/>
        </a:buClr>
        <a:buFont typeface="Wingdings" pitchFamily="2" charset="2"/>
        <a:buChar char="§"/>
        <a:defRPr sz="2800">
          <a:solidFill>
            <a:srgbClr val="000000"/>
          </a:solidFill>
          <a:latin typeface="+mn-lt"/>
          <a:ea typeface="Times New Roman" charset="0"/>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Times New Roman" charset="0"/>
          <a:cs typeface="+mn-cs"/>
        </a:defRPr>
      </a:lvl2pPr>
      <a:lvl3pPr marL="1143000" indent="-228600" algn="l" rtl="0" eaLnBrk="0" fontAlgn="base" hangingPunct="0">
        <a:spcBef>
          <a:spcPct val="20000"/>
        </a:spcBef>
        <a:spcAft>
          <a:spcPct val="0"/>
        </a:spcAft>
        <a:defRPr sz="1400">
          <a:solidFill>
            <a:srgbClr val="0F5494"/>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ea typeface="Times New Roman"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hyperlink" Target="http://ec.europa.eu/research/participants/docs/h2020-funding-guide/cross-cutting-issues/international-cooperation_en.htm#countries" TargetMode="External"/><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U0bxbop8B88&amp;feature=youtu.be"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7.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hyperlink" Target="http://ec.europa.eu/research/participants/portal/" TargetMode="External"/><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hyperlink" Target="http://ec.europa.eu/research/index.cfm?pg=enquiries" TargetMode="External"/><Relationship Id="rId4" Type="http://schemas.openxmlformats.org/officeDocument/2006/relationships/hyperlink" Target="http://ec.europa.eu/research/participants/portal/desktop/en/support/national_contact_points.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diagramColors" Target="../diagrams/colors3.xml"/><Relationship Id="rId11" Type="http://schemas.openxmlformats.org/officeDocument/2006/relationships/image" Target="../media/image50.jpeg"/><Relationship Id="rId5" Type="http://schemas.openxmlformats.org/officeDocument/2006/relationships/diagramQuickStyle" Target="../diagrams/quickStyle3.xml"/><Relationship Id="rId10" Type="http://schemas.openxmlformats.org/officeDocument/2006/relationships/image" Target="../media/image49.jpeg"/><Relationship Id="rId4" Type="http://schemas.openxmlformats.org/officeDocument/2006/relationships/diagramLayout" Target="../diagrams/layout3.xml"/><Relationship Id="rId9"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5.xml"/><Relationship Id="rId1" Type="http://schemas.openxmlformats.org/officeDocument/2006/relationships/slideLayout" Target="../slideLayouts/slideLayout2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40703" y="5301208"/>
            <a:ext cx="5449755" cy="1152128"/>
          </a:xfrm>
          <a:prstGeom prst="rect">
            <a:avLst/>
          </a:prstGeom>
        </p:spPr>
        <p:txBody>
          <a:bodyPr/>
          <a:lstStyle>
            <a:lvl1pPr marL="180975" indent="-180975" algn="l" rtl="0" eaLnBrk="0" fontAlgn="base" hangingPunct="0">
              <a:spcBef>
                <a:spcPct val="20000"/>
              </a:spcBef>
              <a:spcAft>
                <a:spcPts val="600"/>
              </a:spcAft>
              <a:buClr>
                <a:srgbClr val="C8DF33"/>
              </a:buClr>
              <a:buFont typeface="Arial" panose="020B0604020202020204" pitchFamily="34" charset="0"/>
              <a:buChar char="•"/>
              <a:defRPr sz="2000" i="0">
                <a:solidFill>
                  <a:schemeClr val="tx1">
                    <a:lumMod val="85000"/>
                    <a:lumOff val="15000"/>
                  </a:schemeClr>
                </a:solidFill>
                <a:latin typeface="+mn-lt"/>
                <a:ea typeface="+mn-ea"/>
                <a:cs typeface="+mn-cs"/>
              </a:defRPr>
            </a:lvl1pPr>
            <a:lvl2pPr marL="266700" indent="-266700" algn="l" rtl="0" eaLnBrk="0" fontAlgn="base" hangingPunct="0">
              <a:spcBef>
                <a:spcPct val="20000"/>
              </a:spcBef>
              <a:spcAft>
                <a:spcPct val="0"/>
              </a:spcAft>
              <a:buClr>
                <a:srgbClr val="C20016"/>
              </a:buClr>
              <a:buChar char="•"/>
              <a:defRPr sz="1800" b="1">
                <a:solidFill>
                  <a:schemeClr val="tx1">
                    <a:lumMod val="65000"/>
                    <a:lumOff val="35000"/>
                  </a:schemeClr>
                </a:solidFill>
                <a:latin typeface="+mn-lt"/>
              </a:defRPr>
            </a:lvl2pPr>
            <a:lvl3pPr marL="361950" indent="-180975" algn="l" rtl="0" eaLnBrk="0" fontAlgn="base" hangingPunct="0">
              <a:spcBef>
                <a:spcPct val="20000"/>
              </a:spcBef>
              <a:spcAft>
                <a:spcPts val="600"/>
              </a:spcAft>
              <a:defRPr sz="1400">
                <a:solidFill>
                  <a:schemeClr val="tx1">
                    <a:lumMod val="85000"/>
                    <a:lumOff val="15000"/>
                  </a:schemeClr>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r">
              <a:spcBef>
                <a:spcPts val="0"/>
              </a:spcBef>
              <a:buFont typeface="Arial" panose="020B0604020202020204" pitchFamily="34" charset="0"/>
              <a:buNone/>
            </a:pPr>
            <a:r>
              <a:rPr lang="fr-BE" kern="0" dirty="0">
                <a:solidFill>
                  <a:srgbClr val="FFFFFF"/>
                </a:solidFill>
                <a:latin typeface="EC Square Sans Pro Medium" panose="020B0500000000020004" pitchFamily="34" charset="0"/>
              </a:rPr>
              <a:t>Dr. </a:t>
            </a:r>
            <a:r>
              <a:rPr lang="fr-BE" kern="0" dirty="0" err="1">
                <a:solidFill>
                  <a:srgbClr val="FFFFFF"/>
                </a:solidFill>
                <a:latin typeface="EC Square Sans Pro Medium" panose="020B0500000000020004" pitchFamily="34" charset="0"/>
              </a:rPr>
              <a:t>Kostas</a:t>
            </a:r>
            <a:r>
              <a:rPr lang="fr-BE" kern="0" dirty="0">
                <a:solidFill>
                  <a:srgbClr val="FFFFFF"/>
                </a:solidFill>
                <a:latin typeface="EC Square Sans Pro Medium" panose="020B0500000000020004" pitchFamily="34" charset="0"/>
              </a:rPr>
              <a:t> Glinos</a:t>
            </a:r>
          </a:p>
          <a:p>
            <a:pPr marL="0" indent="0" algn="r">
              <a:spcBef>
                <a:spcPts val="0"/>
              </a:spcBef>
              <a:buFont typeface="Arial" panose="020B0604020202020204" pitchFamily="34" charset="0"/>
              <a:buNone/>
            </a:pPr>
            <a:r>
              <a:rPr lang="fr-BE" sz="1800" kern="0" dirty="0">
                <a:solidFill>
                  <a:srgbClr val="FFFFFF"/>
                </a:solidFill>
                <a:latin typeface="EC Square Sans Pro Medium" panose="020B0500000000020004" pitchFamily="34" charset="0"/>
              </a:rPr>
              <a:t>Lee </a:t>
            </a:r>
            <a:r>
              <a:rPr lang="fr-BE" sz="1800" kern="0" dirty="0" err="1">
                <a:solidFill>
                  <a:srgbClr val="FFFFFF"/>
                </a:solidFill>
                <a:latin typeface="EC Square Sans Pro Medium" panose="020B0500000000020004" pitchFamily="34" charset="0"/>
              </a:rPr>
              <a:t>Kuan</a:t>
            </a:r>
            <a:r>
              <a:rPr lang="fr-BE" sz="1800" kern="0" dirty="0">
                <a:solidFill>
                  <a:srgbClr val="FFFFFF"/>
                </a:solidFill>
                <a:latin typeface="EC Square Sans Pro Medium" panose="020B0500000000020004" pitchFamily="34" charset="0"/>
              </a:rPr>
              <a:t> </a:t>
            </a:r>
            <a:r>
              <a:rPr lang="fr-BE" sz="1800" kern="0" dirty="0" err="1">
                <a:solidFill>
                  <a:srgbClr val="FFFFFF"/>
                </a:solidFill>
                <a:latin typeface="EC Square Sans Pro Medium" panose="020B0500000000020004" pitchFamily="34" charset="0"/>
              </a:rPr>
              <a:t>Yew</a:t>
            </a:r>
            <a:r>
              <a:rPr lang="fr-BE" sz="1800" kern="0" dirty="0">
                <a:solidFill>
                  <a:srgbClr val="FFFFFF"/>
                </a:solidFill>
                <a:latin typeface="EC Square Sans Pro Medium" panose="020B0500000000020004" pitchFamily="34" charset="0"/>
              </a:rPr>
              <a:t> </a:t>
            </a:r>
            <a:r>
              <a:rPr lang="fr-BE" sz="1800" kern="0" dirty="0" err="1">
                <a:solidFill>
                  <a:srgbClr val="FFFFFF"/>
                </a:solidFill>
                <a:latin typeface="EC Square Sans Pro Medium" panose="020B0500000000020004" pitchFamily="34" charset="0"/>
              </a:rPr>
              <a:t>School</a:t>
            </a:r>
            <a:r>
              <a:rPr lang="fr-BE" sz="1800" kern="0" dirty="0">
                <a:solidFill>
                  <a:srgbClr val="FFFFFF"/>
                </a:solidFill>
                <a:latin typeface="EC Square Sans Pro Medium" panose="020B0500000000020004" pitchFamily="34" charset="0"/>
              </a:rPr>
              <a:t> of Public Policy</a:t>
            </a:r>
          </a:p>
          <a:p>
            <a:pPr marL="0" indent="0" algn="r">
              <a:spcBef>
                <a:spcPts val="0"/>
              </a:spcBef>
              <a:buFont typeface="Arial" panose="020B0604020202020204" pitchFamily="34" charset="0"/>
              <a:buNone/>
            </a:pPr>
            <a:r>
              <a:rPr lang="fr-BE" sz="1800" kern="0" dirty="0">
                <a:solidFill>
                  <a:srgbClr val="FFFFFF"/>
                </a:solidFill>
                <a:latin typeface="EC Square Sans Pro Medium" panose="020B0500000000020004" pitchFamily="34" charset="0"/>
              </a:rPr>
              <a:t>&amp; </a:t>
            </a:r>
            <a:r>
              <a:rPr lang="fr-BE" sz="1800" kern="0" dirty="0" err="1">
                <a:solidFill>
                  <a:srgbClr val="FFFFFF"/>
                </a:solidFill>
                <a:latin typeface="EC Square Sans Pro Medium" panose="020B0500000000020004" pitchFamily="34" charset="0"/>
              </a:rPr>
              <a:t>European</a:t>
            </a:r>
            <a:r>
              <a:rPr lang="fr-BE" sz="1800" kern="0" dirty="0">
                <a:solidFill>
                  <a:srgbClr val="FFFFFF"/>
                </a:solidFill>
                <a:latin typeface="EC Square Sans Pro Medium" panose="020B0500000000020004" pitchFamily="34" charset="0"/>
              </a:rPr>
              <a:t> Commission  - DG RTD</a:t>
            </a:r>
            <a:br>
              <a:rPr lang="fr-BE" sz="1800" kern="0" dirty="0">
                <a:solidFill>
                  <a:srgbClr val="FFFFFF"/>
                </a:solidFill>
                <a:latin typeface="EC Square Sans Pro Medium" panose="020B0500000000020004" pitchFamily="34" charset="0"/>
              </a:rPr>
            </a:br>
            <a:endParaRPr lang="fr-BE" sz="1800" kern="0" dirty="0">
              <a:solidFill>
                <a:srgbClr val="FFFFFF"/>
              </a:solidFill>
              <a:latin typeface="EC Square Sans Pro Medium" panose="020B0500000000020004" pitchFamily="34" charset="0"/>
            </a:endParaRPr>
          </a:p>
        </p:txBody>
      </p:sp>
      <p:sp>
        <p:nvSpPr>
          <p:cNvPr id="3" name="TextBox 2"/>
          <p:cNvSpPr txBox="1"/>
          <p:nvPr/>
        </p:nvSpPr>
        <p:spPr>
          <a:xfrm>
            <a:off x="5711957" y="3717032"/>
            <a:ext cx="5472608" cy="477054"/>
          </a:xfrm>
          <a:prstGeom prst="rect">
            <a:avLst/>
          </a:prstGeom>
          <a:noFill/>
        </p:spPr>
        <p:txBody>
          <a:bodyPr wrap="square" rtlCol="0">
            <a:spAutoFit/>
          </a:bodyPr>
          <a:lstStyle/>
          <a:p>
            <a:pPr fontAlgn="base">
              <a:spcBef>
                <a:spcPct val="0"/>
              </a:spcBef>
              <a:spcAft>
                <a:spcPct val="0"/>
              </a:spcAft>
            </a:pPr>
            <a:r>
              <a:rPr lang="de-DE" sz="1200" dirty="0">
                <a:solidFill>
                  <a:srgbClr val="FFD624"/>
                </a:solidFill>
              </a:rPr>
              <a:t>This </a:t>
            </a:r>
            <a:r>
              <a:rPr lang="de-DE" sz="1200" dirty="0" err="1">
                <a:solidFill>
                  <a:srgbClr val="FFD624"/>
                </a:solidFill>
              </a:rPr>
              <a:t>presentation</a:t>
            </a:r>
            <a:r>
              <a:rPr lang="de-DE" sz="1200" dirty="0">
                <a:solidFill>
                  <a:srgbClr val="FFD624"/>
                </a:solidFill>
              </a:rPr>
              <a:t> </a:t>
            </a:r>
            <a:r>
              <a:rPr lang="de-DE" sz="1200" dirty="0" err="1">
                <a:solidFill>
                  <a:srgbClr val="FFD624"/>
                </a:solidFill>
              </a:rPr>
              <a:t>does</a:t>
            </a:r>
            <a:r>
              <a:rPr lang="de-DE" sz="1200" dirty="0">
                <a:solidFill>
                  <a:srgbClr val="FFD624"/>
                </a:solidFill>
              </a:rPr>
              <a:t> not </a:t>
            </a:r>
            <a:r>
              <a:rPr lang="de-DE" sz="1200" dirty="0" err="1">
                <a:solidFill>
                  <a:srgbClr val="FFD624"/>
                </a:solidFill>
              </a:rPr>
              <a:t>engage</a:t>
            </a:r>
            <a:r>
              <a:rPr lang="de-DE" sz="1200" dirty="0">
                <a:solidFill>
                  <a:srgbClr val="FFD624"/>
                </a:solidFill>
              </a:rPr>
              <a:t> </a:t>
            </a:r>
            <a:r>
              <a:rPr lang="de-DE" sz="1200" dirty="0" err="1">
                <a:solidFill>
                  <a:srgbClr val="FFD624"/>
                </a:solidFill>
              </a:rPr>
              <a:t>the</a:t>
            </a:r>
            <a:r>
              <a:rPr lang="de-DE" sz="1200" dirty="0">
                <a:solidFill>
                  <a:srgbClr val="FFD624"/>
                </a:solidFill>
              </a:rPr>
              <a:t> Commission, </a:t>
            </a:r>
            <a:r>
              <a:rPr lang="de-DE" sz="1200" dirty="0" err="1">
                <a:solidFill>
                  <a:srgbClr val="FFD624"/>
                </a:solidFill>
              </a:rPr>
              <a:t>please</a:t>
            </a:r>
            <a:r>
              <a:rPr lang="de-DE" sz="1200" dirty="0">
                <a:solidFill>
                  <a:srgbClr val="FFD624"/>
                </a:solidFill>
              </a:rPr>
              <a:t> </a:t>
            </a:r>
            <a:r>
              <a:rPr lang="de-DE" sz="1200" dirty="0" err="1">
                <a:solidFill>
                  <a:srgbClr val="FFD624"/>
                </a:solidFill>
              </a:rPr>
              <a:t>refer</a:t>
            </a:r>
            <a:r>
              <a:rPr lang="de-DE" sz="1200" dirty="0">
                <a:solidFill>
                  <a:srgbClr val="FFD624"/>
                </a:solidFill>
              </a:rPr>
              <a:t> </a:t>
            </a:r>
            <a:r>
              <a:rPr lang="de-DE" sz="1200" dirty="0" err="1">
                <a:solidFill>
                  <a:srgbClr val="FFD624"/>
                </a:solidFill>
              </a:rPr>
              <a:t>to</a:t>
            </a:r>
            <a:r>
              <a:rPr lang="de-DE" sz="1200" dirty="0">
                <a:solidFill>
                  <a:srgbClr val="FFD624"/>
                </a:solidFill>
              </a:rPr>
              <a:t> </a:t>
            </a:r>
            <a:r>
              <a:rPr lang="de-DE" sz="1200" dirty="0" err="1">
                <a:solidFill>
                  <a:srgbClr val="FFD624"/>
                </a:solidFill>
              </a:rPr>
              <a:t>the</a:t>
            </a:r>
            <a:r>
              <a:rPr lang="de-DE" sz="1200" dirty="0">
                <a:solidFill>
                  <a:srgbClr val="FFD624"/>
                </a:solidFill>
              </a:rPr>
              <a:t> </a:t>
            </a:r>
            <a:r>
              <a:rPr lang="de-DE" sz="1200" dirty="0" err="1">
                <a:solidFill>
                  <a:srgbClr val="FFD624"/>
                </a:solidFill>
              </a:rPr>
              <a:t>official</a:t>
            </a:r>
            <a:r>
              <a:rPr lang="de-DE" sz="1200" dirty="0">
                <a:solidFill>
                  <a:srgbClr val="FFD624"/>
                </a:solidFill>
              </a:rPr>
              <a:t> </a:t>
            </a:r>
            <a:r>
              <a:rPr lang="de-DE" sz="1200" dirty="0" err="1">
                <a:solidFill>
                  <a:srgbClr val="FFD624"/>
                </a:solidFill>
              </a:rPr>
              <a:t>documents</a:t>
            </a:r>
            <a:r>
              <a:rPr lang="de-DE" sz="1300" dirty="0">
                <a:solidFill>
                  <a:srgbClr val="FFD624"/>
                </a:solidFill>
              </a:rPr>
              <a:t>.</a:t>
            </a:r>
            <a:endParaRPr lang="en-GB" sz="1300" dirty="0">
              <a:solidFill>
                <a:srgbClr val="FFD624"/>
              </a:solidFill>
            </a:endParaRPr>
          </a:p>
        </p:txBody>
      </p:sp>
    </p:spTree>
    <p:extLst>
      <p:ext uri="{BB962C8B-B14F-4D97-AF65-F5344CB8AC3E}">
        <p14:creationId xmlns:p14="http://schemas.microsoft.com/office/powerpoint/2010/main" val="3324799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3"/>
          <p:cNvSpPr>
            <a:spLocks noGrp="1" noChangeArrowheads="1"/>
          </p:cNvSpPr>
          <p:nvPr>
            <p:ph type="body" idx="1"/>
          </p:nvPr>
        </p:nvSpPr>
        <p:spPr>
          <a:xfrm>
            <a:off x="335360" y="2060848"/>
            <a:ext cx="11329259" cy="4321200"/>
          </a:xfrm>
        </p:spPr>
        <p:txBody>
          <a:bodyPr/>
          <a:lstStyle/>
          <a:p>
            <a:pPr eaLnBrk="1" hangingPunct="1">
              <a:spcBef>
                <a:spcPts val="0"/>
              </a:spcBef>
              <a:spcAft>
                <a:spcPts val="600"/>
              </a:spcAft>
              <a:buClr>
                <a:srgbClr val="0F5494"/>
              </a:buClr>
              <a:buFont typeface="Arial" panose="020B0604020202020204" pitchFamily="34" charset="0"/>
              <a:buChar char="•"/>
            </a:pPr>
            <a:r>
              <a:rPr lang="en-GB" altLang="fr-FR" sz="2000" dirty="0">
                <a:solidFill>
                  <a:srgbClr val="0F5494"/>
                </a:solidFill>
              </a:rPr>
              <a:t>A number of non-EU/non-Associated countries make funding available for their participants in Horizon 2020 actions:</a:t>
            </a:r>
          </a:p>
          <a:p>
            <a:pPr eaLnBrk="1" hangingPunct="1">
              <a:spcBef>
                <a:spcPts val="0"/>
              </a:spcBef>
              <a:spcAft>
                <a:spcPts val="600"/>
              </a:spcAft>
            </a:pPr>
            <a:endParaRPr lang="en-GB" altLang="fr-FR" sz="1800" dirty="0">
              <a:solidFill>
                <a:srgbClr val="0F5494"/>
              </a:solidFill>
            </a:endParaRPr>
          </a:p>
          <a:p>
            <a:pPr lvl="1" eaLnBrk="1" hangingPunct="1">
              <a:spcBef>
                <a:spcPts val="0"/>
              </a:spcBef>
              <a:spcAft>
                <a:spcPts val="600"/>
              </a:spcAft>
              <a:buClr>
                <a:srgbClr val="0F5494"/>
              </a:buClr>
              <a:buFont typeface="Wingdings" panose="05000000000000000000" pitchFamily="2" charset="2"/>
              <a:buChar char="§"/>
            </a:pPr>
            <a:r>
              <a:rPr lang="en-GB" altLang="fr-FR" sz="1800" b="0" dirty="0"/>
              <a:t>Australia, China, India, Japan, Mexico, Russia, South Korea and regions of Brazil and Canada. Some cover all topics – others selected topics, e.g. AHMRC in Australia</a:t>
            </a:r>
          </a:p>
          <a:p>
            <a:pPr lvl="1" eaLnBrk="1" hangingPunct="1">
              <a:spcBef>
                <a:spcPts val="0"/>
              </a:spcBef>
              <a:spcAft>
                <a:spcPts val="600"/>
              </a:spcAft>
              <a:buClr>
                <a:srgbClr val="0F5494"/>
              </a:buClr>
              <a:buFont typeface="Wingdings" panose="05000000000000000000" pitchFamily="2" charset="2"/>
              <a:buChar char="§"/>
            </a:pPr>
            <a:endParaRPr lang="en-GB" altLang="fr-FR" sz="1800" b="0" dirty="0"/>
          </a:p>
          <a:p>
            <a:pPr lvl="1" eaLnBrk="1" hangingPunct="1">
              <a:spcBef>
                <a:spcPts val="0"/>
              </a:spcBef>
              <a:spcAft>
                <a:spcPts val="600"/>
              </a:spcAft>
              <a:buClr>
                <a:srgbClr val="0F5494"/>
              </a:buClr>
              <a:buFont typeface="Wingdings" panose="05000000000000000000" pitchFamily="2" charset="2"/>
              <a:buChar char="§"/>
            </a:pPr>
            <a:r>
              <a:rPr lang="en-GB" altLang="fr-FR" sz="1800" b="0" dirty="0"/>
              <a:t>See </a:t>
            </a:r>
            <a:r>
              <a:rPr lang="en-GB" sz="1800" b="0" i="1" dirty="0">
                <a:solidFill>
                  <a:srgbClr val="800000"/>
                </a:solidFill>
                <a:latin typeface="Calibri" pitchFamily="34" charset="0"/>
                <a:hlinkClick r:id="rId3"/>
              </a:rPr>
              <a:t>http://ec.europa.eu/research/participants/docs/h2020-funding-guide/cross-cutting-issues/international-cooperation_en.htm#countries</a:t>
            </a:r>
            <a:endParaRPr lang="en-GB" sz="1800" b="0" i="1" dirty="0">
              <a:solidFill>
                <a:srgbClr val="800000"/>
              </a:solidFill>
              <a:latin typeface="Calibri" pitchFamily="34" charset="0"/>
            </a:endParaRPr>
          </a:p>
          <a:p>
            <a:pPr lvl="1" eaLnBrk="1" hangingPunct="1">
              <a:spcBef>
                <a:spcPts val="0"/>
              </a:spcBef>
              <a:spcAft>
                <a:spcPts val="600"/>
              </a:spcAft>
            </a:pPr>
            <a:endParaRPr lang="en-GB" sz="1800" b="0" i="1" dirty="0">
              <a:solidFill>
                <a:srgbClr val="800000"/>
              </a:solidFill>
              <a:latin typeface="Calibri" pitchFamily="34" charset="0"/>
            </a:endParaRPr>
          </a:p>
          <a:p>
            <a:pPr lvl="1" eaLnBrk="1" hangingPunct="1">
              <a:spcBef>
                <a:spcPts val="0"/>
              </a:spcBef>
              <a:spcAft>
                <a:spcPts val="600"/>
              </a:spcAft>
            </a:pPr>
            <a:endParaRPr lang="en-GB" sz="1800" b="0" i="1" dirty="0">
              <a:solidFill>
                <a:srgbClr val="800000"/>
              </a:solidFill>
              <a:latin typeface="Calibri" pitchFamily="34" charset="0"/>
            </a:endParaRPr>
          </a:p>
        </p:txBody>
      </p:sp>
      <p:sp>
        <p:nvSpPr>
          <p:cNvPr id="5" name="Rectangle 2"/>
          <p:cNvSpPr txBox="1">
            <a:spLocks noChangeArrowheads="1"/>
          </p:cNvSpPr>
          <p:nvPr/>
        </p:nvSpPr>
        <p:spPr bwMode="auto">
          <a:xfrm>
            <a:off x="143340" y="1196975"/>
            <a:ext cx="1185756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S PGothic" pitchFamily="34" charset="-128"/>
                <a:cs typeface="+mj-cs"/>
              </a:defRPr>
            </a:lvl1pPr>
            <a:lvl2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2pPr>
            <a:lvl3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3pPr>
            <a:lvl4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4pPr>
            <a:lvl5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175" indent="0" eaLnBrk="1" hangingPunct="1"/>
            <a:r>
              <a:rPr lang="fr-BE" altLang="fr-FR" sz="2400" kern="0" dirty="0" err="1"/>
              <a:t>Matching</a:t>
            </a:r>
            <a:r>
              <a:rPr lang="fr-BE" altLang="fr-FR" sz="2400" kern="0" dirty="0"/>
              <a:t> </a:t>
            </a:r>
            <a:r>
              <a:rPr lang="fr-BE" altLang="fr-FR" sz="2400" kern="0" dirty="0" err="1"/>
              <a:t>funds</a:t>
            </a:r>
            <a:r>
              <a:rPr lang="fr-BE" altLang="fr-FR" sz="2400" kern="0" dirty="0"/>
              <a:t> for international </a:t>
            </a:r>
            <a:r>
              <a:rPr lang="fr-BE" altLang="fr-FR" sz="2400" kern="0" dirty="0" err="1"/>
              <a:t>partners</a:t>
            </a:r>
            <a:endParaRPr lang="en-GB" altLang="fr-FR" sz="2400" kern="0" dirty="0"/>
          </a:p>
        </p:txBody>
      </p:sp>
      <p:sp>
        <p:nvSpPr>
          <p:cNvPr id="2" name="Slide Number Placeholder 1"/>
          <p:cNvSpPr>
            <a:spLocks noGrp="1"/>
          </p:cNvSpPr>
          <p:nvPr>
            <p:ph type="sldNum" sz="quarter" idx="12"/>
          </p:nvPr>
        </p:nvSpPr>
        <p:spPr/>
        <p:txBody>
          <a:bodyPr/>
          <a:lstStyle/>
          <a:p>
            <a:pPr>
              <a:defRPr/>
            </a:pPr>
            <a:fld id="{14605A5B-C879-4FAE-9AC6-9F13744C898D}" type="slidenum">
              <a:rPr lang="en-GB" smtClean="0"/>
              <a:pPr>
                <a:defRPr/>
              </a:pPr>
              <a:t>10</a:t>
            </a:fld>
            <a:endParaRPr lang="en-GB"/>
          </a:p>
        </p:txBody>
      </p:sp>
    </p:spTree>
    <p:extLst>
      <p:ext uri="{BB962C8B-B14F-4D97-AF65-F5344CB8AC3E}">
        <p14:creationId xmlns:p14="http://schemas.microsoft.com/office/powerpoint/2010/main" val="1052837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73" y="980728"/>
            <a:ext cx="11329259" cy="1008112"/>
          </a:xfrm>
        </p:spPr>
        <p:txBody>
          <a:bodyPr/>
          <a:lstStyle/>
          <a:p>
            <a:pPr marL="0" lvl="1" algn="ctr">
              <a:spcBef>
                <a:spcPts val="1200"/>
              </a:spcBef>
              <a:spcAft>
                <a:spcPts val="600"/>
              </a:spcAft>
            </a:pPr>
            <a:r>
              <a:rPr lang="de-DE" sz="2000" dirty="0">
                <a:solidFill>
                  <a:srgbClr val="578DA3"/>
                </a:solidFill>
              </a:rPr>
              <a:t>Work Programme 2018-2020</a:t>
            </a:r>
            <a:br>
              <a:rPr lang="de-DE" sz="2000" dirty="0">
                <a:solidFill>
                  <a:srgbClr val="578DA3"/>
                </a:solidFill>
              </a:rPr>
            </a:br>
            <a:r>
              <a:rPr lang="en-GB" sz="2500" dirty="0">
                <a:solidFill>
                  <a:srgbClr val="578DA3"/>
                </a:solidFill>
              </a:rPr>
              <a:t>R &amp; I investment of € 30 billion for 3 years</a:t>
            </a:r>
            <a:endParaRPr lang="en-GB" sz="2500" dirty="0"/>
          </a:p>
        </p:txBody>
      </p:sp>
      <p:sp>
        <p:nvSpPr>
          <p:cNvPr id="3" name="Content Placeholder 2"/>
          <p:cNvSpPr>
            <a:spLocks noGrp="1"/>
          </p:cNvSpPr>
          <p:nvPr>
            <p:ph idx="1"/>
          </p:nvPr>
        </p:nvSpPr>
        <p:spPr>
          <a:xfrm>
            <a:off x="4559829" y="2168724"/>
            <a:ext cx="6979344" cy="3960440"/>
          </a:xfrm>
        </p:spPr>
        <p:txBody>
          <a:bodyPr/>
          <a:lstStyle/>
          <a:p>
            <a:pPr lvl="1" algn="just">
              <a:spcAft>
                <a:spcPts val="600"/>
              </a:spcAft>
              <a:buClr>
                <a:srgbClr val="578DA3"/>
              </a:buClr>
              <a:buFont typeface="Wingdings" panose="05000000000000000000" pitchFamily="2" charset="2"/>
              <a:buChar char="Ø"/>
            </a:pPr>
            <a:r>
              <a:rPr lang="en-GB" dirty="0">
                <a:latin typeface="Verdana" panose="020B0604030504040204" pitchFamily="34" charset="0"/>
                <a:ea typeface="Verdana" panose="020B0604030504040204" pitchFamily="34" charset="0"/>
                <a:cs typeface="Verdana" panose="020B0604030504040204" pitchFamily="34" charset="0"/>
              </a:rPr>
              <a:t>Addressing main concerns of citizens </a:t>
            </a:r>
            <a:r>
              <a:rPr lang="en-GB" b="0" dirty="0"/>
              <a:t>such as security, migration and economic situation…</a:t>
            </a:r>
          </a:p>
          <a:p>
            <a:pPr lvl="1" algn="just">
              <a:spcBef>
                <a:spcPts val="1800"/>
              </a:spcBef>
              <a:spcAft>
                <a:spcPts val="600"/>
              </a:spcAft>
              <a:buClr>
                <a:srgbClr val="578DA3"/>
              </a:buClr>
              <a:buFont typeface="Wingdings" panose="05000000000000000000" pitchFamily="2" charset="2"/>
              <a:buChar char="Ø"/>
            </a:pPr>
            <a:r>
              <a:rPr lang="en-GB" dirty="0"/>
              <a:t>Focus on impact </a:t>
            </a:r>
            <a:r>
              <a:rPr lang="en-GB" b="0" dirty="0"/>
              <a:t>(</a:t>
            </a:r>
            <a:r>
              <a:rPr lang="en-GB" sz="1800" b="0" dirty="0"/>
              <a:t>fewer &amp; broader topics with sharpened impact statements, better dissemination of results, open access to data…)</a:t>
            </a:r>
          </a:p>
          <a:p>
            <a:pPr lvl="1" algn="just">
              <a:spcBef>
                <a:spcPts val="1800"/>
              </a:spcBef>
              <a:buClr>
                <a:srgbClr val="578DA3"/>
              </a:buClr>
              <a:buFont typeface="Wingdings" panose="05000000000000000000" pitchFamily="2" charset="2"/>
              <a:buChar char="Ø"/>
            </a:pPr>
            <a:r>
              <a:rPr lang="en-GB" dirty="0"/>
              <a:t>Piloting new initiatives </a:t>
            </a:r>
            <a:r>
              <a:rPr lang="en-GB" b="0" dirty="0"/>
              <a:t>and</a:t>
            </a:r>
            <a:r>
              <a:rPr lang="en-GB" dirty="0"/>
              <a:t> flexibility for 2020</a:t>
            </a:r>
            <a:r>
              <a:rPr lang="en-GB" b="0" dirty="0"/>
              <a:t>, with 'minimum' content of calls and other actions at this stage</a:t>
            </a:r>
          </a:p>
          <a:p>
            <a:pPr marL="0" lvl="1" indent="0">
              <a:spcAft>
                <a:spcPts val="600"/>
              </a:spcAft>
              <a:buClr>
                <a:srgbClr val="CD5A57"/>
              </a:buClr>
              <a:buSzPct val="120000"/>
              <a:buNone/>
            </a:pPr>
            <a:endParaRPr lang="de-DE" sz="1400" b="0" dirty="0"/>
          </a:p>
          <a:p>
            <a:pPr marL="0" lvl="1" indent="0">
              <a:spcAft>
                <a:spcPts val="600"/>
              </a:spcAft>
              <a:buClr>
                <a:srgbClr val="CD5A57"/>
              </a:buClr>
              <a:buSzPct val="120000"/>
              <a:buNone/>
            </a:pPr>
            <a:endParaRPr lang="en-GB" sz="1200" b="0" dirty="0"/>
          </a:p>
          <a:p>
            <a:pPr marL="0" indent="0">
              <a:buNone/>
            </a:pPr>
            <a:endParaRPr lang="en-GB"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81" y="2168724"/>
            <a:ext cx="3744416" cy="2747680"/>
          </a:xfrm>
          <a:prstGeom prst="rect">
            <a:avLst/>
          </a:prstGeom>
        </p:spPr>
      </p:pic>
    </p:spTree>
    <p:extLst>
      <p:ext uri="{BB962C8B-B14F-4D97-AF65-F5344CB8AC3E}">
        <p14:creationId xmlns:p14="http://schemas.microsoft.com/office/powerpoint/2010/main" val="3747376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815413" y="794197"/>
            <a:ext cx="10849205" cy="606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171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196752"/>
            <a:ext cx="10945216" cy="576064"/>
          </a:xfrm>
        </p:spPr>
        <p:txBody>
          <a:bodyPr/>
          <a:lstStyle/>
          <a:p>
            <a:pPr algn="ctr"/>
            <a:r>
              <a:rPr lang="de-DE" dirty="0"/>
              <a:t>Work Programme 2018-2020</a:t>
            </a:r>
            <a:endParaRPr lang="en-GB" dirty="0"/>
          </a:p>
        </p:txBody>
      </p:sp>
      <p:sp>
        <p:nvSpPr>
          <p:cNvPr id="3" name="Content Placeholder 2"/>
          <p:cNvSpPr>
            <a:spLocks noGrp="1"/>
          </p:cNvSpPr>
          <p:nvPr>
            <p:ph idx="1"/>
          </p:nvPr>
        </p:nvSpPr>
        <p:spPr>
          <a:xfrm>
            <a:off x="623392" y="1988840"/>
            <a:ext cx="10945216" cy="4104456"/>
          </a:xfrm>
        </p:spPr>
        <p:txBody>
          <a:bodyPr/>
          <a:lstStyle/>
          <a:p>
            <a:pPr lvl="1" algn="just">
              <a:spcBef>
                <a:spcPts val="1800"/>
              </a:spcBef>
              <a:buClr>
                <a:srgbClr val="578DA3"/>
              </a:buClr>
            </a:pPr>
            <a:r>
              <a:rPr lang="en-GB" dirty="0"/>
              <a:t>Five mutually reinforcing strategic orientations addressing some main concerns of citizens:</a:t>
            </a:r>
          </a:p>
          <a:p>
            <a:pPr marL="0" lvl="1" indent="0" algn="just">
              <a:buNone/>
            </a:pPr>
            <a:endParaRPr lang="de-DE" dirty="0"/>
          </a:p>
          <a:p>
            <a:pPr lvl="1" algn="just"/>
            <a:endParaRPr lang="de-DE" dirty="0"/>
          </a:p>
          <a:p>
            <a:pPr lvl="1" algn="just"/>
            <a:endParaRPr lang="de-DE" dirty="0"/>
          </a:p>
          <a:p>
            <a:pPr lvl="1" algn="just"/>
            <a:endParaRPr lang="en-GB" dirty="0"/>
          </a:p>
          <a:p>
            <a:pPr marL="0" indent="0">
              <a:buNone/>
            </a:pPr>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63" y="3140975"/>
            <a:ext cx="9235017"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128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213210"/>
            <a:ext cx="6336704" cy="576064"/>
          </a:xfrm>
        </p:spPr>
        <p:txBody>
          <a:bodyPr/>
          <a:lstStyle/>
          <a:p>
            <a:pPr algn="ctr"/>
            <a:r>
              <a:rPr lang="de-DE" dirty="0" err="1"/>
              <a:t>Excellent</a:t>
            </a:r>
            <a:r>
              <a:rPr lang="de-DE" dirty="0"/>
              <a:t> </a:t>
            </a:r>
            <a:r>
              <a:rPr lang="de-DE" dirty="0" err="1"/>
              <a:t>science</a:t>
            </a:r>
            <a:endParaRPr lang="en-GB" dirty="0"/>
          </a:p>
        </p:txBody>
      </p:sp>
      <p:sp>
        <p:nvSpPr>
          <p:cNvPr id="3" name="Content Placeholder 2"/>
          <p:cNvSpPr>
            <a:spLocks noGrp="1"/>
          </p:cNvSpPr>
          <p:nvPr>
            <p:ph idx="1"/>
          </p:nvPr>
        </p:nvSpPr>
        <p:spPr>
          <a:xfrm>
            <a:off x="431372" y="2060848"/>
            <a:ext cx="11281839" cy="4536504"/>
          </a:xfrm>
        </p:spPr>
        <p:txBody>
          <a:bodyPr/>
          <a:lstStyle/>
          <a:p>
            <a:pPr marL="0" indent="0">
              <a:buNone/>
            </a:pPr>
            <a:r>
              <a:rPr lang="de-DE" sz="2000" b="1" dirty="0">
                <a:solidFill>
                  <a:srgbClr val="578DA3"/>
                </a:solidFill>
              </a:rPr>
              <a:t>Over 3000 grants from the</a:t>
            </a:r>
            <a:br>
              <a:rPr lang="de-DE" sz="2000" b="1" dirty="0">
                <a:solidFill>
                  <a:srgbClr val="578DA3"/>
                </a:solidFill>
              </a:rPr>
            </a:br>
            <a:r>
              <a:rPr lang="de-DE" sz="2000" b="1" dirty="0">
                <a:solidFill>
                  <a:srgbClr val="578DA3"/>
                </a:solidFill>
              </a:rPr>
              <a:t>European Research Council</a:t>
            </a:r>
          </a:p>
          <a:p>
            <a:pPr marL="0" indent="0">
              <a:buNone/>
            </a:pPr>
            <a:r>
              <a:rPr lang="de-DE" sz="2000" dirty="0">
                <a:solidFill>
                  <a:schemeClr val="tx1">
                    <a:lumMod val="65000"/>
                    <a:lumOff val="35000"/>
                  </a:schemeClr>
                </a:solidFill>
              </a:rPr>
              <a:t>(2018-2020: </a:t>
            </a:r>
            <a:r>
              <a:rPr lang="en-GB" sz="2000" dirty="0">
                <a:solidFill>
                  <a:schemeClr val="tx1">
                    <a:lumMod val="65000"/>
                    <a:lumOff val="35000"/>
                  </a:schemeClr>
                </a:solidFill>
              </a:rPr>
              <a:t>€6 billion)</a:t>
            </a:r>
            <a:r>
              <a:rPr lang="de-DE" dirty="0"/>
              <a:t>			</a:t>
            </a:r>
          </a:p>
          <a:p>
            <a:pPr marL="0" indent="0">
              <a:buNone/>
            </a:pPr>
            <a:r>
              <a:rPr lang="de-DE" dirty="0"/>
              <a:t>			</a:t>
            </a:r>
            <a:r>
              <a:rPr lang="de-DE" sz="2000" b="1" dirty="0">
                <a:solidFill>
                  <a:srgbClr val="578DA3"/>
                </a:solidFill>
              </a:rPr>
              <a:t>Over 30 000 </a:t>
            </a:r>
            <a:r>
              <a:rPr lang="fr-BE" sz="2000" b="1" dirty="0">
                <a:solidFill>
                  <a:srgbClr val="578DA3"/>
                </a:solidFill>
              </a:rPr>
              <a:t>Marie </a:t>
            </a:r>
            <a:r>
              <a:rPr lang="fr-BE" sz="2000" b="1" dirty="0" err="1">
                <a:solidFill>
                  <a:srgbClr val="578DA3"/>
                </a:solidFill>
              </a:rPr>
              <a:t>Skłodowska</a:t>
            </a:r>
            <a:r>
              <a:rPr lang="fr-BE" sz="2000" b="1" dirty="0">
                <a:solidFill>
                  <a:srgbClr val="578DA3"/>
                </a:solidFill>
              </a:rPr>
              <a:t>-</a:t>
            </a:r>
            <a:br>
              <a:rPr lang="fr-BE" sz="2000" b="1" dirty="0">
                <a:solidFill>
                  <a:srgbClr val="578DA3"/>
                </a:solidFill>
              </a:rPr>
            </a:br>
            <a:r>
              <a:rPr lang="fr-BE" sz="2000" b="1" dirty="0">
                <a:solidFill>
                  <a:srgbClr val="578DA3"/>
                </a:solidFill>
              </a:rPr>
              <a:t>			Curie </a:t>
            </a:r>
            <a:r>
              <a:rPr lang="fr-BE" sz="2000" b="1" dirty="0" err="1">
                <a:solidFill>
                  <a:srgbClr val="578DA3"/>
                </a:solidFill>
              </a:rPr>
              <a:t>fellows</a:t>
            </a:r>
            <a:endParaRPr lang="fr-BE" sz="1800" b="1" dirty="0">
              <a:solidFill>
                <a:schemeClr val="tx1">
                  <a:lumMod val="65000"/>
                  <a:lumOff val="35000"/>
                </a:schemeClr>
              </a:solidFill>
            </a:endParaRPr>
          </a:p>
          <a:p>
            <a:pPr marL="0" indent="0">
              <a:buNone/>
            </a:pPr>
            <a:r>
              <a:rPr lang="de-DE" sz="2000" dirty="0">
                <a:solidFill>
                  <a:schemeClr val="tx1">
                    <a:lumMod val="65000"/>
                    <a:lumOff val="35000"/>
                  </a:schemeClr>
                </a:solidFill>
              </a:rPr>
              <a:t>			(2018-2020: </a:t>
            </a:r>
            <a:r>
              <a:rPr lang="en-GB" sz="2000" dirty="0">
                <a:solidFill>
                  <a:schemeClr val="tx1">
                    <a:lumMod val="65000"/>
                    <a:lumOff val="35000"/>
                  </a:schemeClr>
                </a:solidFill>
              </a:rPr>
              <a:t>€2.9 billion)</a:t>
            </a:r>
          </a:p>
          <a:p>
            <a:pPr marL="0" indent="0">
              <a:buNone/>
            </a:pPr>
            <a:r>
              <a:rPr lang="en-GB" sz="2000" b="1" dirty="0">
                <a:solidFill>
                  <a:srgbClr val="578DA3"/>
                </a:solidFill>
              </a:rPr>
              <a:t>Future and Emerging Technologies</a:t>
            </a:r>
            <a:br>
              <a:rPr lang="en-GB" sz="2000" b="1" dirty="0">
                <a:solidFill>
                  <a:srgbClr val="578DA3"/>
                </a:solidFill>
              </a:rPr>
            </a:br>
            <a:r>
              <a:rPr lang="en-GB" sz="2000" b="1" dirty="0">
                <a:solidFill>
                  <a:srgbClr val="578DA3"/>
                </a:solidFill>
              </a:rPr>
              <a:t>(HPC, Flagships,…)</a:t>
            </a:r>
          </a:p>
          <a:p>
            <a:pPr marL="0" indent="0">
              <a:buNone/>
            </a:pPr>
            <a:r>
              <a:rPr lang="en-GB" sz="2000" dirty="0">
                <a:solidFill>
                  <a:schemeClr val="tx1">
                    <a:lumMod val="65000"/>
                    <a:lumOff val="35000"/>
                  </a:schemeClr>
                </a:solidFill>
              </a:rPr>
              <a:t>(2018-2020: €0.8 billion)</a:t>
            </a:r>
          </a:p>
          <a:p>
            <a:pPr marL="0" indent="0">
              <a:buNone/>
            </a:pPr>
            <a:r>
              <a:rPr lang="de-DE" sz="2000" dirty="0">
                <a:solidFill>
                  <a:schemeClr val="tx1">
                    <a:lumMod val="65000"/>
                    <a:lumOff val="35000"/>
                  </a:schemeClr>
                </a:solidFill>
              </a:rPr>
              <a:t>			</a:t>
            </a:r>
            <a:r>
              <a:rPr lang="de-DE" sz="2000" b="1" dirty="0">
                <a:solidFill>
                  <a:srgbClr val="578DA3"/>
                </a:solidFill>
              </a:rPr>
              <a:t>Research Infrastructures</a:t>
            </a:r>
          </a:p>
          <a:p>
            <a:pPr marL="0" indent="0">
              <a:buNone/>
            </a:pPr>
            <a:r>
              <a:rPr lang="en-GB" sz="2000" dirty="0">
                <a:solidFill>
                  <a:schemeClr val="tx1">
                    <a:lumMod val="65000"/>
                    <a:lumOff val="35000"/>
                  </a:schemeClr>
                </a:solidFill>
              </a:rPr>
              <a:t>			(2018-2020: €1.2 billion)</a:t>
            </a:r>
          </a:p>
          <a:p>
            <a:pPr marL="0" indent="0">
              <a:buNone/>
            </a:pPr>
            <a:endParaRPr lang="de-DE" sz="2000" dirty="0">
              <a:solidFill>
                <a:schemeClr val="tx1">
                  <a:lumMod val="65000"/>
                  <a:lumOff val="35000"/>
                </a:schemeClr>
              </a:solidFill>
            </a:endParaRPr>
          </a:p>
          <a:p>
            <a:pPr marL="0" indent="0">
              <a:buNone/>
            </a:pPr>
            <a:endParaRPr lang="en-GB" sz="2000" b="1" dirty="0">
              <a:solidFill>
                <a:srgbClr val="578DA3"/>
              </a:solidFill>
            </a:endParaRPr>
          </a:p>
        </p:txBody>
      </p:sp>
      <p:pic>
        <p:nvPicPr>
          <p:cNvPr id="2050" name="Picture 2" descr="C:\Users\kalffst\AppData\Local\Microsoft\Windows\Temporary Internet Files\Content.Outlook\M5QD0E8K\Fotolia_87877140_S_vectorfusionart_copyrigh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6161" y="875773"/>
            <a:ext cx="4427411" cy="2370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547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196752"/>
            <a:ext cx="10945216" cy="576064"/>
          </a:xfrm>
        </p:spPr>
        <p:txBody>
          <a:bodyPr/>
          <a:lstStyle/>
          <a:p>
            <a:pPr algn="ctr"/>
            <a:r>
              <a:rPr lang="en-GB" dirty="0"/>
              <a:t>European Innovation Council (EIC) Pilot </a:t>
            </a:r>
            <a:r>
              <a:rPr lang="en-GB" sz="1200" dirty="0"/>
              <a:t>(1)</a:t>
            </a:r>
          </a:p>
        </p:txBody>
      </p:sp>
      <p:sp>
        <p:nvSpPr>
          <p:cNvPr id="3" name="Content Placeholder 2"/>
          <p:cNvSpPr>
            <a:spLocks noGrp="1"/>
          </p:cNvSpPr>
          <p:nvPr>
            <p:ph idx="1"/>
          </p:nvPr>
        </p:nvSpPr>
        <p:spPr>
          <a:xfrm>
            <a:off x="623392" y="2852936"/>
            <a:ext cx="10945216" cy="3105160"/>
          </a:xfrm>
        </p:spPr>
        <p:txBody>
          <a:bodyPr/>
          <a:lstStyle/>
          <a:p>
            <a:pPr marL="1333500" lvl="3" indent="0" algn="just" defTabSz="449263">
              <a:spcBef>
                <a:spcPts val="600"/>
              </a:spcBef>
              <a:buClr>
                <a:srgbClr val="578DA3"/>
              </a:buClr>
              <a:buSzPct val="100000"/>
              <a:buNone/>
              <a:defRPr/>
            </a:pPr>
            <a:endParaRPr lang="de-DE" sz="1800" b="1" dirty="0">
              <a:solidFill>
                <a:schemeClr val="tx1">
                  <a:lumMod val="65000"/>
                  <a:lumOff val="35000"/>
                </a:schemeClr>
              </a:solidFill>
              <a:latin typeface="+mn-lt"/>
            </a:endParaRPr>
          </a:p>
          <a:p>
            <a:pPr marL="1333500" lvl="3" indent="0" algn="just" defTabSz="449263">
              <a:spcBef>
                <a:spcPts val="600"/>
              </a:spcBef>
              <a:buClr>
                <a:srgbClr val="578DA3"/>
              </a:buClr>
              <a:buSzPct val="100000"/>
              <a:buNone/>
              <a:defRPr/>
            </a:pPr>
            <a:endParaRPr lang="de-DE" dirty="0"/>
          </a:p>
          <a:p>
            <a:pPr marL="1333500" lvl="3" indent="0" algn="just" defTabSz="449263">
              <a:spcBef>
                <a:spcPts val="600"/>
              </a:spcBef>
              <a:buClr>
                <a:srgbClr val="578DA3"/>
              </a:buClr>
              <a:buSzPct val="100000"/>
              <a:buNone/>
              <a:defRPr/>
            </a:pPr>
            <a:endParaRPr lang="en-GB" dirty="0"/>
          </a:p>
          <a:p>
            <a:pPr marL="0" indent="0">
              <a:buNone/>
            </a:pPr>
            <a:endParaRPr lang="en-GB" dirty="0"/>
          </a:p>
        </p:txBody>
      </p:sp>
      <p:sp>
        <p:nvSpPr>
          <p:cNvPr id="4" name="Rectangle 3"/>
          <p:cNvSpPr/>
          <p:nvPr/>
        </p:nvSpPr>
        <p:spPr>
          <a:xfrm>
            <a:off x="623392" y="1916835"/>
            <a:ext cx="10849205" cy="769441"/>
          </a:xfrm>
          <a:prstGeom prst="rect">
            <a:avLst/>
          </a:prstGeom>
        </p:spPr>
        <p:txBody>
          <a:bodyPr wrap="square">
            <a:spAutoFit/>
          </a:bodyPr>
          <a:lstStyle/>
          <a:p>
            <a:pPr fontAlgn="base">
              <a:spcBef>
                <a:spcPct val="0"/>
              </a:spcBef>
              <a:spcAft>
                <a:spcPct val="0"/>
              </a:spcAft>
            </a:pPr>
            <a:r>
              <a:rPr lang="en-GB" altLang="en-US" sz="2200" b="1" dirty="0">
                <a:solidFill>
                  <a:srgbClr val="000000">
                    <a:lumMod val="65000"/>
                    <a:lumOff val="35000"/>
                  </a:srgbClr>
                </a:solidFill>
                <a:ea typeface="Verdana" panose="020B0604030504040204" pitchFamily="34" charset="0"/>
                <a:cs typeface="Verdana" panose="020B0604030504040204" pitchFamily="34" charset="0"/>
              </a:rPr>
              <a:t>Objective:</a:t>
            </a:r>
            <a:r>
              <a:rPr lang="en-GB" altLang="en-US" sz="2200" b="1" dirty="0">
                <a:solidFill>
                  <a:srgbClr val="578DA3"/>
                </a:solidFill>
              </a:rPr>
              <a:t> S</a:t>
            </a:r>
            <a:r>
              <a:rPr lang="en-GB" sz="2200" b="1" dirty="0">
                <a:solidFill>
                  <a:srgbClr val="578DA3"/>
                </a:solidFill>
              </a:rPr>
              <a:t>trengthen breakthrough innovations and boost the number of high-growth companies</a:t>
            </a:r>
          </a:p>
        </p:txBody>
      </p:sp>
      <p:sp>
        <p:nvSpPr>
          <p:cNvPr id="5" name="Rectangle 4"/>
          <p:cNvSpPr/>
          <p:nvPr/>
        </p:nvSpPr>
        <p:spPr>
          <a:xfrm>
            <a:off x="815416" y="2780928"/>
            <a:ext cx="10646005" cy="5052665"/>
          </a:xfrm>
          <a:prstGeom prst="rect">
            <a:avLst/>
          </a:prstGeom>
        </p:spPr>
        <p:txBody>
          <a:bodyPr wrap="square">
            <a:spAutoFit/>
          </a:bodyPr>
          <a:lstStyle/>
          <a:p>
            <a:pPr fontAlgn="base">
              <a:spcBef>
                <a:spcPct val="0"/>
              </a:spcBef>
              <a:spcAft>
                <a:spcPts val="600"/>
              </a:spcAft>
            </a:pPr>
            <a:r>
              <a:rPr lang="en-GB" dirty="0">
                <a:solidFill>
                  <a:srgbClr val="000000">
                    <a:lumMod val="65000"/>
                    <a:lumOff val="35000"/>
                  </a:srgbClr>
                </a:solidFill>
              </a:rPr>
              <a:t>Focus on people and companies with ideas for : </a:t>
            </a:r>
          </a:p>
          <a:p>
            <a:pPr marL="266700" lvl="1" indent="-266700" eaLnBrk="0" fontAlgn="base" hangingPunct="0">
              <a:spcBef>
                <a:spcPts val="1200"/>
              </a:spcBef>
              <a:spcAft>
                <a:spcPct val="0"/>
              </a:spcAft>
              <a:buClr>
                <a:srgbClr val="669AAF"/>
              </a:buClr>
              <a:buFont typeface="Arial" panose="020B0604020202020204" pitchFamily="34" charset="0"/>
              <a:buChar char="•"/>
            </a:pPr>
            <a:r>
              <a:rPr lang="en-GB" b="1" dirty="0">
                <a:solidFill>
                  <a:srgbClr val="000000">
                    <a:lumMod val="65000"/>
                    <a:lumOff val="35000"/>
                  </a:srgbClr>
                </a:solidFill>
              </a:rPr>
              <a:t>Radically new</a:t>
            </a:r>
            <a:r>
              <a:rPr lang="en-GB" dirty="0">
                <a:solidFill>
                  <a:srgbClr val="000000">
                    <a:lumMod val="65000"/>
                    <a:lumOff val="35000"/>
                  </a:srgbClr>
                </a:solidFill>
              </a:rPr>
              <a:t>, breakthrough </a:t>
            </a:r>
            <a:br>
              <a:rPr lang="en-GB" dirty="0">
                <a:solidFill>
                  <a:srgbClr val="000000">
                    <a:lumMod val="65000"/>
                    <a:lumOff val="35000"/>
                  </a:srgbClr>
                </a:solidFill>
              </a:rPr>
            </a:br>
            <a:r>
              <a:rPr lang="en-GB" dirty="0">
                <a:solidFill>
                  <a:srgbClr val="000000">
                    <a:lumMod val="65000"/>
                    <a:lumOff val="35000"/>
                  </a:srgbClr>
                </a:solidFill>
              </a:rPr>
              <a:t>products, services, processes </a:t>
            </a:r>
            <a:br>
              <a:rPr lang="en-GB" dirty="0">
                <a:solidFill>
                  <a:srgbClr val="000000">
                    <a:lumMod val="65000"/>
                    <a:lumOff val="35000"/>
                  </a:srgbClr>
                </a:solidFill>
              </a:rPr>
            </a:br>
            <a:r>
              <a:rPr lang="en-GB" dirty="0">
                <a:solidFill>
                  <a:srgbClr val="000000">
                    <a:lumMod val="65000"/>
                    <a:lumOff val="35000"/>
                  </a:srgbClr>
                </a:solidFill>
              </a:rPr>
              <a:t>or business models</a:t>
            </a:r>
          </a:p>
          <a:p>
            <a:pPr marL="266700" lvl="1" indent="-266700" eaLnBrk="0" fontAlgn="base" hangingPunct="0">
              <a:spcBef>
                <a:spcPts val="1000"/>
              </a:spcBef>
              <a:spcAft>
                <a:spcPct val="0"/>
              </a:spcAft>
              <a:buClr>
                <a:srgbClr val="669AAF"/>
              </a:buClr>
              <a:buFontTx/>
              <a:buChar char="•"/>
            </a:pPr>
            <a:r>
              <a:rPr lang="en-GB" dirty="0">
                <a:solidFill>
                  <a:srgbClr val="000000">
                    <a:lumMod val="65000"/>
                    <a:lumOff val="35000"/>
                  </a:srgbClr>
                </a:solidFill>
              </a:rPr>
              <a:t>That </a:t>
            </a:r>
            <a:r>
              <a:rPr lang="en-GB" b="1" dirty="0">
                <a:solidFill>
                  <a:srgbClr val="000000">
                    <a:lumMod val="65000"/>
                    <a:lumOff val="35000"/>
                  </a:srgbClr>
                </a:solidFill>
              </a:rPr>
              <a:t>open up new markets </a:t>
            </a:r>
            <a:r>
              <a:rPr lang="en-GB" dirty="0">
                <a:solidFill>
                  <a:srgbClr val="000000">
                    <a:lumMod val="65000"/>
                    <a:lumOff val="35000"/>
                  </a:srgbClr>
                </a:solidFill>
              </a:rPr>
              <a:t>with </a:t>
            </a:r>
            <a:br>
              <a:rPr lang="en-GB" dirty="0">
                <a:solidFill>
                  <a:srgbClr val="000000">
                    <a:lumMod val="65000"/>
                    <a:lumOff val="35000"/>
                  </a:srgbClr>
                </a:solidFill>
              </a:rPr>
            </a:br>
            <a:r>
              <a:rPr lang="en-GB" dirty="0">
                <a:solidFill>
                  <a:srgbClr val="000000">
                    <a:lumMod val="65000"/>
                    <a:lumOff val="35000"/>
                  </a:srgbClr>
                </a:solidFill>
              </a:rPr>
              <a:t>the potential for rapid </a:t>
            </a:r>
            <a:r>
              <a:rPr lang="en-GB" b="1" dirty="0">
                <a:solidFill>
                  <a:srgbClr val="000000">
                    <a:lumMod val="65000"/>
                    <a:lumOff val="35000"/>
                  </a:srgbClr>
                </a:solidFill>
              </a:rPr>
              <a:t>European </a:t>
            </a:r>
            <a:br>
              <a:rPr lang="en-GB" b="1" dirty="0">
                <a:solidFill>
                  <a:srgbClr val="000000">
                    <a:lumMod val="65000"/>
                    <a:lumOff val="35000"/>
                  </a:srgbClr>
                </a:solidFill>
              </a:rPr>
            </a:br>
            <a:r>
              <a:rPr lang="en-GB" b="1" dirty="0">
                <a:solidFill>
                  <a:srgbClr val="000000">
                    <a:lumMod val="65000"/>
                    <a:lumOff val="35000"/>
                  </a:srgbClr>
                </a:solidFill>
              </a:rPr>
              <a:t>and global-scale growth </a:t>
            </a:r>
            <a:r>
              <a:rPr lang="en-GB" dirty="0">
                <a:solidFill>
                  <a:srgbClr val="000000">
                    <a:lumMod val="65000"/>
                    <a:lumOff val="35000"/>
                  </a:srgbClr>
                </a:solidFill>
              </a:rPr>
              <a:t>(high </a:t>
            </a:r>
            <a:br>
              <a:rPr lang="en-GB" dirty="0">
                <a:solidFill>
                  <a:srgbClr val="000000">
                    <a:lumMod val="65000"/>
                    <a:lumOff val="35000"/>
                  </a:srgbClr>
                </a:solidFill>
              </a:rPr>
            </a:br>
            <a:r>
              <a:rPr lang="en-GB" dirty="0">
                <a:solidFill>
                  <a:srgbClr val="000000">
                    <a:lumMod val="65000"/>
                    <a:lumOff val="35000"/>
                  </a:srgbClr>
                </a:solidFill>
              </a:rPr>
              <a:t>risk, need for significant investment)</a:t>
            </a:r>
          </a:p>
          <a:p>
            <a:pPr marL="266700" lvl="1" indent="-266700" eaLnBrk="0" fontAlgn="base" hangingPunct="0">
              <a:spcBef>
                <a:spcPts val="1000"/>
              </a:spcBef>
              <a:spcAft>
                <a:spcPct val="0"/>
              </a:spcAft>
              <a:buClr>
                <a:srgbClr val="669AAF"/>
              </a:buClr>
              <a:buFontTx/>
              <a:buChar char="•"/>
            </a:pPr>
            <a:r>
              <a:rPr lang="en-GB" dirty="0">
                <a:solidFill>
                  <a:srgbClr val="000000">
                    <a:lumMod val="65000"/>
                    <a:lumOff val="35000"/>
                  </a:srgbClr>
                </a:solidFill>
              </a:rPr>
              <a:t>Take shape at the </a:t>
            </a:r>
            <a:r>
              <a:rPr lang="en-GB" b="1" dirty="0">
                <a:solidFill>
                  <a:srgbClr val="000000">
                    <a:lumMod val="65000"/>
                    <a:lumOff val="35000"/>
                  </a:srgbClr>
                </a:solidFill>
              </a:rPr>
              <a:t>intersection</a:t>
            </a:r>
            <a:r>
              <a:rPr lang="en-GB" dirty="0">
                <a:solidFill>
                  <a:srgbClr val="000000">
                    <a:lumMod val="65000"/>
                    <a:lumOff val="35000"/>
                  </a:srgbClr>
                </a:solidFill>
              </a:rPr>
              <a:t> between different technologies, industry sectors and scientific disciplines</a:t>
            </a:r>
          </a:p>
          <a:p>
            <a:pPr marL="0" lvl="1" eaLnBrk="0" fontAlgn="base" hangingPunct="0">
              <a:spcBef>
                <a:spcPts val="1000"/>
              </a:spcBef>
              <a:spcAft>
                <a:spcPct val="0"/>
              </a:spcAft>
              <a:buClr>
                <a:srgbClr val="669AAF"/>
              </a:buClr>
            </a:pPr>
            <a:r>
              <a:rPr lang="de-DE" sz="1400" dirty="0">
                <a:solidFill>
                  <a:srgbClr val="000000">
                    <a:lumMod val="65000"/>
                    <a:lumOff val="35000"/>
                  </a:srgbClr>
                </a:solidFill>
                <a:hlinkClick r:id="rId3"/>
              </a:rPr>
              <a:t>Video</a:t>
            </a:r>
            <a:endParaRPr lang="de-DE" sz="1200" dirty="0">
              <a:solidFill>
                <a:srgbClr val="000000">
                  <a:lumMod val="65000"/>
                  <a:lumOff val="35000"/>
                </a:srgbClr>
              </a:solidFill>
            </a:endParaRPr>
          </a:p>
          <a:p>
            <a:pPr marL="0" lvl="1" eaLnBrk="0" fontAlgn="base" hangingPunct="0">
              <a:spcBef>
                <a:spcPts val="1000"/>
              </a:spcBef>
              <a:spcAft>
                <a:spcPct val="0"/>
              </a:spcAft>
              <a:buClr>
                <a:srgbClr val="669AAF"/>
              </a:buClr>
            </a:pPr>
            <a:endParaRPr lang="en-GB" sz="1200" dirty="0">
              <a:solidFill>
                <a:srgbClr val="000000">
                  <a:lumMod val="65000"/>
                  <a:lumOff val="35000"/>
                </a:srgbClr>
              </a:solidFill>
            </a:endParaRPr>
          </a:p>
          <a:p>
            <a:pPr lvl="5">
              <a:spcAft>
                <a:spcPts val="600"/>
              </a:spcAft>
            </a:pPr>
            <a:endParaRPr lang="de-DE" dirty="0">
              <a:solidFill>
                <a:srgbClr val="000000">
                  <a:lumMod val="65000"/>
                  <a:lumOff val="35000"/>
                </a:srgbClr>
              </a:solidFill>
            </a:endParaRPr>
          </a:p>
          <a:p>
            <a:pPr lvl="1" fontAlgn="base">
              <a:spcBef>
                <a:spcPct val="0"/>
              </a:spcBef>
              <a:spcAft>
                <a:spcPts val="600"/>
              </a:spcAft>
            </a:pPr>
            <a:endParaRPr lang="en-GB" dirty="0">
              <a:solidFill>
                <a:srgbClr val="000000">
                  <a:lumMod val="65000"/>
                  <a:lumOff val="35000"/>
                </a:srgbClr>
              </a:solidFill>
            </a:endParaRPr>
          </a:p>
          <a:p>
            <a:pPr lvl="1" fontAlgn="base">
              <a:spcBef>
                <a:spcPct val="0"/>
              </a:spcBef>
              <a:spcAft>
                <a:spcPts val="600"/>
              </a:spcAft>
            </a:pPr>
            <a:endParaRPr lang="en-GB" dirty="0">
              <a:solidFill>
                <a:srgbClr val="000000">
                  <a:lumMod val="65000"/>
                  <a:lumOff val="35000"/>
                </a:srgbClr>
              </a:solidFill>
            </a:endParaRPr>
          </a:p>
        </p:txBody>
      </p:sp>
      <p:pic>
        <p:nvPicPr>
          <p:cNvPr id="1026"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2120" y="3284984"/>
            <a:ext cx="4740389" cy="2016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09905" y="4971168"/>
            <a:ext cx="4411323" cy="215444"/>
          </a:xfrm>
          <a:prstGeom prst="rect">
            <a:avLst/>
          </a:prstGeom>
          <a:noFill/>
        </p:spPr>
        <p:txBody>
          <a:bodyPr wrap="square" rtlCol="0">
            <a:spAutoFit/>
          </a:bodyPr>
          <a:lstStyle/>
          <a:p>
            <a:pPr fontAlgn="base">
              <a:spcBef>
                <a:spcPct val="0"/>
              </a:spcBef>
              <a:spcAft>
                <a:spcPct val="0"/>
              </a:spcAft>
            </a:pPr>
            <a:r>
              <a:rPr lang="fr-BE" sz="800" b="1" dirty="0">
                <a:solidFill>
                  <a:srgbClr val="FFD624"/>
                </a:solidFill>
              </a:rPr>
              <a:t>© </a:t>
            </a:r>
            <a:r>
              <a:rPr lang="fr-BE" sz="800" b="1" dirty="0" err="1">
                <a:solidFill>
                  <a:srgbClr val="FFD624"/>
                </a:solidFill>
              </a:rPr>
              <a:t>European</a:t>
            </a:r>
            <a:r>
              <a:rPr lang="fr-BE" sz="800" b="1" dirty="0">
                <a:solidFill>
                  <a:srgbClr val="FFD624"/>
                </a:solidFill>
              </a:rPr>
              <a:t> Union, 2017.  </a:t>
            </a:r>
            <a:endParaRPr lang="en-GB" sz="800" b="1" dirty="0">
              <a:solidFill>
                <a:srgbClr val="FFD624"/>
              </a:solidFill>
            </a:endParaRPr>
          </a:p>
        </p:txBody>
      </p:sp>
    </p:spTree>
    <p:extLst>
      <p:ext uri="{BB962C8B-B14F-4D97-AF65-F5344CB8AC3E}">
        <p14:creationId xmlns:p14="http://schemas.microsoft.com/office/powerpoint/2010/main" val="289136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808" y="980728"/>
            <a:ext cx="10945216" cy="576064"/>
          </a:xfrm>
        </p:spPr>
        <p:txBody>
          <a:bodyPr/>
          <a:lstStyle/>
          <a:p>
            <a:pPr algn="ctr"/>
            <a:r>
              <a:rPr lang="en-GB" dirty="0"/>
              <a:t>European Innovation Council (EIC) Pilot </a:t>
            </a:r>
            <a:r>
              <a:rPr lang="en-GB" sz="1200" dirty="0"/>
              <a:t>(2)</a:t>
            </a:r>
          </a:p>
        </p:txBody>
      </p:sp>
      <p:sp>
        <p:nvSpPr>
          <p:cNvPr id="3" name="Content Placeholder 2"/>
          <p:cNvSpPr>
            <a:spLocks noGrp="1"/>
          </p:cNvSpPr>
          <p:nvPr>
            <p:ph idx="1"/>
          </p:nvPr>
        </p:nvSpPr>
        <p:spPr>
          <a:xfrm>
            <a:off x="623392" y="2852936"/>
            <a:ext cx="10945216" cy="3105160"/>
          </a:xfrm>
        </p:spPr>
        <p:txBody>
          <a:bodyPr/>
          <a:lstStyle/>
          <a:p>
            <a:pPr marL="1333500" lvl="3" indent="0" algn="just" defTabSz="449263">
              <a:spcBef>
                <a:spcPts val="600"/>
              </a:spcBef>
              <a:buClr>
                <a:srgbClr val="578DA3"/>
              </a:buClr>
              <a:buSzPct val="100000"/>
              <a:buNone/>
              <a:defRPr/>
            </a:pPr>
            <a:endParaRPr lang="de-DE" sz="1800" b="1" dirty="0">
              <a:solidFill>
                <a:schemeClr val="tx1">
                  <a:lumMod val="65000"/>
                  <a:lumOff val="35000"/>
                </a:schemeClr>
              </a:solidFill>
              <a:latin typeface="+mn-lt"/>
            </a:endParaRPr>
          </a:p>
          <a:p>
            <a:pPr marL="1333500" lvl="3" indent="0" algn="just" defTabSz="449263">
              <a:spcBef>
                <a:spcPts val="600"/>
              </a:spcBef>
              <a:buClr>
                <a:srgbClr val="578DA3"/>
              </a:buClr>
              <a:buSzPct val="100000"/>
              <a:buNone/>
              <a:defRPr/>
            </a:pPr>
            <a:endParaRPr lang="de-DE" dirty="0"/>
          </a:p>
          <a:p>
            <a:pPr marL="1333500" lvl="3" indent="0" algn="just" defTabSz="449263">
              <a:spcBef>
                <a:spcPts val="600"/>
              </a:spcBef>
              <a:buClr>
                <a:srgbClr val="578DA3"/>
              </a:buClr>
              <a:buSzPct val="100000"/>
              <a:buNone/>
              <a:defRPr/>
            </a:pPr>
            <a:endParaRPr lang="en-GB" dirty="0"/>
          </a:p>
          <a:p>
            <a:pPr marL="0" indent="0">
              <a:buNone/>
            </a:pPr>
            <a:endParaRPr lang="en-GB" dirty="0"/>
          </a:p>
        </p:txBody>
      </p:sp>
      <p:sp>
        <p:nvSpPr>
          <p:cNvPr id="4" name="Rectangle 3"/>
          <p:cNvSpPr/>
          <p:nvPr/>
        </p:nvSpPr>
        <p:spPr>
          <a:xfrm>
            <a:off x="612213" y="1556796"/>
            <a:ext cx="10849205" cy="646331"/>
          </a:xfrm>
          <a:prstGeom prst="rect">
            <a:avLst/>
          </a:prstGeom>
        </p:spPr>
        <p:txBody>
          <a:bodyPr wrap="square">
            <a:spAutoFit/>
          </a:bodyPr>
          <a:lstStyle/>
          <a:p>
            <a:pPr fontAlgn="base">
              <a:spcBef>
                <a:spcPct val="0"/>
              </a:spcBef>
              <a:spcAft>
                <a:spcPct val="0"/>
              </a:spcAft>
            </a:pPr>
            <a:r>
              <a:rPr lang="en-GB" dirty="0">
                <a:solidFill>
                  <a:srgbClr val="000000">
                    <a:lumMod val="65000"/>
                    <a:lumOff val="35000"/>
                  </a:srgbClr>
                </a:solidFill>
              </a:rPr>
              <a:t>Brings together, adapts and aligns innovation schemes addressing different communities in a bottom-up approach:</a:t>
            </a:r>
            <a:endParaRPr lang="en-GB" sz="2200" b="1" dirty="0">
              <a:solidFill>
                <a:srgbClr val="578DA3"/>
              </a:solidFill>
            </a:endParaRPr>
          </a:p>
        </p:txBody>
      </p:sp>
      <p:sp>
        <p:nvSpPr>
          <p:cNvPr id="5" name="Rectangle 4"/>
          <p:cNvSpPr/>
          <p:nvPr/>
        </p:nvSpPr>
        <p:spPr>
          <a:xfrm>
            <a:off x="335360" y="2227909"/>
            <a:ext cx="11425269" cy="4262705"/>
          </a:xfrm>
          <a:prstGeom prst="rect">
            <a:avLst/>
          </a:prstGeom>
        </p:spPr>
        <p:txBody>
          <a:bodyPr wrap="square">
            <a:spAutoFit/>
          </a:bodyPr>
          <a:lstStyle/>
          <a:p>
            <a:pPr marL="285750" indent="-285750" fontAlgn="base">
              <a:spcBef>
                <a:spcPct val="0"/>
              </a:spcBef>
              <a:spcAft>
                <a:spcPts val="600"/>
              </a:spcAft>
              <a:buClr>
                <a:srgbClr val="578DA3"/>
              </a:buClr>
              <a:buFont typeface="Arial" panose="020B0604020202020204" pitchFamily="34" charset="0"/>
              <a:buChar char="•"/>
            </a:pPr>
            <a:r>
              <a:rPr lang="en-GB" b="1" dirty="0">
                <a:solidFill>
                  <a:srgbClr val="000000">
                    <a:lumMod val="65000"/>
                    <a:lumOff val="35000"/>
                  </a:srgbClr>
                </a:solidFill>
              </a:rPr>
              <a:t>SME Instrument</a:t>
            </a:r>
            <a:r>
              <a:rPr lang="en-GB" dirty="0">
                <a:solidFill>
                  <a:srgbClr val="669AAF"/>
                </a:solidFill>
              </a:rPr>
              <a:t>:  </a:t>
            </a:r>
            <a:r>
              <a:rPr lang="en-GB" dirty="0">
                <a:solidFill>
                  <a:srgbClr val="000000">
                    <a:lumMod val="65000"/>
                    <a:lumOff val="35000"/>
                  </a:srgbClr>
                </a:solidFill>
              </a:rPr>
              <a:t>close-to-market projects of single SME or a consortium of SMEs (</a:t>
            </a:r>
            <a:r>
              <a:rPr lang="en-GB" u="sng" dirty="0">
                <a:solidFill>
                  <a:srgbClr val="000000">
                    <a:lumMod val="65000"/>
                    <a:lumOff val="35000"/>
                  </a:srgbClr>
                </a:solidFill>
              </a:rPr>
              <a:t>new:</a:t>
            </a:r>
            <a:r>
              <a:rPr lang="en-GB" dirty="0">
                <a:solidFill>
                  <a:srgbClr val="000000">
                    <a:lumMod val="65000"/>
                    <a:lumOff val="35000"/>
                  </a:srgbClr>
                </a:solidFill>
              </a:rPr>
              <a:t> non-thematic, focus on cross-</a:t>
            </a:r>
            <a:r>
              <a:rPr lang="en-GB" dirty="0" err="1">
                <a:solidFill>
                  <a:srgbClr val="000000">
                    <a:lumMod val="65000"/>
                    <a:lumOff val="35000"/>
                  </a:srgbClr>
                </a:solidFill>
              </a:rPr>
              <a:t>disciplinarity</a:t>
            </a:r>
            <a:r>
              <a:rPr lang="en-GB" dirty="0">
                <a:solidFill>
                  <a:srgbClr val="000000">
                    <a:lumMod val="65000"/>
                    <a:lumOff val="35000"/>
                  </a:srgbClr>
                </a:solidFill>
              </a:rPr>
              <a:t>, revised evaluation criteria; face-to-face interviews in Phase 2)</a:t>
            </a:r>
          </a:p>
          <a:p>
            <a:pPr marL="285750" indent="-285750" fontAlgn="base">
              <a:spcBef>
                <a:spcPts val="600"/>
              </a:spcBef>
              <a:spcAft>
                <a:spcPts val="600"/>
              </a:spcAft>
              <a:buClr>
                <a:srgbClr val="578DA3"/>
              </a:buClr>
              <a:buFont typeface="Arial" panose="020B0604020202020204" pitchFamily="34" charset="0"/>
              <a:buChar char="•"/>
            </a:pPr>
            <a:r>
              <a:rPr lang="en-GB" b="1" dirty="0">
                <a:solidFill>
                  <a:srgbClr val="000000">
                    <a:lumMod val="65000"/>
                    <a:lumOff val="35000"/>
                  </a:srgbClr>
                </a:solidFill>
              </a:rPr>
              <a:t>Fast Track to Innovation (FTI): </a:t>
            </a:r>
            <a:r>
              <a:rPr lang="en-GB" dirty="0">
                <a:solidFill>
                  <a:srgbClr val="000000">
                    <a:lumMod val="65000"/>
                    <a:lumOff val="35000"/>
                  </a:srgbClr>
                </a:solidFill>
              </a:rPr>
              <a:t>close-to-market projects of consortia with industry participation (</a:t>
            </a:r>
            <a:r>
              <a:rPr lang="en-GB" u="sng" dirty="0">
                <a:solidFill>
                  <a:srgbClr val="000000">
                    <a:lumMod val="65000"/>
                    <a:lumOff val="35000"/>
                  </a:srgbClr>
                </a:solidFill>
              </a:rPr>
              <a:t>new</a:t>
            </a:r>
            <a:r>
              <a:rPr lang="en-GB" dirty="0">
                <a:solidFill>
                  <a:srgbClr val="000000">
                    <a:lumMod val="65000"/>
                    <a:lumOff val="35000"/>
                  </a:srgbClr>
                </a:solidFill>
              </a:rPr>
              <a:t>: revised evaluation criteria)</a:t>
            </a:r>
          </a:p>
          <a:p>
            <a:pPr marL="285750" indent="-285750" fontAlgn="base">
              <a:spcBef>
                <a:spcPts val="600"/>
              </a:spcBef>
              <a:spcAft>
                <a:spcPts val="600"/>
              </a:spcAft>
              <a:buClr>
                <a:srgbClr val="578DA3"/>
              </a:buClr>
              <a:buFont typeface="Arial" panose="020B0604020202020204" pitchFamily="34" charset="0"/>
              <a:buChar char="•"/>
            </a:pPr>
            <a:r>
              <a:rPr lang="en-GB" b="1" dirty="0">
                <a:solidFill>
                  <a:srgbClr val="000000">
                    <a:lumMod val="65000"/>
                    <a:lumOff val="35000"/>
                  </a:srgbClr>
                </a:solidFill>
              </a:rPr>
              <a:t>FET Open: </a:t>
            </a:r>
            <a:r>
              <a:rPr lang="en-GB" dirty="0">
                <a:solidFill>
                  <a:srgbClr val="000000">
                    <a:lumMod val="65000"/>
                    <a:lumOff val="35000"/>
                  </a:srgbClr>
                </a:solidFill>
              </a:rPr>
              <a:t>early stage research by consortia exploring novel ideas for radically new future technologies</a:t>
            </a:r>
          </a:p>
          <a:p>
            <a:pPr marL="285750" indent="-285750" fontAlgn="base">
              <a:spcBef>
                <a:spcPts val="600"/>
              </a:spcBef>
              <a:spcAft>
                <a:spcPts val="600"/>
              </a:spcAft>
              <a:buClr>
                <a:srgbClr val="578DA3"/>
              </a:buClr>
              <a:buFont typeface="Arial" panose="020B0604020202020204" pitchFamily="34" charset="0"/>
              <a:buChar char="•"/>
            </a:pPr>
            <a:r>
              <a:rPr lang="de-DE" b="1" dirty="0">
                <a:solidFill>
                  <a:srgbClr val="000000">
                    <a:lumMod val="65000"/>
                    <a:lumOff val="35000"/>
                  </a:srgbClr>
                </a:solidFill>
              </a:rPr>
              <a:t>Six EIC </a:t>
            </a:r>
            <a:r>
              <a:rPr lang="de-DE" b="1" dirty="0" err="1">
                <a:solidFill>
                  <a:srgbClr val="000000">
                    <a:lumMod val="65000"/>
                    <a:lumOff val="35000"/>
                  </a:srgbClr>
                </a:solidFill>
              </a:rPr>
              <a:t>Horizon</a:t>
            </a:r>
            <a:r>
              <a:rPr lang="de-DE" b="1" dirty="0">
                <a:solidFill>
                  <a:srgbClr val="000000">
                    <a:lumMod val="65000"/>
                    <a:lumOff val="35000"/>
                  </a:srgbClr>
                </a:solidFill>
              </a:rPr>
              <a:t> </a:t>
            </a:r>
            <a:r>
              <a:rPr lang="de-DE" b="1" dirty="0" err="1">
                <a:solidFill>
                  <a:srgbClr val="000000">
                    <a:lumMod val="65000"/>
                    <a:lumOff val="35000"/>
                  </a:srgbClr>
                </a:solidFill>
              </a:rPr>
              <a:t>Prizes</a:t>
            </a:r>
            <a:r>
              <a:rPr lang="de-DE" dirty="0">
                <a:solidFill>
                  <a:srgbClr val="000000">
                    <a:lumMod val="65000"/>
                    <a:lumOff val="35000"/>
                  </a:srgbClr>
                </a:solidFill>
              </a:rPr>
              <a:t> </a:t>
            </a:r>
            <a:r>
              <a:rPr lang="de-DE" dirty="0" err="1">
                <a:solidFill>
                  <a:srgbClr val="000000">
                    <a:lumMod val="65000"/>
                    <a:lumOff val="35000"/>
                  </a:srgbClr>
                </a:solidFill>
              </a:rPr>
              <a:t>for</a:t>
            </a:r>
            <a:r>
              <a:rPr lang="de-DE" dirty="0">
                <a:solidFill>
                  <a:srgbClr val="000000">
                    <a:lumMod val="65000"/>
                    <a:lumOff val="35000"/>
                  </a:srgbClr>
                </a:solidFill>
              </a:rPr>
              <a:t> </a:t>
            </a:r>
            <a:r>
              <a:rPr lang="en-GB" dirty="0">
                <a:solidFill>
                  <a:srgbClr val="000000">
                    <a:lumMod val="65000"/>
                    <a:lumOff val="35000"/>
                  </a:srgbClr>
                </a:solidFill>
              </a:rPr>
              <a:t>breakthrough innovations bringing  major benefits to society</a:t>
            </a:r>
          </a:p>
          <a:p>
            <a:pPr marL="285750" indent="-285750" fontAlgn="base">
              <a:spcBef>
                <a:spcPts val="600"/>
              </a:spcBef>
              <a:spcAft>
                <a:spcPts val="600"/>
              </a:spcAft>
              <a:buClr>
                <a:srgbClr val="578DA3"/>
              </a:buClr>
              <a:buFont typeface="Arial" panose="020B0604020202020204" pitchFamily="34" charset="0"/>
              <a:buChar char="•"/>
            </a:pPr>
            <a:r>
              <a:rPr lang="en-GB" b="1" dirty="0">
                <a:solidFill>
                  <a:srgbClr val="000000">
                    <a:lumMod val="65000"/>
                    <a:lumOff val="35000"/>
                  </a:srgbClr>
                </a:solidFill>
              </a:rPr>
              <a:t>Cross-cutting:</a:t>
            </a:r>
            <a:r>
              <a:rPr lang="en-GB" b="1" dirty="0">
                <a:solidFill>
                  <a:srgbClr val="FFD624"/>
                </a:solidFill>
              </a:rPr>
              <a:t> </a:t>
            </a:r>
            <a:r>
              <a:rPr lang="en-GB" dirty="0">
                <a:solidFill>
                  <a:srgbClr val="000000">
                    <a:lumMod val="65000"/>
                    <a:lumOff val="35000"/>
                  </a:srgbClr>
                </a:solidFill>
              </a:rPr>
              <a:t>coaching, mentoring (for SME beneficiaries), monitoring progress with innovation radar</a:t>
            </a:r>
          </a:p>
          <a:p>
            <a:pPr fontAlgn="base">
              <a:spcBef>
                <a:spcPts val="600"/>
              </a:spcBef>
              <a:spcAft>
                <a:spcPts val="600"/>
              </a:spcAft>
            </a:pPr>
            <a:r>
              <a:rPr lang="de-DE" dirty="0">
                <a:solidFill>
                  <a:srgbClr val="000000">
                    <a:lumMod val="65000"/>
                    <a:lumOff val="35000"/>
                  </a:srgbClr>
                </a:solidFill>
              </a:rPr>
              <a:t>		</a:t>
            </a:r>
            <a:r>
              <a:rPr lang="de-DE" b="1" dirty="0">
                <a:solidFill>
                  <a:srgbClr val="578DA3"/>
                </a:solidFill>
              </a:rPr>
              <a:t>Total Budget: € 2.7 </a:t>
            </a:r>
            <a:r>
              <a:rPr lang="de-DE" b="1" dirty="0" err="1">
                <a:solidFill>
                  <a:srgbClr val="578DA3"/>
                </a:solidFill>
              </a:rPr>
              <a:t>billion</a:t>
            </a:r>
            <a:endParaRPr lang="en-GB" b="1" dirty="0">
              <a:solidFill>
                <a:srgbClr val="578DA3"/>
              </a:solidFill>
            </a:endParaRPr>
          </a:p>
          <a:p>
            <a:pPr marL="285750" indent="-285750" fontAlgn="base">
              <a:spcBef>
                <a:spcPct val="0"/>
              </a:spcBef>
              <a:spcAft>
                <a:spcPts val="600"/>
              </a:spcAft>
              <a:buFont typeface="Arial" panose="020B0604020202020204" pitchFamily="34" charset="0"/>
              <a:buChar char="•"/>
            </a:pPr>
            <a:endParaRPr lang="en-GB" dirty="0">
              <a:solidFill>
                <a:srgbClr val="000000">
                  <a:lumMod val="65000"/>
                  <a:lumOff val="35000"/>
                </a:srgbClr>
              </a:solidFill>
            </a:endParaRPr>
          </a:p>
        </p:txBody>
      </p:sp>
    </p:spTree>
    <p:extLst>
      <p:ext uri="{BB962C8B-B14F-4D97-AF65-F5344CB8AC3E}">
        <p14:creationId xmlns:p14="http://schemas.microsoft.com/office/powerpoint/2010/main" val="1792986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213" y="1124744"/>
            <a:ext cx="10945216" cy="576064"/>
          </a:xfrm>
        </p:spPr>
        <p:txBody>
          <a:bodyPr/>
          <a:lstStyle/>
          <a:p>
            <a:pPr algn="ctr"/>
            <a:r>
              <a:rPr lang="en-GB" dirty="0"/>
              <a:t>European Innovation Council (EIC) Pilot </a:t>
            </a:r>
            <a:r>
              <a:rPr lang="en-GB" sz="1200" dirty="0"/>
              <a:t>(3)</a:t>
            </a:r>
            <a:br>
              <a:rPr lang="en-GB" sz="1200" dirty="0"/>
            </a:br>
            <a:br>
              <a:rPr lang="en-GB" sz="1200" dirty="0"/>
            </a:br>
            <a:r>
              <a:rPr lang="en-GB" dirty="0"/>
              <a:t>EIC Horizon Prizes</a:t>
            </a:r>
            <a:endParaRPr lang="en-GB" sz="1200" dirty="0"/>
          </a:p>
        </p:txBody>
      </p:sp>
      <p:sp>
        <p:nvSpPr>
          <p:cNvPr id="3" name="Content Placeholder 2"/>
          <p:cNvSpPr>
            <a:spLocks noGrp="1"/>
          </p:cNvSpPr>
          <p:nvPr>
            <p:ph idx="1"/>
          </p:nvPr>
        </p:nvSpPr>
        <p:spPr>
          <a:xfrm>
            <a:off x="623392" y="2852936"/>
            <a:ext cx="10945216" cy="3105160"/>
          </a:xfrm>
        </p:spPr>
        <p:txBody>
          <a:bodyPr/>
          <a:lstStyle/>
          <a:p>
            <a:pPr marL="1333500" lvl="3" indent="0" algn="just" defTabSz="449263">
              <a:spcBef>
                <a:spcPts val="600"/>
              </a:spcBef>
              <a:buClr>
                <a:srgbClr val="578DA3"/>
              </a:buClr>
              <a:buSzPct val="100000"/>
              <a:buNone/>
              <a:defRPr/>
            </a:pPr>
            <a:endParaRPr lang="de-DE" sz="1800" b="1" dirty="0">
              <a:solidFill>
                <a:schemeClr val="tx1">
                  <a:lumMod val="65000"/>
                  <a:lumOff val="35000"/>
                </a:schemeClr>
              </a:solidFill>
              <a:latin typeface="+mn-lt"/>
            </a:endParaRPr>
          </a:p>
          <a:p>
            <a:pPr marL="1333500" lvl="3" indent="0" algn="just" defTabSz="449263">
              <a:spcBef>
                <a:spcPts val="600"/>
              </a:spcBef>
              <a:buClr>
                <a:srgbClr val="578DA3"/>
              </a:buClr>
              <a:buSzPct val="100000"/>
              <a:buNone/>
              <a:defRPr/>
            </a:pPr>
            <a:endParaRPr lang="de-DE" dirty="0"/>
          </a:p>
          <a:p>
            <a:pPr marL="1333500" lvl="3" indent="0" algn="just" defTabSz="449263">
              <a:spcBef>
                <a:spcPts val="600"/>
              </a:spcBef>
              <a:buClr>
                <a:srgbClr val="578DA3"/>
              </a:buClr>
              <a:buSzPct val="100000"/>
              <a:buNone/>
              <a:defRPr/>
            </a:pPr>
            <a:endParaRPr lang="en-GB" dirty="0"/>
          </a:p>
          <a:p>
            <a:pPr marL="0" indent="0">
              <a:buNone/>
            </a:pPr>
            <a:endParaRPr lang="en-GB" dirty="0"/>
          </a:p>
        </p:txBody>
      </p:sp>
      <p:sp>
        <p:nvSpPr>
          <p:cNvPr id="4" name="Rectangle 3"/>
          <p:cNvSpPr/>
          <p:nvPr/>
        </p:nvSpPr>
        <p:spPr>
          <a:xfrm>
            <a:off x="612213" y="1700808"/>
            <a:ext cx="10849205" cy="707886"/>
          </a:xfrm>
          <a:prstGeom prst="rect">
            <a:avLst/>
          </a:prstGeom>
        </p:spPr>
        <p:txBody>
          <a:bodyPr wrap="square">
            <a:spAutoFit/>
          </a:bodyPr>
          <a:lstStyle/>
          <a:p>
            <a:pPr fontAlgn="base">
              <a:spcBef>
                <a:spcPct val="0"/>
              </a:spcBef>
              <a:spcAft>
                <a:spcPct val="0"/>
              </a:spcAft>
            </a:pPr>
            <a:endParaRPr lang="de-DE" dirty="0">
              <a:solidFill>
                <a:srgbClr val="000000">
                  <a:lumMod val="65000"/>
                  <a:lumOff val="35000"/>
                </a:srgbClr>
              </a:solidFill>
            </a:endParaRPr>
          </a:p>
          <a:p>
            <a:pPr fontAlgn="base">
              <a:spcBef>
                <a:spcPct val="0"/>
              </a:spcBef>
              <a:spcAft>
                <a:spcPct val="0"/>
              </a:spcAft>
            </a:pPr>
            <a:endParaRPr lang="en-GB" sz="2200" b="1" dirty="0">
              <a:solidFill>
                <a:srgbClr val="578DA3"/>
              </a:solidFill>
            </a:endParaRPr>
          </a:p>
        </p:txBody>
      </p:sp>
      <p:sp>
        <p:nvSpPr>
          <p:cNvPr id="5" name="Rectangle 4"/>
          <p:cNvSpPr/>
          <p:nvPr/>
        </p:nvSpPr>
        <p:spPr>
          <a:xfrm>
            <a:off x="1967543" y="2492896"/>
            <a:ext cx="9697077" cy="3308598"/>
          </a:xfrm>
          <a:prstGeom prst="rect">
            <a:avLst/>
          </a:prstGeom>
        </p:spPr>
        <p:txBody>
          <a:bodyPr wrap="square">
            <a:spAutoFit/>
          </a:bodyPr>
          <a:lstStyle/>
          <a:p>
            <a:pPr marL="285750" indent="-285750" fontAlgn="base">
              <a:spcBef>
                <a:spcPts val="600"/>
              </a:spcBef>
              <a:spcAft>
                <a:spcPts val="600"/>
              </a:spcAft>
              <a:buFont typeface="Arial" panose="020B0604020202020204" pitchFamily="34" charset="0"/>
              <a:buChar char="•"/>
            </a:pPr>
            <a:r>
              <a:rPr lang="en-GB" b="1" dirty="0">
                <a:solidFill>
                  <a:srgbClr val="000000">
                    <a:lumMod val="65000"/>
                    <a:lumOff val="35000"/>
                  </a:srgbClr>
                </a:solidFill>
              </a:rPr>
              <a:t>Innovative Batteries for </a:t>
            </a:r>
            <a:r>
              <a:rPr lang="en-GB" b="1" dirty="0" err="1">
                <a:solidFill>
                  <a:srgbClr val="000000">
                    <a:lumMod val="65000"/>
                    <a:lumOff val="35000"/>
                  </a:srgbClr>
                </a:solidFill>
              </a:rPr>
              <a:t>eVehicles</a:t>
            </a:r>
            <a:r>
              <a:rPr lang="en-GB" b="1" dirty="0">
                <a:solidFill>
                  <a:srgbClr val="000000">
                    <a:lumMod val="65000"/>
                    <a:lumOff val="35000"/>
                  </a:srgbClr>
                </a:solidFill>
              </a:rPr>
              <a:t> </a:t>
            </a:r>
            <a:r>
              <a:rPr lang="en-GB" dirty="0">
                <a:solidFill>
                  <a:srgbClr val="000000">
                    <a:lumMod val="65000"/>
                    <a:lumOff val="35000"/>
                  </a:srgbClr>
                </a:solidFill>
              </a:rPr>
              <a:t>(€ 10 M)</a:t>
            </a:r>
          </a:p>
          <a:p>
            <a:pPr marL="285750" indent="-285750" fontAlgn="base">
              <a:spcBef>
                <a:spcPts val="600"/>
              </a:spcBef>
              <a:spcAft>
                <a:spcPts val="600"/>
              </a:spcAft>
              <a:buFont typeface="Arial" panose="020B0604020202020204" pitchFamily="34" charset="0"/>
              <a:buChar char="•"/>
            </a:pPr>
            <a:r>
              <a:rPr lang="en-GB" b="1" dirty="0">
                <a:solidFill>
                  <a:srgbClr val="000000">
                    <a:lumMod val="65000"/>
                    <a:lumOff val="35000"/>
                  </a:srgbClr>
                </a:solidFill>
              </a:rPr>
              <a:t>Fuel from the Sun: Artificial Photosynthesis </a:t>
            </a:r>
            <a:r>
              <a:rPr lang="en-GB" dirty="0">
                <a:solidFill>
                  <a:srgbClr val="000000">
                    <a:lumMod val="65000"/>
                    <a:lumOff val="35000"/>
                  </a:srgbClr>
                </a:solidFill>
              </a:rPr>
              <a:t>(€ 5 M)</a:t>
            </a:r>
            <a:endParaRPr lang="en-GB" b="1" dirty="0">
              <a:solidFill>
                <a:srgbClr val="000000">
                  <a:lumMod val="65000"/>
                  <a:lumOff val="35000"/>
                </a:srgbClr>
              </a:solidFill>
            </a:endParaRPr>
          </a:p>
          <a:p>
            <a:pPr marL="285750" indent="-285750" fontAlgn="base">
              <a:spcBef>
                <a:spcPts val="600"/>
              </a:spcBef>
              <a:spcAft>
                <a:spcPts val="600"/>
              </a:spcAft>
              <a:buFont typeface="Arial" panose="020B0604020202020204" pitchFamily="34" charset="0"/>
              <a:buChar char="•"/>
            </a:pPr>
            <a:r>
              <a:rPr lang="en-GB" b="1" dirty="0">
                <a:solidFill>
                  <a:srgbClr val="000000">
                    <a:lumMod val="65000"/>
                    <a:lumOff val="35000"/>
                  </a:srgbClr>
                </a:solidFill>
              </a:rPr>
              <a:t>Early Warning for Epidemics </a:t>
            </a:r>
            <a:r>
              <a:rPr lang="en-GB" dirty="0">
                <a:solidFill>
                  <a:srgbClr val="000000">
                    <a:lumMod val="65000"/>
                    <a:lumOff val="35000"/>
                  </a:srgbClr>
                </a:solidFill>
              </a:rPr>
              <a:t>(€ 5 M)</a:t>
            </a:r>
            <a:endParaRPr lang="en-GB" b="1" dirty="0">
              <a:solidFill>
                <a:srgbClr val="000000">
                  <a:lumMod val="65000"/>
                  <a:lumOff val="35000"/>
                </a:srgbClr>
              </a:solidFill>
            </a:endParaRPr>
          </a:p>
          <a:p>
            <a:pPr marL="285750" indent="-285750" fontAlgn="base">
              <a:spcBef>
                <a:spcPts val="600"/>
              </a:spcBef>
              <a:spcAft>
                <a:spcPts val="600"/>
              </a:spcAft>
              <a:buFont typeface="Arial" panose="020B0604020202020204" pitchFamily="34" charset="0"/>
              <a:buChar char="•"/>
            </a:pPr>
            <a:r>
              <a:rPr lang="en-GB" b="1" dirty="0" err="1">
                <a:solidFill>
                  <a:srgbClr val="000000">
                    <a:lumMod val="65000"/>
                    <a:lumOff val="35000"/>
                  </a:srgbClr>
                </a:solidFill>
              </a:rPr>
              <a:t>Blockchain</a:t>
            </a:r>
            <a:r>
              <a:rPr lang="en-GB" b="1" dirty="0">
                <a:solidFill>
                  <a:srgbClr val="000000">
                    <a:lumMod val="65000"/>
                    <a:lumOff val="35000"/>
                  </a:srgbClr>
                </a:solidFill>
              </a:rPr>
              <a:t> for Social Good </a:t>
            </a:r>
            <a:r>
              <a:rPr lang="en-GB" dirty="0">
                <a:solidFill>
                  <a:srgbClr val="000000">
                    <a:lumMod val="65000"/>
                    <a:lumOff val="35000"/>
                  </a:srgbClr>
                </a:solidFill>
              </a:rPr>
              <a:t>(€ 5 M)</a:t>
            </a:r>
            <a:endParaRPr lang="en-GB" b="1" dirty="0">
              <a:solidFill>
                <a:srgbClr val="000000">
                  <a:lumMod val="65000"/>
                  <a:lumOff val="35000"/>
                </a:srgbClr>
              </a:solidFill>
            </a:endParaRPr>
          </a:p>
          <a:p>
            <a:pPr marL="285750" indent="-285750" fontAlgn="base">
              <a:spcBef>
                <a:spcPts val="600"/>
              </a:spcBef>
              <a:spcAft>
                <a:spcPts val="600"/>
              </a:spcAft>
              <a:buFont typeface="Arial" panose="020B0604020202020204" pitchFamily="34" charset="0"/>
              <a:buChar char="•"/>
            </a:pPr>
            <a:r>
              <a:rPr lang="en-GB" b="1" dirty="0">
                <a:solidFill>
                  <a:srgbClr val="000000">
                    <a:lumMod val="65000"/>
                    <a:lumOff val="35000"/>
                  </a:srgbClr>
                </a:solidFill>
              </a:rPr>
              <a:t>Low-Cost Space Launch </a:t>
            </a:r>
            <a:r>
              <a:rPr lang="en-GB" dirty="0">
                <a:solidFill>
                  <a:srgbClr val="000000">
                    <a:lumMod val="65000"/>
                    <a:lumOff val="35000"/>
                  </a:srgbClr>
                </a:solidFill>
              </a:rPr>
              <a:t>(€ 10 M)</a:t>
            </a:r>
            <a:endParaRPr lang="en-GB" b="1" dirty="0">
              <a:solidFill>
                <a:srgbClr val="000000">
                  <a:lumMod val="65000"/>
                  <a:lumOff val="35000"/>
                </a:srgbClr>
              </a:solidFill>
            </a:endParaRPr>
          </a:p>
          <a:p>
            <a:pPr marL="285750" indent="-285750" fontAlgn="base">
              <a:spcBef>
                <a:spcPts val="600"/>
              </a:spcBef>
              <a:spcAft>
                <a:spcPts val="600"/>
              </a:spcAft>
              <a:buFont typeface="Arial" panose="020B0604020202020204" pitchFamily="34" charset="0"/>
              <a:buChar char="•"/>
            </a:pPr>
            <a:r>
              <a:rPr lang="en-GB" b="1" dirty="0">
                <a:solidFill>
                  <a:srgbClr val="000000">
                    <a:lumMod val="65000"/>
                    <a:lumOff val="35000"/>
                  </a:srgbClr>
                </a:solidFill>
              </a:rPr>
              <a:t>Affordable High-Tech for Humanitarian Aid </a:t>
            </a:r>
            <a:r>
              <a:rPr lang="en-GB" dirty="0">
                <a:solidFill>
                  <a:srgbClr val="000000">
                    <a:lumMod val="65000"/>
                    <a:lumOff val="35000"/>
                  </a:srgbClr>
                </a:solidFill>
              </a:rPr>
              <a:t>(€ 5 M)</a:t>
            </a:r>
            <a:endParaRPr lang="en-GB" b="1" dirty="0">
              <a:solidFill>
                <a:srgbClr val="000000">
                  <a:lumMod val="65000"/>
                  <a:lumOff val="35000"/>
                </a:srgbClr>
              </a:solidFill>
            </a:endParaRPr>
          </a:p>
          <a:p>
            <a:pPr fontAlgn="base">
              <a:spcBef>
                <a:spcPts val="600"/>
              </a:spcBef>
              <a:spcAft>
                <a:spcPts val="600"/>
              </a:spcAft>
            </a:pPr>
            <a:endParaRPr lang="en-GB" b="1" dirty="0">
              <a:solidFill>
                <a:srgbClr val="000000">
                  <a:lumMod val="65000"/>
                  <a:lumOff val="35000"/>
                </a:srgbClr>
              </a:solidFill>
            </a:endParaRPr>
          </a:p>
          <a:p>
            <a:pPr marL="285750" indent="-285750" fontAlgn="base">
              <a:spcBef>
                <a:spcPct val="0"/>
              </a:spcBef>
              <a:spcAft>
                <a:spcPts val="600"/>
              </a:spcAft>
              <a:buFont typeface="Arial" panose="020B0604020202020204" pitchFamily="34" charset="0"/>
              <a:buChar char="•"/>
            </a:pPr>
            <a:endParaRPr lang="en-GB" dirty="0">
              <a:solidFill>
                <a:srgbClr val="000000">
                  <a:lumMod val="65000"/>
                  <a:lumOff val="35000"/>
                </a:srgbClr>
              </a:solidFill>
            </a:endParaRPr>
          </a:p>
        </p:txBody>
      </p:sp>
    </p:spTree>
    <p:extLst>
      <p:ext uri="{BB962C8B-B14F-4D97-AF65-F5344CB8AC3E}">
        <p14:creationId xmlns:p14="http://schemas.microsoft.com/office/powerpoint/2010/main" val="3294162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715" y="1124744"/>
            <a:ext cx="10945216" cy="576064"/>
          </a:xfrm>
        </p:spPr>
        <p:txBody>
          <a:bodyPr/>
          <a:lstStyle/>
          <a:p>
            <a:pPr algn="ctr"/>
            <a:r>
              <a:rPr lang="en-GB" dirty="0"/>
              <a:t>Focus Areas and other cross-cutting priorities</a:t>
            </a:r>
          </a:p>
        </p:txBody>
      </p:sp>
      <p:sp>
        <p:nvSpPr>
          <p:cNvPr id="3" name="Content Placeholder 2"/>
          <p:cNvSpPr>
            <a:spLocks noGrp="1"/>
          </p:cNvSpPr>
          <p:nvPr>
            <p:ph idx="1"/>
          </p:nvPr>
        </p:nvSpPr>
        <p:spPr>
          <a:xfrm>
            <a:off x="3614752" y="4766720"/>
            <a:ext cx="6528725" cy="1665000"/>
          </a:xfrm>
        </p:spPr>
        <p:txBody>
          <a:bodyPr/>
          <a:lstStyle/>
          <a:p>
            <a:pPr marL="0" indent="0">
              <a:buNone/>
            </a:pPr>
            <a:r>
              <a:rPr lang="en-GB" sz="1800" b="1" kern="1200" dirty="0">
                <a:solidFill>
                  <a:schemeClr val="tx1">
                    <a:lumMod val="65000"/>
                    <a:lumOff val="35000"/>
                  </a:schemeClr>
                </a:solidFill>
                <a:latin typeface="Verdana" pitchFamily="34" charset="0"/>
              </a:rPr>
              <a:t>Further</a:t>
            </a:r>
            <a:r>
              <a:rPr lang="en-GB" dirty="0"/>
              <a:t> </a:t>
            </a:r>
            <a:r>
              <a:rPr lang="en-GB" sz="1800" b="1" kern="1200" dirty="0">
                <a:solidFill>
                  <a:schemeClr val="tx1">
                    <a:lumMod val="65000"/>
                    <a:lumOff val="35000"/>
                  </a:schemeClr>
                </a:solidFill>
                <a:latin typeface="Verdana" pitchFamily="34" charset="0"/>
              </a:rPr>
              <a:t>cross-cutting priorities</a:t>
            </a:r>
            <a:endParaRPr lang="en-GB" dirty="0"/>
          </a:p>
          <a:p>
            <a:pPr>
              <a:spcBef>
                <a:spcPts val="600"/>
              </a:spcBef>
              <a:spcAft>
                <a:spcPct val="0"/>
              </a:spcAft>
              <a:buClr>
                <a:srgbClr val="669AAF"/>
              </a:buClr>
            </a:pPr>
            <a:r>
              <a:rPr lang="en-GB" sz="1800" kern="1200" dirty="0">
                <a:solidFill>
                  <a:schemeClr val="tx1">
                    <a:lumMod val="65000"/>
                    <a:lumOff val="35000"/>
                  </a:schemeClr>
                </a:solidFill>
                <a:latin typeface="Verdana" pitchFamily="34" charset="0"/>
              </a:rPr>
              <a:t>Migration (€ 200M)</a:t>
            </a:r>
          </a:p>
          <a:p>
            <a:pPr>
              <a:spcBef>
                <a:spcPts val="600"/>
              </a:spcBef>
              <a:spcAft>
                <a:spcPct val="0"/>
              </a:spcAft>
              <a:buClr>
                <a:srgbClr val="669AAF"/>
              </a:buClr>
            </a:pPr>
            <a:r>
              <a:rPr lang="en-GB" sz="1800" kern="1200" dirty="0">
                <a:solidFill>
                  <a:schemeClr val="tx1">
                    <a:lumMod val="65000"/>
                    <a:lumOff val="35000"/>
                  </a:schemeClr>
                </a:solidFill>
                <a:latin typeface="Verdana" pitchFamily="34" charset="0"/>
              </a:rPr>
              <a:t>Batteries (€ 100M + € 100M to come)</a:t>
            </a:r>
          </a:p>
          <a:p>
            <a:pPr>
              <a:spcBef>
                <a:spcPts val="600"/>
              </a:spcBef>
              <a:spcAft>
                <a:spcPct val="0"/>
              </a:spcAft>
              <a:buClr>
                <a:srgbClr val="669AAF"/>
              </a:buClr>
            </a:pPr>
            <a:r>
              <a:rPr lang="en-GB" sz="1800" kern="1200" dirty="0">
                <a:solidFill>
                  <a:schemeClr val="tx1">
                    <a:lumMod val="65000"/>
                    <a:lumOff val="35000"/>
                  </a:schemeClr>
                </a:solidFill>
                <a:latin typeface="Verdana" pitchFamily="34" charset="0"/>
              </a:rPr>
              <a:t>Blue Growth, Cities </a:t>
            </a:r>
            <a:r>
              <a:rPr lang="de-DE" sz="1800" kern="1200" dirty="0">
                <a:solidFill>
                  <a:schemeClr val="tx1">
                    <a:lumMod val="65000"/>
                    <a:lumOff val="35000"/>
                  </a:schemeClr>
                </a:solidFill>
                <a:latin typeface="Verdana" pitchFamily="34" charset="0"/>
              </a:rPr>
              <a:t>……</a:t>
            </a:r>
            <a:endParaRPr lang="en-GB" sz="1800" kern="1200" dirty="0">
              <a:solidFill>
                <a:schemeClr val="tx1">
                  <a:lumMod val="65000"/>
                  <a:lumOff val="35000"/>
                </a:schemeClr>
              </a:solidFill>
              <a:latin typeface="Verdana" pitchFamily="34" charset="0"/>
            </a:endParaRPr>
          </a:p>
        </p:txBody>
      </p:sp>
      <p:sp>
        <p:nvSpPr>
          <p:cNvPr id="4" name="TextBox 3"/>
          <p:cNvSpPr txBox="1"/>
          <p:nvPr/>
        </p:nvSpPr>
        <p:spPr>
          <a:xfrm>
            <a:off x="527381" y="2012481"/>
            <a:ext cx="6624736" cy="1954381"/>
          </a:xfrm>
          <a:prstGeom prst="rect">
            <a:avLst/>
          </a:prstGeom>
          <a:noFill/>
        </p:spPr>
        <p:txBody>
          <a:bodyPr wrap="square" rtlCol="0">
            <a:spAutoFit/>
          </a:bodyPr>
          <a:lstStyle/>
          <a:p>
            <a:pPr fontAlgn="base">
              <a:spcBef>
                <a:spcPct val="0"/>
              </a:spcBef>
              <a:spcAft>
                <a:spcPct val="0"/>
              </a:spcAft>
            </a:pPr>
            <a:r>
              <a:rPr lang="de-DE" b="1" dirty="0">
                <a:solidFill>
                  <a:srgbClr val="000000">
                    <a:lumMod val="65000"/>
                    <a:lumOff val="35000"/>
                  </a:srgbClr>
                </a:solidFill>
              </a:rPr>
              <a:t>€ 7 </a:t>
            </a:r>
            <a:r>
              <a:rPr lang="en-GB" b="1" dirty="0">
                <a:solidFill>
                  <a:srgbClr val="000000">
                    <a:lumMod val="65000"/>
                    <a:lumOff val="35000"/>
                  </a:srgbClr>
                </a:solidFill>
              </a:rPr>
              <a:t>billion for 4 mutually reinforcing focus areas </a:t>
            </a:r>
          </a:p>
          <a:p>
            <a:pPr marL="285750" indent="-285750" fontAlgn="base">
              <a:spcBef>
                <a:spcPts val="600"/>
              </a:spcBef>
              <a:spcAft>
                <a:spcPct val="0"/>
              </a:spcAft>
              <a:buClr>
                <a:srgbClr val="669AAF"/>
              </a:buClr>
              <a:buFont typeface="Arial" panose="020B0604020202020204" pitchFamily="34" charset="0"/>
              <a:buChar char="•"/>
            </a:pPr>
            <a:r>
              <a:rPr lang="en-GB" dirty="0">
                <a:solidFill>
                  <a:srgbClr val="000000">
                    <a:lumMod val="65000"/>
                    <a:lumOff val="35000"/>
                  </a:srgbClr>
                </a:solidFill>
              </a:rPr>
              <a:t>aligned to political priorities </a:t>
            </a:r>
          </a:p>
          <a:p>
            <a:pPr marL="285750" indent="-285750" fontAlgn="base">
              <a:spcBef>
                <a:spcPts val="600"/>
              </a:spcBef>
              <a:spcAft>
                <a:spcPct val="0"/>
              </a:spcAft>
              <a:buClr>
                <a:srgbClr val="669AAF"/>
              </a:buClr>
              <a:buFont typeface="Arial" panose="020B0604020202020204" pitchFamily="34" charset="0"/>
              <a:buChar char="•"/>
            </a:pPr>
            <a:r>
              <a:rPr lang="en-GB" dirty="0">
                <a:solidFill>
                  <a:srgbClr val="000000">
                    <a:lumMod val="65000"/>
                    <a:lumOff val="35000"/>
                  </a:srgbClr>
                </a:solidFill>
              </a:rPr>
              <a:t>expected to have exceptional impact</a:t>
            </a:r>
          </a:p>
          <a:p>
            <a:pPr marL="285750" indent="-285750" fontAlgn="base">
              <a:spcBef>
                <a:spcPts val="600"/>
              </a:spcBef>
              <a:spcAft>
                <a:spcPct val="0"/>
              </a:spcAft>
              <a:buClr>
                <a:srgbClr val="669AAF"/>
              </a:buClr>
              <a:buFont typeface="Arial" panose="020B0604020202020204" pitchFamily="34" charset="0"/>
              <a:buChar char="•"/>
            </a:pPr>
            <a:r>
              <a:rPr lang="en-GB" dirty="0">
                <a:solidFill>
                  <a:srgbClr val="000000">
                    <a:lumMod val="65000"/>
                    <a:lumOff val="35000"/>
                  </a:srgbClr>
                </a:solidFill>
              </a:rPr>
              <a:t>implemented through 'virtual calls cutting across the programme </a:t>
            </a:r>
            <a:r>
              <a:rPr lang="en-GB" sz="1600" dirty="0">
                <a:solidFill>
                  <a:srgbClr val="000000">
                    <a:lumMod val="65000"/>
                    <a:lumOff val="35000"/>
                  </a:srgbClr>
                </a:solidFill>
              </a:rPr>
              <a:t>(description in 'General Introduction', common call identifier of contributing calls and topics)</a:t>
            </a:r>
          </a:p>
        </p:txBody>
      </p:sp>
      <p:sp>
        <p:nvSpPr>
          <p:cNvPr id="8" name="TextBox 7"/>
          <p:cNvSpPr txBox="1"/>
          <p:nvPr/>
        </p:nvSpPr>
        <p:spPr>
          <a:xfrm>
            <a:off x="9936429" y="2240014"/>
            <a:ext cx="1536171" cy="523220"/>
          </a:xfrm>
          <a:prstGeom prst="rect">
            <a:avLst/>
          </a:prstGeom>
          <a:noFill/>
        </p:spPr>
        <p:txBody>
          <a:bodyPr wrap="square" rtlCol="0">
            <a:spAutoFit/>
          </a:bodyPr>
          <a:lstStyle/>
          <a:p>
            <a:pPr algn="ctr" fontAlgn="base">
              <a:spcBef>
                <a:spcPct val="0"/>
              </a:spcBef>
              <a:spcAft>
                <a:spcPct val="0"/>
              </a:spcAft>
            </a:pPr>
            <a:r>
              <a:rPr lang="de-DE" sz="1400" dirty="0" err="1">
                <a:solidFill>
                  <a:srgbClr val="000000"/>
                </a:solidFill>
              </a:rPr>
              <a:t>Circular</a:t>
            </a:r>
            <a:r>
              <a:rPr lang="de-DE" sz="1400" dirty="0">
                <a:solidFill>
                  <a:srgbClr val="000000"/>
                </a:solidFill>
              </a:rPr>
              <a:t> Economy</a:t>
            </a:r>
            <a:endParaRPr lang="en-GB" sz="1400" dirty="0">
              <a:solidFill>
                <a:srgbClr val="000000"/>
              </a:solidFill>
            </a:endParaRPr>
          </a:p>
        </p:txBody>
      </p:sp>
      <p:sp>
        <p:nvSpPr>
          <p:cNvPr id="10" name="Down Arrow 9"/>
          <p:cNvSpPr/>
          <p:nvPr/>
        </p:nvSpPr>
        <p:spPr>
          <a:xfrm rot="18932968">
            <a:off x="9526779" y="3133022"/>
            <a:ext cx="2230543" cy="1614967"/>
          </a:xfrm>
          <a:prstGeom prst="downArrow">
            <a:avLst/>
          </a:prstGeom>
          <a:solidFill>
            <a:srgbClr val="FF6900"/>
          </a:solidFill>
          <a:ln>
            <a:solidFill>
              <a:srgbClr val="578DA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sp>
        <p:nvSpPr>
          <p:cNvPr id="14" name="Down Arrow 13"/>
          <p:cNvSpPr/>
          <p:nvPr/>
        </p:nvSpPr>
        <p:spPr>
          <a:xfrm rot="8137940">
            <a:off x="7478096" y="1694433"/>
            <a:ext cx="2230543" cy="1614967"/>
          </a:xfrm>
          <a:prstGeom prst="downArrow">
            <a:avLst/>
          </a:prstGeom>
          <a:solidFill>
            <a:srgbClr val="FFC000"/>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sp>
        <p:nvSpPr>
          <p:cNvPr id="15" name="Down Arrow 14"/>
          <p:cNvSpPr/>
          <p:nvPr/>
        </p:nvSpPr>
        <p:spPr>
          <a:xfrm rot="2680690">
            <a:off x="7478005" y="3147948"/>
            <a:ext cx="2230543" cy="1614967"/>
          </a:xfrm>
          <a:prstGeom prst="downArrow">
            <a:avLst/>
          </a:prstGeom>
          <a:solidFill>
            <a:schemeClr val="accent6">
              <a:lumMod val="40000"/>
              <a:lumOff val="60000"/>
            </a:schemeClr>
          </a:solidFill>
          <a:ln>
            <a:solidFill>
              <a:srgbClr val="578DA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sp>
        <p:nvSpPr>
          <p:cNvPr id="16" name="Down Arrow 15"/>
          <p:cNvSpPr/>
          <p:nvPr/>
        </p:nvSpPr>
        <p:spPr>
          <a:xfrm rot="13512336">
            <a:off x="9666827" y="1235346"/>
            <a:ext cx="1672907" cy="2153289"/>
          </a:xfrm>
          <a:prstGeom prst="downArrow">
            <a:avLst/>
          </a:prstGeom>
          <a:solidFill>
            <a:srgbClr val="669AAF"/>
          </a:solidFill>
          <a:ln>
            <a:solidFill>
              <a:srgbClr val="578DA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sp>
        <p:nvSpPr>
          <p:cNvPr id="17" name="TextBox 16"/>
          <p:cNvSpPr txBox="1"/>
          <p:nvPr/>
        </p:nvSpPr>
        <p:spPr>
          <a:xfrm>
            <a:off x="7992811" y="2230911"/>
            <a:ext cx="1304073" cy="523220"/>
          </a:xfrm>
          <a:prstGeom prst="rect">
            <a:avLst/>
          </a:prstGeom>
          <a:noFill/>
        </p:spPr>
        <p:txBody>
          <a:bodyPr wrap="square" rtlCol="0">
            <a:spAutoFit/>
          </a:bodyPr>
          <a:lstStyle/>
          <a:p>
            <a:pPr fontAlgn="base">
              <a:spcBef>
                <a:spcPct val="0"/>
              </a:spcBef>
              <a:spcAft>
                <a:spcPct val="0"/>
              </a:spcAft>
            </a:pPr>
            <a:r>
              <a:rPr lang="de-DE" sz="1400" b="1" dirty="0">
                <a:solidFill>
                  <a:srgbClr val="000000">
                    <a:lumMod val="65000"/>
                    <a:lumOff val="35000"/>
                  </a:srgbClr>
                </a:solidFill>
              </a:rPr>
              <a:t>Low Carbon </a:t>
            </a:r>
            <a:endParaRPr lang="en-GB" sz="1400" b="1" dirty="0">
              <a:solidFill>
                <a:srgbClr val="000000">
                  <a:lumMod val="65000"/>
                  <a:lumOff val="35000"/>
                </a:srgbClr>
              </a:solidFill>
            </a:endParaRPr>
          </a:p>
        </p:txBody>
      </p:sp>
      <p:sp>
        <p:nvSpPr>
          <p:cNvPr id="18" name="TextBox 17"/>
          <p:cNvSpPr txBox="1"/>
          <p:nvPr/>
        </p:nvSpPr>
        <p:spPr>
          <a:xfrm>
            <a:off x="10032437" y="2247209"/>
            <a:ext cx="1824203" cy="523220"/>
          </a:xfrm>
          <a:prstGeom prst="rect">
            <a:avLst/>
          </a:prstGeom>
          <a:noFill/>
        </p:spPr>
        <p:txBody>
          <a:bodyPr wrap="square" rtlCol="0">
            <a:spAutoFit/>
          </a:bodyPr>
          <a:lstStyle/>
          <a:p>
            <a:pPr fontAlgn="base">
              <a:spcBef>
                <a:spcPct val="0"/>
              </a:spcBef>
              <a:spcAft>
                <a:spcPct val="0"/>
              </a:spcAft>
            </a:pPr>
            <a:r>
              <a:rPr lang="de-DE" sz="1400" b="1" dirty="0" err="1">
                <a:solidFill>
                  <a:srgbClr val="000000">
                    <a:lumMod val="65000"/>
                    <a:lumOff val="35000"/>
                  </a:srgbClr>
                </a:solidFill>
              </a:rPr>
              <a:t>Circular</a:t>
            </a:r>
            <a:r>
              <a:rPr lang="de-DE" sz="1400" b="1" dirty="0">
                <a:solidFill>
                  <a:srgbClr val="000000">
                    <a:lumMod val="65000"/>
                    <a:lumOff val="35000"/>
                  </a:srgbClr>
                </a:solidFill>
              </a:rPr>
              <a:t> Economy</a:t>
            </a:r>
            <a:endParaRPr lang="en-GB" sz="1400" b="1" dirty="0">
              <a:solidFill>
                <a:srgbClr val="000000">
                  <a:lumMod val="65000"/>
                  <a:lumOff val="35000"/>
                </a:srgbClr>
              </a:solidFill>
            </a:endParaRPr>
          </a:p>
        </p:txBody>
      </p:sp>
      <p:sp>
        <p:nvSpPr>
          <p:cNvPr id="19" name="TextBox 18"/>
          <p:cNvSpPr txBox="1"/>
          <p:nvPr/>
        </p:nvSpPr>
        <p:spPr>
          <a:xfrm>
            <a:off x="7601543" y="3664136"/>
            <a:ext cx="2086609" cy="307777"/>
          </a:xfrm>
          <a:prstGeom prst="rect">
            <a:avLst/>
          </a:prstGeom>
          <a:noFill/>
        </p:spPr>
        <p:txBody>
          <a:bodyPr wrap="square" rtlCol="0">
            <a:spAutoFit/>
          </a:bodyPr>
          <a:lstStyle/>
          <a:p>
            <a:pPr algn="ctr" fontAlgn="base">
              <a:spcBef>
                <a:spcPct val="0"/>
              </a:spcBef>
              <a:spcAft>
                <a:spcPct val="0"/>
              </a:spcAft>
            </a:pPr>
            <a:r>
              <a:rPr lang="de-DE" sz="1400" b="1" dirty="0" err="1">
                <a:solidFill>
                  <a:srgbClr val="000000">
                    <a:lumMod val="65000"/>
                    <a:lumOff val="35000"/>
                  </a:srgbClr>
                </a:solidFill>
              </a:rPr>
              <a:t>Digitisation</a:t>
            </a:r>
            <a:endParaRPr lang="de-DE" sz="1400" b="1" dirty="0">
              <a:solidFill>
                <a:srgbClr val="000000">
                  <a:lumMod val="65000"/>
                  <a:lumOff val="35000"/>
                </a:srgbClr>
              </a:solidFill>
            </a:endParaRPr>
          </a:p>
        </p:txBody>
      </p:sp>
      <p:sp>
        <p:nvSpPr>
          <p:cNvPr id="20" name="TextBox 19"/>
          <p:cNvSpPr txBox="1"/>
          <p:nvPr/>
        </p:nvSpPr>
        <p:spPr>
          <a:xfrm>
            <a:off x="9888424" y="3664136"/>
            <a:ext cx="1488165" cy="307777"/>
          </a:xfrm>
          <a:prstGeom prst="rect">
            <a:avLst/>
          </a:prstGeom>
          <a:noFill/>
        </p:spPr>
        <p:txBody>
          <a:bodyPr wrap="square" rtlCol="0">
            <a:spAutoFit/>
          </a:bodyPr>
          <a:lstStyle/>
          <a:p>
            <a:pPr algn="ctr" fontAlgn="base">
              <a:spcBef>
                <a:spcPct val="0"/>
              </a:spcBef>
              <a:spcAft>
                <a:spcPct val="0"/>
              </a:spcAft>
            </a:pPr>
            <a:r>
              <a:rPr lang="de-DE" sz="1400" b="1" dirty="0">
                <a:solidFill>
                  <a:srgbClr val="000000">
                    <a:lumMod val="65000"/>
                    <a:lumOff val="35000"/>
                  </a:srgbClr>
                </a:solidFill>
              </a:rPr>
              <a:t>Security</a:t>
            </a:r>
            <a:endParaRPr lang="en-GB" sz="1400" b="1" dirty="0">
              <a:solidFill>
                <a:srgbClr val="000000">
                  <a:lumMod val="65000"/>
                  <a:lumOff val="35000"/>
                </a:srgbClr>
              </a:solidFill>
            </a:endParaRPr>
          </a:p>
        </p:txBody>
      </p:sp>
    </p:spTree>
    <p:extLst>
      <p:ext uri="{BB962C8B-B14F-4D97-AF65-F5344CB8AC3E}">
        <p14:creationId xmlns:p14="http://schemas.microsoft.com/office/powerpoint/2010/main" val="830855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908720"/>
            <a:ext cx="10945216" cy="1008112"/>
          </a:xfrm>
        </p:spPr>
        <p:txBody>
          <a:bodyPr/>
          <a:lstStyle/>
          <a:p>
            <a:pPr marL="0" lvl="1" algn="ctr">
              <a:spcBef>
                <a:spcPts val="1200"/>
              </a:spcBef>
              <a:spcAft>
                <a:spcPts val="600"/>
              </a:spcAft>
            </a:pPr>
            <a:r>
              <a:rPr lang="en-GB" sz="2200" dirty="0">
                <a:solidFill>
                  <a:srgbClr val="578DA3"/>
                </a:solidFill>
                <a:latin typeface="+mj-lt"/>
                <a:ea typeface="+mj-ea"/>
                <a:cs typeface="+mj-cs"/>
              </a:rPr>
              <a:t>Focus Area 'Building a low-carbon, climate resilient future' (LC)</a:t>
            </a:r>
          </a:p>
        </p:txBody>
      </p:sp>
      <p:sp>
        <p:nvSpPr>
          <p:cNvPr id="3" name="Content Placeholder 2"/>
          <p:cNvSpPr>
            <a:spLocks noGrp="1"/>
          </p:cNvSpPr>
          <p:nvPr>
            <p:ph idx="1"/>
          </p:nvPr>
        </p:nvSpPr>
        <p:spPr>
          <a:xfrm>
            <a:off x="3695733" y="2002582"/>
            <a:ext cx="7771904" cy="4104456"/>
          </a:xfrm>
        </p:spPr>
        <p:txBody>
          <a:bodyPr/>
          <a:lstStyle/>
          <a:p>
            <a:pPr marL="0" lvl="1" indent="0" algn="just">
              <a:buNone/>
            </a:pPr>
            <a:r>
              <a:rPr lang="en-GB" b="0" dirty="0"/>
              <a:t>Contributing to implement the </a:t>
            </a:r>
            <a:r>
              <a:rPr lang="en-GB" sz="2000" dirty="0">
                <a:solidFill>
                  <a:srgbClr val="669AAF"/>
                </a:solidFill>
              </a:rPr>
              <a:t>Paris Agreement</a:t>
            </a:r>
            <a:r>
              <a:rPr lang="en-GB" b="0" dirty="0"/>
              <a:t>:</a:t>
            </a:r>
          </a:p>
          <a:p>
            <a:pPr marL="0" lvl="1" indent="0" algn="just">
              <a:buNone/>
            </a:pPr>
            <a:endParaRPr lang="en-GB" dirty="0"/>
          </a:p>
          <a:p>
            <a:pPr lvl="1" algn="just">
              <a:buClr>
                <a:srgbClr val="669AAF"/>
              </a:buClr>
            </a:pPr>
            <a:r>
              <a:rPr lang="en-GB" dirty="0"/>
              <a:t>Accelerate transformation </a:t>
            </a:r>
            <a:r>
              <a:rPr lang="en-GB" b="0" dirty="0"/>
              <a:t>towards carbon neutrality through</a:t>
            </a:r>
            <a:r>
              <a:rPr lang="en-GB" dirty="0"/>
              <a:t> clean technologies </a:t>
            </a:r>
          </a:p>
          <a:p>
            <a:pPr lvl="1" algn="just">
              <a:spcBef>
                <a:spcPts val="1200"/>
              </a:spcBef>
              <a:buClr>
                <a:srgbClr val="669AAF"/>
              </a:buClr>
            </a:pPr>
            <a:r>
              <a:rPr lang="en-GB" b="0" dirty="0"/>
              <a:t>Enhance</a:t>
            </a:r>
            <a:r>
              <a:rPr lang="en-GB" dirty="0"/>
              <a:t> climate resilience in Europe and beyond</a:t>
            </a:r>
          </a:p>
          <a:p>
            <a:pPr lvl="1" algn="just">
              <a:spcBef>
                <a:spcPts val="1200"/>
              </a:spcBef>
              <a:buClr>
                <a:srgbClr val="669AAF"/>
              </a:buClr>
            </a:pPr>
            <a:r>
              <a:rPr lang="en-GB" b="0" dirty="0"/>
              <a:t>Contribute to </a:t>
            </a:r>
            <a:r>
              <a:rPr lang="en-GB" dirty="0"/>
              <a:t>long-term mitigation and adaptation policy planning </a:t>
            </a:r>
          </a:p>
          <a:p>
            <a:pPr lvl="1" algn="just"/>
            <a:endParaRPr lang="en-GB" dirty="0"/>
          </a:p>
          <a:p>
            <a:pPr marL="0" indent="0">
              <a:buNone/>
            </a:pPr>
            <a:r>
              <a:rPr lang="en-GB" dirty="0">
                <a:solidFill>
                  <a:schemeClr val="tx1">
                    <a:lumMod val="65000"/>
                    <a:lumOff val="35000"/>
                  </a:schemeClr>
                </a:solidFill>
              </a:rPr>
              <a:t>Contributions from work programme parts Industrial Technologies; Space; Food security and </a:t>
            </a:r>
            <a:r>
              <a:rPr lang="en-GB" dirty="0" err="1">
                <a:solidFill>
                  <a:schemeClr val="tx1">
                    <a:lumMod val="65000"/>
                    <a:lumOff val="35000"/>
                  </a:schemeClr>
                </a:solidFill>
              </a:rPr>
              <a:t>Bioeconomy</a:t>
            </a:r>
            <a:r>
              <a:rPr lang="en-GB" dirty="0">
                <a:solidFill>
                  <a:schemeClr val="tx1">
                    <a:lumMod val="65000"/>
                    <a:lumOff val="35000"/>
                  </a:schemeClr>
                </a:solidFill>
              </a:rPr>
              <a:t>; Energy; Transport; Climate </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 name="Oval 3"/>
          <p:cNvSpPr/>
          <p:nvPr/>
        </p:nvSpPr>
        <p:spPr>
          <a:xfrm>
            <a:off x="656451" y="4725142"/>
            <a:ext cx="2304257" cy="1224136"/>
          </a:xfrm>
          <a:prstGeom prst="ellipse">
            <a:avLst/>
          </a:prstGeom>
          <a:noFill/>
          <a:ln>
            <a:solidFill>
              <a:srgbClr val="669AA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sp>
        <p:nvSpPr>
          <p:cNvPr id="5" name="TextBox 4"/>
          <p:cNvSpPr txBox="1"/>
          <p:nvPr/>
        </p:nvSpPr>
        <p:spPr>
          <a:xfrm>
            <a:off x="656433" y="5106449"/>
            <a:ext cx="2400267" cy="461665"/>
          </a:xfrm>
          <a:prstGeom prst="rect">
            <a:avLst/>
          </a:prstGeom>
          <a:noFill/>
        </p:spPr>
        <p:txBody>
          <a:bodyPr wrap="square" rtlCol="0">
            <a:spAutoFit/>
          </a:bodyPr>
          <a:lstStyle/>
          <a:p>
            <a:pPr algn="ctr" fontAlgn="base">
              <a:spcBef>
                <a:spcPct val="0"/>
              </a:spcBef>
              <a:spcAft>
                <a:spcPct val="0"/>
              </a:spcAft>
            </a:pPr>
            <a:r>
              <a:rPr lang="de-DE" sz="2400" b="1" dirty="0">
                <a:solidFill>
                  <a:srgbClr val="578DA3"/>
                </a:solidFill>
              </a:rPr>
              <a:t>€ 3.3 </a:t>
            </a:r>
            <a:r>
              <a:rPr lang="de-DE" sz="2400" b="1" dirty="0" err="1">
                <a:solidFill>
                  <a:srgbClr val="578DA3"/>
                </a:solidFill>
              </a:rPr>
              <a:t>bn</a:t>
            </a:r>
            <a:endParaRPr lang="en-GB" sz="2400" b="1" dirty="0">
              <a:solidFill>
                <a:srgbClr val="578DA3"/>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244" y="2160687"/>
            <a:ext cx="3044695" cy="192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375" y="4063150"/>
            <a:ext cx="3039536" cy="104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851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 3"/>
          <p:cNvPicPr>
            <a:picLocks noChangeAspect="1"/>
          </p:cNvPicPr>
          <p:nvPr/>
        </p:nvPicPr>
        <p:blipFill>
          <a:blip r:embed="rId3" cstate="print">
            <a:extLst>
              <a:ext uri="{28A0092B-C50C-407E-A947-70E740481C1C}">
                <a14:useLocalDpi xmlns:a14="http://schemas.microsoft.com/office/drawing/2010/main" val="0"/>
              </a:ext>
            </a:extLst>
          </a:blip>
          <a:srcRect t="9232"/>
          <a:stretch>
            <a:fillRect/>
          </a:stretch>
        </p:blipFill>
        <p:spPr bwMode="auto">
          <a:xfrm>
            <a:off x="1013426" y="1171501"/>
            <a:ext cx="10368348" cy="507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bwMode="auto">
          <a:xfrm>
            <a:off x="231667" y="4120699"/>
            <a:ext cx="3590383" cy="673323"/>
          </a:xfrm>
          <a:prstGeom prst="rect">
            <a:avLst/>
          </a:prstGeom>
          <a:solidFill>
            <a:schemeClr val="bg1"/>
          </a:solidFill>
          <a:ln>
            <a:noFill/>
          </a:ln>
          <a:effectLst/>
          <a:extLst/>
        </p:spPr>
        <p:txBody>
          <a:bodyPr lIns="89177" tIns="44589" rIns="89177" bIns="44589" anchor="ct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3097" defTabSz="891917">
              <a:lnSpc>
                <a:spcPts val="3413"/>
              </a:lnSpc>
              <a:defRPr/>
            </a:pPr>
            <a:endParaRPr lang="en-GB" altLang="fr-FR" sz="2400" i="1" kern="0" dirty="0">
              <a:solidFill>
                <a:srgbClr val="336699"/>
              </a:solidFill>
              <a:ea typeface="ＭＳ Ｐゴシック" pitchFamily="34" charset="-128"/>
            </a:endParaRPr>
          </a:p>
          <a:p>
            <a:pPr marL="3097" defTabSz="891917">
              <a:lnSpc>
                <a:spcPts val="3413"/>
              </a:lnSpc>
              <a:defRPr/>
            </a:pPr>
            <a:r>
              <a:rPr lang="en-GB" altLang="fr-FR" sz="2400" i="1" kern="0" dirty="0">
                <a:solidFill>
                  <a:srgbClr val="336699"/>
                </a:solidFill>
                <a:ea typeface="ＭＳ Ｐゴシック" pitchFamily="34" charset="-128"/>
              </a:rPr>
              <a:t>Horizon 2020</a:t>
            </a:r>
            <a:br>
              <a:rPr lang="en-GB" altLang="fr-FR" sz="2400" i="1" kern="0" dirty="0">
                <a:solidFill>
                  <a:srgbClr val="336699"/>
                </a:solidFill>
                <a:ea typeface="ＭＳ Ｐゴシック" pitchFamily="34" charset="-128"/>
              </a:rPr>
            </a:br>
            <a:endParaRPr lang="en-GB" altLang="fr-FR" sz="2400" i="1" kern="0" dirty="0">
              <a:solidFill>
                <a:srgbClr val="336699"/>
              </a:solidFill>
              <a:ea typeface="ＭＳ Ｐゴシック" pitchFamily="34" charset="-128"/>
            </a:endParaRPr>
          </a:p>
        </p:txBody>
      </p:sp>
      <p:sp>
        <p:nvSpPr>
          <p:cNvPr id="40964" name="Slide Number Placeholder 1"/>
          <p:cNvSpPr>
            <a:spLocks noGrp="1"/>
          </p:cNvSpPr>
          <p:nvPr>
            <p:ph type="sldNum" sz="quarter" idx="12"/>
          </p:nvPr>
        </p:nvSpPr>
        <p:spPr>
          <a:noFill/>
        </p:spPr>
        <p:txBody>
          <a:bodyPr/>
          <a:lstStyle/>
          <a:p>
            <a:fld id="{922ED15A-3E2F-41E2-9DDB-11267BE83D55}" type="slidenum">
              <a:rPr lang="en-GB" altLang="en-US"/>
              <a:pPr/>
              <a:t>2</a:t>
            </a:fld>
            <a:endParaRPr lang="en-GB" altLang="en-US"/>
          </a:p>
        </p:txBody>
      </p:sp>
      <p:sp>
        <p:nvSpPr>
          <p:cNvPr id="2" name="Rectangle 1"/>
          <p:cNvSpPr/>
          <p:nvPr/>
        </p:nvSpPr>
        <p:spPr bwMode="auto">
          <a:xfrm>
            <a:off x="239349" y="5030590"/>
            <a:ext cx="4943413" cy="145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r>
              <a:rPr lang="en-US" i="1" dirty="0">
                <a:solidFill>
                  <a:srgbClr val="0F5494"/>
                </a:solidFill>
              </a:rPr>
              <a:t>77 </a:t>
            </a:r>
            <a:r>
              <a:rPr lang="en-GB" i="1" dirty="0">
                <a:solidFill>
                  <a:srgbClr val="0F5494"/>
                </a:solidFill>
              </a:rPr>
              <a:t>€B</a:t>
            </a:r>
            <a:r>
              <a:rPr lang="en-US" i="1" dirty="0">
                <a:solidFill>
                  <a:srgbClr val="0F5494"/>
                </a:solidFill>
              </a:rPr>
              <a:t> budget over 7 years </a:t>
            </a:r>
          </a:p>
          <a:p>
            <a:pPr marL="3175" fontAlgn="base">
              <a:spcBef>
                <a:spcPct val="0"/>
              </a:spcBef>
              <a:spcAft>
                <a:spcPct val="0"/>
              </a:spcAft>
            </a:pPr>
            <a:r>
              <a:rPr lang="en-US" i="1" dirty="0">
                <a:solidFill>
                  <a:srgbClr val="0F5494"/>
                </a:solidFill>
              </a:rPr>
              <a:t>44 countries contributing</a:t>
            </a:r>
          </a:p>
          <a:p>
            <a:pPr marL="3175" fontAlgn="base">
              <a:spcBef>
                <a:spcPct val="0"/>
              </a:spcBef>
              <a:spcAft>
                <a:spcPct val="0"/>
              </a:spcAft>
            </a:pPr>
            <a:r>
              <a:rPr lang="en-US" i="1" dirty="0">
                <a:solidFill>
                  <a:srgbClr val="0F5494"/>
                </a:solidFill>
              </a:rPr>
              <a:t>40,000 proposals p.a.</a:t>
            </a:r>
          </a:p>
          <a:p>
            <a:pPr marL="3175" fontAlgn="base">
              <a:spcBef>
                <a:spcPct val="0"/>
              </a:spcBef>
              <a:spcAft>
                <a:spcPct val="0"/>
              </a:spcAft>
            </a:pPr>
            <a:r>
              <a:rPr lang="en-US" i="1" dirty="0">
                <a:solidFill>
                  <a:srgbClr val="0F5494"/>
                </a:solidFill>
              </a:rPr>
              <a:t>5,000 projects and </a:t>
            </a:r>
          </a:p>
          <a:p>
            <a:pPr marL="3175" fontAlgn="base">
              <a:spcBef>
                <a:spcPct val="0"/>
              </a:spcBef>
              <a:spcAft>
                <a:spcPct val="0"/>
              </a:spcAft>
            </a:pPr>
            <a:r>
              <a:rPr lang="en-US" i="1" dirty="0">
                <a:solidFill>
                  <a:srgbClr val="0F5494"/>
                </a:solidFill>
              </a:rPr>
              <a:t>22,000 participations p.a.</a:t>
            </a:r>
          </a:p>
          <a:p>
            <a:pPr marL="3175" fontAlgn="base">
              <a:spcBef>
                <a:spcPct val="0"/>
              </a:spcBef>
              <a:spcAft>
                <a:spcPct val="0"/>
              </a:spcAft>
            </a:pPr>
            <a:endParaRPr lang="en-SG" i="1" dirty="0">
              <a:solidFill>
                <a:srgbClr val="0F5494"/>
              </a:solidFill>
            </a:endParaRPr>
          </a:p>
        </p:txBody>
      </p:sp>
      <p:sp>
        <p:nvSpPr>
          <p:cNvPr id="6" name="Content Placeholder 16"/>
          <p:cNvSpPr txBox="1">
            <a:spLocks/>
          </p:cNvSpPr>
          <p:nvPr/>
        </p:nvSpPr>
        <p:spPr bwMode="auto">
          <a:xfrm>
            <a:off x="303383" y="1217916"/>
            <a:ext cx="4815345" cy="278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40000"/>
              </a:spcBef>
              <a:spcAft>
                <a:spcPct val="40000"/>
              </a:spcAft>
              <a:buClr>
                <a:schemeClr val="tx1"/>
              </a:buClr>
              <a:buFont typeface="Wingdings" pitchFamily="2" charset="2"/>
              <a:buChar char="§"/>
              <a:defRPr sz="2800">
                <a:solidFill>
                  <a:srgbClr val="000000"/>
                </a:solidFill>
                <a:latin typeface="+mn-lt"/>
                <a:ea typeface="Times New Roman" charset="0"/>
                <a:cs typeface="+mn-cs"/>
              </a:defRPr>
            </a:lvl1pPr>
            <a:lvl2pPr marL="742950" indent="-285750" algn="l" rtl="0" eaLnBrk="0" fontAlgn="base" hangingPunct="0">
              <a:spcBef>
                <a:spcPct val="20000"/>
              </a:spcBef>
              <a:spcAft>
                <a:spcPct val="0"/>
              </a:spcAft>
              <a:buClr>
                <a:srgbClr val="009FBA"/>
              </a:buClr>
              <a:buChar char="•"/>
              <a:defRPr sz="2400" b="1">
                <a:solidFill>
                  <a:srgbClr val="0F5494"/>
                </a:solidFill>
                <a:latin typeface="+mn-lt"/>
                <a:ea typeface="Times New Roman" charset="0"/>
                <a:cs typeface="+mn-cs"/>
              </a:defRPr>
            </a:lvl2pPr>
            <a:lvl3pPr marL="1143000" indent="-228600" algn="l" rtl="0" eaLnBrk="0" fontAlgn="base" hangingPunct="0">
              <a:spcBef>
                <a:spcPct val="20000"/>
              </a:spcBef>
              <a:spcAft>
                <a:spcPct val="0"/>
              </a:spcAft>
              <a:defRPr sz="2000">
                <a:solidFill>
                  <a:srgbClr val="0F5494"/>
                </a:solidFill>
                <a:latin typeface="+mn-lt"/>
                <a:ea typeface="Times New Roman" charset="0"/>
                <a:cs typeface="+mn-cs"/>
              </a:defRPr>
            </a:lvl3pPr>
            <a:lvl4pPr marL="1600200" indent="-228600" algn="l" rtl="0" eaLnBrk="0" fontAlgn="base" hangingPunct="0">
              <a:spcBef>
                <a:spcPct val="20000"/>
              </a:spcBef>
              <a:spcAft>
                <a:spcPct val="0"/>
              </a:spcAft>
              <a:buChar char="–"/>
              <a:defRPr sz="1800">
                <a:solidFill>
                  <a:schemeClr val="tx1"/>
                </a:solidFill>
                <a:latin typeface="Arial" charset="0"/>
                <a:ea typeface="Times New Roman" charset="0"/>
                <a:cs typeface="+mn-cs"/>
              </a:defRPr>
            </a:lvl4pPr>
            <a:lvl5pPr marL="2057400" indent="-228600" algn="l" rtl="0" eaLnBrk="0" fontAlgn="base" hangingPunct="0">
              <a:spcBef>
                <a:spcPct val="20000"/>
              </a:spcBef>
              <a:spcAft>
                <a:spcPct val="0"/>
              </a:spcAft>
              <a:buChar char="»"/>
              <a:defRPr sz="1800">
                <a:solidFill>
                  <a:schemeClr val="tx1"/>
                </a:solidFill>
                <a:latin typeface="Arial" charset="0"/>
                <a:ea typeface="Times New Roman" charset="0"/>
                <a:cs typeface="+mn-cs"/>
              </a:defRPr>
            </a:lvl5pPr>
            <a:lvl6pPr marL="2514600" indent="-228600" algn="l" rtl="0" fontAlgn="base">
              <a:spcBef>
                <a:spcPct val="20000"/>
              </a:spcBef>
              <a:spcAft>
                <a:spcPct val="0"/>
              </a:spcAft>
              <a:buChar char="»"/>
              <a:defRPr sz="1800">
                <a:solidFill>
                  <a:schemeClr val="tx1"/>
                </a:solidFill>
                <a:latin typeface="Arial" charset="0"/>
                <a:cs typeface="+mn-cs"/>
              </a:defRPr>
            </a:lvl6pPr>
            <a:lvl7pPr marL="2971800" indent="-228600" algn="l" rtl="0" fontAlgn="base">
              <a:spcBef>
                <a:spcPct val="20000"/>
              </a:spcBef>
              <a:spcAft>
                <a:spcPct val="0"/>
              </a:spcAft>
              <a:buChar char="»"/>
              <a:defRPr sz="1800">
                <a:solidFill>
                  <a:schemeClr val="tx1"/>
                </a:solidFill>
                <a:latin typeface="Arial" charset="0"/>
                <a:cs typeface="+mn-cs"/>
              </a:defRPr>
            </a:lvl7pPr>
            <a:lvl8pPr marL="3429000" indent="-228600" algn="l" rtl="0" fontAlgn="base">
              <a:spcBef>
                <a:spcPct val="20000"/>
              </a:spcBef>
              <a:spcAft>
                <a:spcPct val="0"/>
              </a:spcAft>
              <a:buChar char="»"/>
              <a:defRPr sz="1800">
                <a:solidFill>
                  <a:schemeClr val="tx1"/>
                </a:solidFill>
                <a:latin typeface="Arial" charset="0"/>
                <a:cs typeface="+mn-cs"/>
              </a:defRPr>
            </a:lvl8pPr>
            <a:lvl9pPr marL="3886200" indent="-228600" algn="l" rtl="0" fontAlgn="base">
              <a:spcBef>
                <a:spcPct val="20000"/>
              </a:spcBef>
              <a:spcAft>
                <a:spcPct val="0"/>
              </a:spcAft>
              <a:buChar char="»"/>
              <a:defRPr sz="1800">
                <a:solidFill>
                  <a:schemeClr val="tx1"/>
                </a:solidFill>
                <a:latin typeface="Arial" charset="0"/>
                <a:cs typeface="+mn-cs"/>
              </a:defRPr>
            </a:lvl9pPr>
          </a:lstStyle>
          <a:p>
            <a:pPr marL="0" indent="0">
              <a:buClr>
                <a:srgbClr val="000000"/>
              </a:buClr>
              <a:buFont typeface="Wingdings" pitchFamily="2" charset="2"/>
              <a:buNone/>
              <a:defRPr/>
            </a:pPr>
            <a:r>
              <a:rPr lang="fr-BE" sz="2400" b="1" i="1" dirty="0">
                <a:solidFill>
                  <a:srgbClr val="0F5494"/>
                </a:solidFill>
                <a:ea typeface="+mn-ea"/>
              </a:rPr>
              <a:t>EU</a:t>
            </a:r>
          </a:p>
          <a:p>
            <a:pPr>
              <a:buClr>
                <a:srgbClr val="0070C0"/>
              </a:buClr>
              <a:buFont typeface="Arial" panose="020B0604020202020204" pitchFamily="34" charset="0"/>
              <a:buChar char="•"/>
              <a:defRPr/>
            </a:pPr>
            <a:r>
              <a:rPr lang="en-GB" sz="1600" kern="0" dirty="0">
                <a:solidFill>
                  <a:srgbClr val="0F5494"/>
                </a:solidFill>
                <a:ea typeface="+mn-ea"/>
                <a:cs typeface="Times New Roman"/>
              </a:rPr>
              <a:t>7% of the World's population</a:t>
            </a:r>
          </a:p>
          <a:p>
            <a:pPr>
              <a:buClr>
                <a:srgbClr val="0070C0"/>
              </a:buClr>
              <a:buFont typeface="Arial" panose="020B0604020202020204" pitchFamily="34" charset="0"/>
              <a:buChar char="•"/>
              <a:defRPr/>
            </a:pPr>
            <a:r>
              <a:rPr lang="en-GB" sz="1600" kern="0" dirty="0">
                <a:solidFill>
                  <a:srgbClr val="0F5494"/>
                </a:solidFill>
                <a:ea typeface="+mn-ea"/>
                <a:cs typeface="Times New Roman"/>
              </a:rPr>
              <a:t>20% of world expenditure on research</a:t>
            </a:r>
          </a:p>
          <a:p>
            <a:pPr>
              <a:buClr>
                <a:srgbClr val="0070C0"/>
              </a:buClr>
              <a:buFont typeface="Arial" panose="020B0604020202020204" pitchFamily="34" charset="0"/>
              <a:buChar char="•"/>
              <a:defRPr/>
            </a:pPr>
            <a:r>
              <a:rPr lang="en-GB" sz="1600" kern="0" dirty="0">
                <a:solidFill>
                  <a:srgbClr val="0F5494"/>
                </a:solidFill>
                <a:ea typeface="+mn-ea"/>
                <a:cs typeface="Times New Roman"/>
              </a:rPr>
              <a:t>32% of high-impact publications</a:t>
            </a:r>
          </a:p>
          <a:p>
            <a:pPr>
              <a:buClr>
                <a:srgbClr val="0070C0"/>
              </a:buClr>
              <a:buFont typeface="Arial" panose="020B0604020202020204" pitchFamily="34" charset="0"/>
              <a:buChar char="•"/>
              <a:defRPr/>
            </a:pPr>
            <a:r>
              <a:rPr lang="en-GB" sz="1600" kern="0" dirty="0">
                <a:solidFill>
                  <a:srgbClr val="0F5494"/>
                </a:solidFill>
                <a:ea typeface="+mn-ea"/>
                <a:cs typeface="Times New Roman"/>
              </a:rPr>
              <a:t>32% of patent applications</a:t>
            </a:r>
          </a:p>
          <a:p>
            <a:pPr>
              <a:buClr>
                <a:srgbClr val="000000"/>
              </a:buClr>
              <a:defRPr/>
            </a:pPr>
            <a:endParaRPr lang="en-GB" sz="2000" kern="0" dirty="0">
              <a:cs typeface="Times New Roman"/>
            </a:endParaRPr>
          </a:p>
        </p:txBody>
      </p:sp>
    </p:spTree>
    <p:extLst>
      <p:ext uri="{BB962C8B-B14F-4D97-AF65-F5344CB8AC3E}">
        <p14:creationId xmlns:p14="http://schemas.microsoft.com/office/powerpoint/2010/main" val="3714704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908720"/>
            <a:ext cx="10945216" cy="1008112"/>
          </a:xfrm>
        </p:spPr>
        <p:txBody>
          <a:bodyPr/>
          <a:lstStyle/>
          <a:p>
            <a:pPr marL="0" lvl="1" algn="ctr">
              <a:spcBef>
                <a:spcPts val="1200"/>
              </a:spcBef>
              <a:spcAft>
                <a:spcPts val="600"/>
              </a:spcAft>
            </a:pPr>
            <a:r>
              <a:rPr lang="en-GB" sz="2200" dirty="0">
                <a:solidFill>
                  <a:srgbClr val="578DA3"/>
                </a:solidFill>
                <a:latin typeface="+mj-lt"/>
                <a:ea typeface="+mj-ea"/>
                <a:cs typeface="+mj-cs"/>
              </a:rPr>
              <a:t>Focus Area 'Connecting economic and environmental gains – the Circular Economy' (CE)</a:t>
            </a:r>
          </a:p>
        </p:txBody>
      </p:sp>
      <p:sp>
        <p:nvSpPr>
          <p:cNvPr id="3" name="Content Placeholder 2"/>
          <p:cNvSpPr>
            <a:spLocks noGrp="1"/>
          </p:cNvSpPr>
          <p:nvPr>
            <p:ph idx="1"/>
          </p:nvPr>
        </p:nvSpPr>
        <p:spPr>
          <a:xfrm>
            <a:off x="3599725" y="2060848"/>
            <a:ext cx="7939451" cy="4104456"/>
          </a:xfrm>
        </p:spPr>
        <p:txBody>
          <a:bodyPr/>
          <a:lstStyle/>
          <a:p>
            <a:pPr lvl="1" algn="just"/>
            <a:endParaRPr lang="en-GB"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 name="Oval 3"/>
          <p:cNvSpPr/>
          <p:nvPr/>
        </p:nvSpPr>
        <p:spPr>
          <a:xfrm>
            <a:off x="652795" y="4725144"/>
            <a:ext cx="2304257" cy="1224136"/>
          </a:xfrm>
          <a:prstGeom prst="ellipse">
            <a:avLst/>
          </a:prstGeom>
          <a:noFill/>
          <a:ln>
            <a:solidFill>
              <a:srgbClr val="669AA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sp>
        <p:nvSpPr>
          <p:cNvPr id="5" name="TextBox 4"/>
          <p:cNvSpPr txBox="1"/>
          <p:nvPr/>
        </p:nvSpPr>
        <p:spPr>
          <a:xfrm>
            <a:off x="805824" y="5132353"/>
            <a:ext cx="2400267" cy="461665"/>
          </a:xfrm>
          <a:prstGeom prst="rect">
            <a:avLst/>
          </a:prstGeom>
          <a:noFill/>
        </p:spPr>
        <p:txBody>
          <a:bodyPr wrap="square" rtlCol="0">
            <a:spAutoFit/>
          </a:bodyPr>
          <a:lstStyle/>
          <a:p>
            <a:pPr fontAlgn="base">
              <a:spcBef>
                <a:spcPct val="0"/>
              </a:spcBef>
              <a:spcAft>
                <a:spcPct val="0"/>
              </a:spcAft>
            </a:pPr>
            <a:r>
              <a:rPr lang="de-DE" sz="2400" b="1" dirty="0">
                <a:solidFill>
                  <a:srgbClr val="578DA3"/>
                </a:solidFill>
              </a:rPr>
              <a:t>€ 940 m</a:t>
            </a:r>
            <a:endParaRPr lang="en-GB" sz="2400" b="1" dirty="0">
              <a:solidFill>
                <a:srgbClr val="578DA3"/>
              </a:solidFill>
            </a:endParaRPr>
          </a:p>
        </p:txBody>
      </p:sp>
      <p:sp>
        <p:nvSpPr>
          <p:cNvPr id="8" name="Rectangle 7"/>
          <p:cNvSpPr/>
          <p:nvPr/>
        </p:nvSpPr>
        <p:spPr>
          <a:xfrm>
            <a:off x="3599725" y="2019980"/>
            <a:ext cx="8160907" cy="3631763"/>
          </a:xfrm>
          <a:prstGeom prst="rect">
            <a:avLst/>
          </a:prstGeom>
        </p:spPr>
        <p:txBody>
          <a:bodyPr wrap="square">
            <a:spAutoFit/>
          </a:bodyPr>
          <a:lstStyle/>
          <a:p>
            <a:pPr marL="0" lvl="1" algn="just" eaLnBrk="0" fontAlgn="base" hangingPunct="0">
              <a:spcBef>
                <a:spcPct val="20000"/>
              </a:spcBef>
              <a:spcAft>
                <a:spcPct val="0"/>
              </a:spcAft>
              <a:buClr>
                <a:srgbClr val="C20016"/>
              </a:buClr>
            </a:pPr>
            <a:r>
              <a:rPr lang="en-GB" kern="0" dirty="0">
                <a:solidFill>
                  <a:srgbClr val="000000">
                    <a:lumMod val="65000"/>
                    <a:lumOff val="35000"/>
                  </a:srgbClr>
                </a:solidFill>
              </a:rPr>
              <a:t>Supporting the </a:t>
            </a:r>
            <a:r>
              <a:rPr lang="en-GB" sz="2000" b="1" kern="0" dirty="0">
                <a:solidFill>
                  <a:srgbClr val="669AAF"/>
                </a:solidFill>
              </a:rPr>
              <a:t>circular economy policy</a:t>
            </a:r>
            <a:r>
              <a:rPr lang="en-GB" sz="2000" kern="0" dirty="0">
                <a:solidFill>
                  <a:srgbClr val="000000">
                    <a:lumMod val="65000"/>
                    <a:lumOff val="35000"/>
                  </a:srgbClr>
                </a:solidFill>
              </a:rPr>
              <a:t>:</a:t>
            </a:r>
          </a:p>
          <a:p>
            <a:pPr marL="0" lvl="1" algn="just" eaLnBrk="0" fontAlgn="base" hangingPunct="0">
              <a:spcBef>
                <a:spcPct val="20000"/>
              </a:spcBef>
              <a:spcAft>
                <a:spcPct val="0"/>
              </a:spcAft>
              <a:buClr>
                <a:srgbClr val="C20016"/>
              </a:buClr>
            </a:pPr>
            <a:endParaRPr lang="en-GB" b="1" kern="0" dirty="0">
              <a:solidFill>
                <a:srgbClr val="000000">
                  <a:lumMod val="65000"/>
                  <a:lumOff val="35000"/>
                </a:srgbClr>
              </a:solidFill>
            </a:endParaRPr>
          </a:p>
          <a:p>
            <a:pPr marL="266700" lvl="1" indent="-266700" algn="just" eaLnBrk="0" fontAlgn="base" hangingPunct="0">
              <a:spcBef>
                <a:spcPct val="20000"/>
              </a:spcBef>
              <a:spcAft>
                <a:spcPct val="0"/>
              </a:spcAft>
              <a:buClr>
                <a:srgbClr val="669AAF"/>
              </a:buClr>
              <a:buFontTx/>
              <a:buChar char="•"/>
            </a:pPr>
            <a:r>
              <a:rPr lang="en-GB" kern="0" dirty="0">
                <a:solidFill>
                  <a:srgbClr val="000000">
                    <a:lumMod val="65000"/>
                    <a:lumOff val="35000"/>
                  </a:srgbClr>
                </a:solidFill>
              </a:rPr>
              <a:t>Ensure that </a:t>
            </a:r>
            <a:r>
              <a:rPr lang="en-GB" b="1" kern="0" dirty="0">
                <a:solidFill>
                  <a:srgbClr val="000000">
                    <a:lumMod val="65000"/>
                    <a:lumOff val="35000"/>
                  </a:srgbClr>
                </a:solidFill>
              </a:rPr>
              <a:t>growth no longer requires increasing consumption of resources, energy, water and primary raw materials</a:t>
            </a:r>
          </a:p>
          <a:p>
            <a:pPr marL="266700" lvl="1" indent="-266700" algn="just" eaLnBrk="0" fontAlgn="base" hangingPunct="0">
              <a:spcBef>
                <a:spcPts val="1200"/>
              </a:spcBef>
              <a:spcAft>
                <a:spcPct val="0"/>
              </a:spcAft>
              <a:buClr>
                <a:srgbClr val="669AAF"/>
              </a:buClr>
              <a:buFontTx/>
              <a:buChar char="•"/>
            </a:pPr>
            <a:r>
              <a:rPr lang="en-GB" b="1" kern="0" dirty="0">
                <a:solidFill>
                  <a:srgbClr val="000000">
                    <a:lumMod val="65000"/>
                    <a:lumOff val="35000"/>
                  </a:srgbClr>
                </a:solidFill>
              </a:rPr>
              <a:t>Reduce waste</a:t>
            </a:r>
            <a:r>
              <a:rPr lang="en-GB" kern="0" dirty="0">
                <a:solidFill>
                  <a:srgbClr val="000000">
                    <a:lumMod val="65000"/>
                    <a:lumOff val="35000"/>
                  </a:srgbClr>
                </a:solidFill>
              </a:rPr>
              <a:t>, including from plastics </a:t>
            </a:r>
          </a:p>
          <a:p>
            <a:pPr marL="266700" lvl="1" indent="-266700" algn="just" eaLnBrk="0" fontAlgn="base" hangingPunct="0">
              <a:spcBef>
                <a:spcPts val="1200"/>
              </a:spcBef>
              <a:spcAft>
                <a:spcPct val="0"/>
              </a:spcAft>
              <a:buClr>
                <a:srgbClr val="669AAF"/>
              </a:buClr>
              <a:buFontTx/>
              <a:buChar char="•"/>
            </a:pPr>
            <a:r>
              <a:rPr lang="en-GB" kern="0" dirty="0">
                <a:solidFill>
                  <a:srgbClr val="000000">
                    <a:lumMod val="65000"/>
                    <a:lumOff val="35000"/>
                  </a:srgbClr>
                </a:solidFill>
              </a:rPr>
              <a:t>Create </a:t>
            </a:r>
            <a:r>
              <a:rPr lang="en-GB" b="1" kern="0" dirty="0">
                <a:solidFill>
                  <a:srgbClr val="000000">
                    <a:lumMod val="65000"/>
                    <a:lumOff val="35000"/>
                  </a:srgbClr>
                </a:solidFill>
              </a:rPr>
              <a:t>new business opportunities </a:t>
            </a:r>
            <a:r>
              <a:rPr lang="en-GB" kern="0" dirty="0">
                <a:solidFill>
                  <a:srgbClr val="000000">
                    <a:lumMod val="65000"/>
                    <a:lumOff val="35000"/>
                  </a:srgbClr>
                </a:solidFill>
              </a:rPr>
              <a:t>and safeguard </a:t>
            </a:r>
            <a:r>
              <a:rPr lang="en-GB" b="1" kern="0" dirty="0">
                <a:solidFill>
                  <a:srgbClr val="000000">
                    <a:lumMod val="65000"/>
                    <a:lumOff val="35000"/>
                  </a:srgbClr>
                </a:solidFill>
              </a:rPr>
              <a:t>competitive advantages  </a:t>
            </a:r>
          </a:p>
          <a:p>
            <a:pPr marL="266700" lvl="1" indent="-266700" algn="just" eaLnBrk="0" fontAlgn="base" hangingPunct="0">
              <a:spcBef>
                <a:spcPct val="20000"/>
              </a:spcBef>
              <a:spcAft>
                <a:spcPct val="0"/>
              </a:spcAft>
              <a:buClr>
                <a:srgbClr val="C20016"/>
              </a:buClr>
              <a:buFontTx/>
              <a:buChar char="•"/>
            </a:pPr>
            <a:endParaRPr lang="en-GB" b="1" kern="0" dirty="0">
              <a:solidFill>
                <a:srgbClr val="000000">
                  <a:lumMod val="65000"/>
                  <a:lumOff val="35000"/>
                </a:srgbClr>
              </a:solidFill>
            </a:endParaRPr>
          </a:p>
          <a:p>
            <a:pPr eaLnBrk="0" fontAlgn="base" hangingPunct="0">
              <a:spcBef>
                <a:spcPct val="20000"/>
              </a:spcBef>
              <a:spcAft>
                <a:spcPts val="600"/>
              </a:spcAft>
              <a:buClr>
                <a:srgbClr val="CD5A57"/>
              </a:buClr>
              <a:buSzPct val="120000"/>
            </a:pPr>
            <a:r>
              <a:rPr lang="en-GB" sz="1600" kern="0" dirty="0">
                <a:solidFill>
                  <a:srgbClr val="000000">
                    <a:lumMod val="65000"/>
                    <a:lumOff val="35000"/>
                  </a:srgbClr>
                </a:solidFill>
              </a:rPr>
              <a:t>Contributions from work programme parts Industrial Technologies; Food security and </a:t>
            </a:r>
            <a:r>
              <a:rPr lang="en-GB" sz="1600" kern="0" dirty="0" err="1">
                <a:solidFill>
                  <a:srgbClr val="000000">
                    <a:lumMod val="65000"/>
                    <a:lumOff val="35000"/>
                  </a:srgbClr>
                </a:solidFill>
              </a:rPr>
              <a:t>Bioeconomy</a:t>
            </a:r>
            <a:r>
              <a:rPr lang="en-GB" sz="1600" kern="0" dirty="0">
                <a:solidFill>
                  <a:srgbClr val="000000">
                    <a:lumMod val="65000"/>
                    <a:lumOff val="35000"/>
                  </a:srgbClr>
                </a:solidFill>
              </a:rPr>
              <a:t>; Energy; Climate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37" y="2132856"/>
            <a:ext cx="2915917" cy="1963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368" y="4109519"/>
            <a:ext cx="2859056" cy="7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4375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725" y="927423"/>
            <a:ext cx="10945216" cy="1008112"/>
          </a:xfrm>
        </p:spPr>
        <p:txBody>
          <a:bodyPr/>
          <a:lstStyle/>
          <a:p>
            <a:pPr marL="0" lvl="1" algn="ctr">
              <a:spcBef>
                <a:spcPts val="1200"/>
              </a:spcBef>
              <a:spcAft>
                <a:spcPts val="600"/>
              </a:spcAft>
            </a:pPr>
            <a:r>
              <a:rPr lang="en-GB" sz="2200" dirty="0">
                <a:solidFill>
                  <a:srgbClr val="578DA3"/>
                </a:solidFill>
                <a:latin typeface="+mj-lt"/>
                <a:ea typeface="+mj-ea"/>
                <a:cs typeface="+mj-cs"/>
              </a:rPr>
              <a:t>Focus Area 'Digitising and transforming European industry and services' (DT)</a:t>
            </a:r>
          </a:p>
        </p:txBody>
      </p:sp>
      <p:sp>
        <p:nvSpPr>
          <p:cNvPr id="4" name="Oval 3"/>
          <p:cNvSpPr/>
          <p:nvPr/>
        </p:nvSpPr>
        <p:spPr>
          <a:xfrm>
            <a:off x="1086167" y="5568057"/>
            <a:ext cx="2304257" cy="1224136"/>
          </a:xfrm>
          <a:prstGeom prst="ellipse">
            <a:avLst/>
          </a:prstGeom>
          <a:noFill/>
          <a:ln>
            <a:solidFill>
              <a:srgbClr val="669AA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sp>
        <p:nvSpPr>
          <p:cNvPr id="5" name="TextBox 4"/>
          <p:cNvSpPr txBox="1"/>
          <p:nvPr/>
        </p:nvSpPr>
        <p:spPr>
          <a:xfrm>
            <a:off x="1038161" y="5912547"/>
            <a:ext cx="2400267" cy="461665"/>
          </a:xfrm>
          <a:prstGeom prst="rect">
            <a:avLst/>
          </a:prstGeom>
          <a:noFill/>
        </p:spPr>
        <p:txBody>
          <a:bodyPr wrap="square" rtlCol="0">
            <a:spAutoFit/>
          </a:bodyPr>
          <a:lstStyle/>
          <a:p>
            <a:pPr algn="ctr" fontAlgn="base">
              <a:spcBef>
                <a:spcPct val="0"/>
              </a:spcBef>
              <a:spcAft>
                <a:spcPct val="0"/>
              </a:spcAft>
            </a:pPr>
            <a:r>
              <a:rPr lang="de-DE" sz="2400" b="1" dirty="0">
                <a:solidFill>
                  <a:srgbClr val="578DA3"/>
                </a:solidFill>
              </a:rPr>
              <a:t>€ 1.7 </a:t>
            </a:r>
            <a:r>
              <a:rPr lang="de-DE" sz="2400" b="1" dirty="0" err="1">
                <a:solidFill>
                  <a:srgbClr val="578DA3"/>
                </a:solidFill>
              </a:rPr>
              <a:t>bn</a:t>
            </a:r>
            <a:endParaRPr lang="en-GB" sz="2400" b="1" dirty="0">
              <a:solidFill>
                <a:srgbClr val="578DA3"/>
              </a:solidFill>
            </a:endParaRPr>
          </a:p>
        </p:txBody>
      </p:sp>
      <p:sp>
        <p:nvSpPr>
          <p:cNvPr id="7" name="Rectangle 6"/>
          <p:cNvSpPr/>
          <p:nvPr/>
        </p:nvSpPr>
        <p:spPr>
          <a:xfrm>
            <a:off x="527381" y="1916833"/>
            <a:ext cx="11251075" cy="3431709"/>
          </a:xfrm>
          <a:prstGeom prst="rect">
            <a:avLst/>
          </a:prstGeom>
        </p:spPr>
        <p:txBody>
          <a:bodyPr wrap="square">
            <a:spAutoFit/>
          </a:bodyPr>
          <a:lstStyle/>
          <a:p>
            <a:pPr marL="0" lvl="1" algn="just" eaLnBrk="0" fontAlgn="base" hangingPunct="0">
              <a:spcBef>
                <a:spcPct val="20000"/>
              </a:spcBef>
              <a:spcAft>
                <a:spcPct val="0"/>
              </a:spcAft>
              <a:buClr>
                <a:srgbClr val="C20016"/>
              </a:buClr>
            </a:pPr>
            <a:r>
              <a:rPr lang="en-GB" kern="0" dirty="0">
                <a:solidFill>
                  <a:srgbClr val="000000">
                    <a:lumMod val="65000"/>
                    <a:lumOff val="35000"/>
                  </a:srgbClr>
                </a:solidFill>
              </a:rPr>
              <a:t>Enhancing the benefits from the </a:t>
            </a:r>
            <a:r>
              <a:rPr lang="en-GB" sz="2000" b="1" kern="0" dirty="0">
                <a:solidFill>
                  <a:srgbClr val="669AAF"/>
                </a:solidFill>
              </a:rPr>
              <a:t>Digital Single Market Strategy</a:t>
            </a:r>
            <a:r>
              <a:rPr lang="en-GB" sz="2000" kern="0" dirty="0">
                <a:solidFill>
                  <a:srgbClr val="000000">
                    <a:lumMod val="65000"/>
                    <a:lumOff val="35000"/>
                  </a:srgbClr>
                </a:solidFill>
              </a:rPr>
              <a:t>:</a:t>
            </a:r>
          </a:p>
          <a:p>
            <a:pPr marL="2784475" lvl="1" eaLnBrk="0" fontAlgn="base" hangingPunct="0">
              <a:spcBef>
                <a:spcPts val="1200"/>
              </a:spcBef>
              <a:spcAft>
                <a:spcPct val="0"/>
              </a:spcAft>
              <a:buClr>
                <a:srgbClr val="669AAF"/>
              </a:buClr>
            </a:pPr>
            <a:r>
              <a:rPr lang="en-GB" kern="0" dirty="0">
                <a:solidFill>
                  <a:srgbClr val="000000">
                    <a:lumMod val="65000"/>
                    <a:lumOff val="35000"/>
                  </a:srgbClr>
                </a:solidFill>
              </a:rPr>
              <a:t>Foster uptake of digital technologies and innovations &amp; synergies with other key enabling technologies through</a:t>
            </a:r>
          </a:p>
          <a:p>
            <a:pPr marL="3028950" lvl="7" indent="-285750" algn="just" eaLnBrk="0" hangingPunct="0">
              <a:spcBef>
                <a:spcPts val="600"/>
              </a:spcBef>
              <a:buClr>
                <a:srgbClr val="669AAF"/>
              </a:buClr>
              <a:buFont typeface="Arial" panose="020B0604020202020204" pitchFamily="34" charset="0"/>
              <a:buChar char="•"/>
            </a:pPr>
            <a:r>
              <a:rPr lang="en-GB" b="1" kern="0" dirty="0">
                <a:solidFill>
                  <a:srgbClr val="000000">
                    <a:lumMod val="65000"/>
                    <a:lumOff val="35000"/>
                  </a:srgbClr>
                </a:solidFill>
              </a:rPr>
              <a:t>Cross-sectorial digital platforms and large scale pilots </a:t>
            </a:r>
            <a:r>
              <a:rPr lang="en-GB" kern="0" dirty="0">
                <a:solidFill>
                  <a:srgbClr val="000000">
                    <a:lumMod val="65000"/>
                    <a:lumOff val="35000"/>
                  </a:srgbClr>
                </a:solidFill>
              </a:rPr>
              <a:t>for co-creation with users (e.g. personalised health, ICT solutions for agriculture, automated driving, inclusive public services)</a:t>
            </a:r>
          </a:p>
          <a:p>
            <a:pPr marL="3028950" lvl="7" indent="-285750" algn="just" eaLnBrk="0" hangingPunct="0">
              <a:spcBef>
                <a:spcPts val="600"/>
              </a:spcBef>
              <a:buClr>
                <a:srgbClr val="669AAF"/>
              </a:buClr>
              <a:buFont typeface="Arial" panose="020B0604020202020204" pitchFamily="34" charset="0"/>
              <a:buChar char="•"/>
            </a:pPr>
            <a:r>
              <a:rPr lang="en-GB" b="1" kern="0" dirty="0">
                <a:solidFill>
                  <a:srgbClr val="000000">
                    <a:lumMod val="65000"/>
                    <a:lumOff val="35000"/>
                  </a:srgbClr>
                </a:solidFill>
              </a:rPr>
              <a:t>Innovation hubs  </a:t>
            </a:r>
          </a:p>
          <a:p>
            <a:pPr marL="2784475" eaLnBrk="0" fontAlgn="base" hangingPunct="0">
              <a:spcBef>
                <a:spcPts val="1800"/>
              </a:spcBef>
              <a:spcAft>
                <a:spcPts val="600"/>
              </a:spcAft>
              <a:buClr>
                <a:srgbClr val="CD5A57"/>
              </a:buClr>
              <a:buSzPct val="120000"/>
            </a:pPr>
            <a:r>
              <a:rPr lang="en-GB" kern="0" dirty="0">
                <a:solidFill>
                  <a:srgbClr val="000000">
                    <a:lumMod val="65000"/>
                    <a:lumOff val="35000"/>
                  </a:srgbClr>
                </a:solidFill>
              </a:rPr>
              <a:t>Contributions from work programme parts ICT; Space; Industrial Technologies; Health; Food security and </a:t>
            </a:r>
            <a:r>
              <a:rPr lang="en-GB" kern="0" dirty="0" err="1">
                <a:solidFill>
                  <a:srgbClr val="000000">
                    <a:lumMod val="65000"/>
                    <a:lumOff val="35000"/>
                  </a:srgbClr>
                </a:solidFill>
              </a:rPr>
              <a:t>Bioeconomy</a:t>
            </a:r>
            <a:r>
              <a:rPr lang="en-GB" kern="0" dirty="0">
                <a:solidFill>
                  <a:srgbClr val="000000">
                    <a:lumMod val="65000"/>
                    <a:lumOff val="35000"/>
                  </a:srgbClr>
                </a:solidFill>
              </a:rPr>
              <a:t>; Energy; Transport; Societies</a:t>
            </a:r>
            <a:endParaRPr lang="en-GB" b="1" dirty="0">
              <a:solidFill>
                <a:srgbClr val="FFD624"/>
              </a:solidFill>
            </a:endParaRPr>
          </a:p>
        </p:txBody>
      </p:sp>
      <p:pic>
        <p:nvPicPr>
          <p:cNvPr id="6" name="Picture 2" descr="C:\Users\kalffst\AppData\Local\Microsoft\Windows\Temporary Internet Files\Content.Outlook\M5QD0E8K\Fotolia_135648762_S_chombosan_copyright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805" y="2687725"/>
            <a:ext cx="2758787" cy="1424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658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980728"/>
            <a:ext cx="10945216" cy="1008112"/>
          </a:xfrm>
        </p:spPr>
        <p:txBody>
          <a:bodyPr/>
          <a:lstStyle/>
          <a:p>
            <a:pPr marL="0" lvl="1" algn="ctr">
              <a:spcBef>
                <a:spcPts val="1200"/>
              </a:spcBef>
              <a:spcAft>
                <a:spcPts val="600"/>
              </a:spcAft>
            </a:pPr>
            <a:r>
              <a:rPr lang="en-GB" sz="2200" dirty="0">
                <a:solidFill>
                  <a:srgbClr val="578DA3"/>
                </a:solidFill>
                <a:latin typeface="+mj-lt"/>
                <a:ea typeface="+mj-ea"/>
                <a:cs typeface="+mj-cs"/>
              </a:rPr>
              <a:t>Focus Area 'Boosting the effectiveness of the Security Union' (SU)</a:t>
            </a:r>
          </a:p>
        </p:txBody>
      </p:sp>
      <p:sp>
        <p:nvSpPr>
          <p:cNvPr id="3" name="Content Placeholder 2"/>
          <p:cNvSpPr>
            <a:spLocks noGrp="1"/>
          </p:cNvSpPr>
          <p:nvPr>
            <p:ph idx="1"/>
          </p:nvPr>
        </p:nvSpPr>
        <p:spPr>
          <a:xfrm>
            <a:off x="3791745" y="2060848"/>
            <a:ext cx="7872875" cy="4104456"/>
          </a:xfrm>
        </p:spPr>
        <p:txBody>
          <a:bodyPr/>
          <a:lstStyle/>
          <a:p>
            <a:pPr lvl="1" algn="just"/>
            <a:endParaRPr lang="en-GB"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 name="Oval 3"/>
          <p:cNvSpPr/>
          <p:nvPr/>
        </p:nvSpPr>
        <p:spPr>
          <a:xfrm>
            <a:off x="671407" y="4687788"/>
            <a:ext cx="2304257" cy="1224136"/>
          </a:xfrm>
          <a:prstGeom prst="ellipse">
            <a:avLst/>
          </a:prstGeom>
          <a:noFill/>
          <a:ln>
            <a:solidFill>
              <a:srgbClr val="669AA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sp>
        <p:nvSpPr>
          <p:cNvPr id="5" name="TextBox 4"/>
          <p:cNvSpPr txBox="1"/>
          <p:nvPr/>
        </p:nvSpPr>
        <p:spPr>
          <a:xfrm>
            <a:off x="671409" y="5069094"/>
            <a:ext cx="2400267" cy="461665"/>
          </a:xfrm>
          <a:prstGeom prst="rect">
            <a:avLst/>
          </a:prstGeom>
          <a:noFill/>
        </p:spPr>
        <p:txBody>
          <a:bodyPr wrap="square" rtlCol="0">
            <a:spAutoFit/>
          </a:bodyPr>
          <a:lstStyle/>
          <a:p>
            <a:pPr algn="ctr" fontAlgn="base">
              <a:spcBef>
                <a:spcPct val="0"/>
              </a:spcBef>
              <a:spcAft>
                <a:spcPct val="0"/>
              </a:spcAft>
            </a:pPr>
            <a:r>
              <a:rPr lang="de-DE" sz="2400" b="1" dirty="0">
                <a:solidFill>
                  <a:srgbClr val="578DA3"/>
                </a:solidFill>
              </a:rPr>
              <a:t>€ 1 </a:t>
            </a:r>
            <a:r>
              <a:rPr lang="de-DE" sz="2400" b="1" dirty="0" err="1">
                <a:solidFill>
                  <a:srgbClr val="578DA3"/>
                </a:solidFill>
              </a:rPr>
              <a:t>bn</a:t>
            </a:r>
            <a:endParaRPr lang="en-GB" sz="2400" b="1" dirty="0">
              <a:solidFill>
                <a:srgbClr val="578DA3"/>
              </a:solidFill>
            </a:endParaRPr>
          </a:p>
        </p:txBody>
      </p:sp>
      <p:sp>
        <p:nvSpPr>
          <p:cNvPr id="6" name="Rectangle 5"/>
          <p:cNvSpPr/>
          <p:nvPr/>
        </p:nvSpPr>
        <p:spPr>
          <a:xfrm>
            <a:off x="3791743" y="2033941"/>
            <a:ext cx="8016676" cy="3579441"/>
          </a:xfrm>
          <a:prstGeom prst="rect">
            <a:avLst/>
          </a:prstGeom>
        </p:spPr>
        <p:txBody>
          <a:bodyPr wrap="square">
            <a:spAutoFit/>
          </a:bodyPr>
          <a:lstStyle/>
          <a:p>
            <a:pPr marL="0" lvl="1" algn="just" eaLnBrk="0" fontAlgn="base" hangingPunct="0">
              <a:spcBef>
                <a:spcPct val="20000"/>
              </a:spcBef>
              <a:spcAft>
                <a:spcPct val="0"/>
              </a:spcAft>
              <a:buClr>
                <a:srgbClr val="C20016"/>
              </a:buClr>
            </a:pPr>
            <a:r>
              <a:rPr lang="en-GB" kern="0" dirty="0">
                <a:solidFill>
                  <a:srgbClr val="000000">
                    <a:lumMod val="65000"/>
                    <a:lumOff val="35000"/>
                  </a:srgbClr>
                </a:solidFill>
              </a:rPr>
              <a:t>Assisting to implement the </a:t>
            </a:r>
            <a:r>
              <a:rPr lang="en-GB" sz="2000" b="1" kern="0" dirty="0">
                <a:solidFill>
                  <a:srgbClr val="669AAF"/>
                </a:solidFill>
              </a:rPr>
              <a:t>Security Union</a:t>
            </a:r>
            <a:r>
              <a:rPr lang="en-GB" sz="2000" kern="0" dirty="0">
                <a:solidFill>
                  <a:srgbClr val="000000">
                    <a:lumMod val="65000"/>
                    <a:lumOff val="35000"/>
                  </a:srgbClr>
                </a:solidFill>
              </a:rPr>
              <a:t>:</a:t>
            </a:r>
          </a:p>
          <a:p>
            <a:pPr marL="266700" lvl="1" indent="-266700" algn="just" eaLnBrk="0" fontAlgn="base" hangingPunct="0">
              <a:spcBef>
                <a:spcPts val="1800"/>
              </a:spcBef>
              <a:spcAft>
                <a:spcPct val="0"/>
              </a:spcAft>
              <a:buClr>
                <a:srgbClr val="669AAF"/>
              </a:buClr>
              <a:buFontTx/>
              <a:buChar char="•"/>
            </a:pPr>
            <a:r>
              <a:rPr lang="en-GB" kern="0" dirty="0">
                <a:solidFill>
                  <a:srgbClr val="000000">
                    <a:lumMod val="65000"/>
                    <a:lumOff val="35000"/>
                  </a:srgbClr>
                </a:solidFill>
              </a:rPr>
              <a:t>Provide </a:t>
            </a:r>
            <a:r>
              <a:rPr lang="en-GB" b="1" kern="0" dirty="0">
                <a:solidFill>
                  <a:srgbClr val="000000">
                    <a:lumMod val="65000"/>
                    <a:lumOff val="35000"/>
                  </a:srgbClr>
                </a:solidFill>
              </a:rPr>
              <a:t>innovative security solutions </a:t>
            </a:r>
            <a:r>
              <a:rPr lang="en-GB" kern="0" dirty="0">
                <a:solidFill>
                  <a:srgbClr val="000000">
                    <a:lumMod val="65000"/>
                    <a:lumOff val="35000"/>
                  </a:srgbClr>
                </a:solidFill>
              </a:rPr>
              <a:t>with involvement of security practitioners</a:t>
            </a:r>
          </a:p>
          <a:p>
            <a:pPr marL="266700" lvl="1" indent="-266700" algn="just" eaLnBrk="0" fontAlgn="base" hangingPunct="0">
              <a:spcBef>
                <a:spcPts val="1200"/>
              </a:spcBef>
              <a:spcAft>
                <a:spcPct val="0"/>
              </a:spcAft>
              <a:buClr>
                <a:srgbClr val="669AAF"/>
              </a:buClr>
              <a:buFontTx/>
              <a:buChar char="•"/>
            </a:pPr>
            <a:r>
              <a:rPr lang="en-GB" kern="0" dirty="0">
                <a:solidFill>
                  <a:srgbClr val="000000">
                    <a:lumMod val="65000"/>
                    <a:lumOff val="35000"/>
                  </a:srgbClr>
                </a:solidFill>
              </a:rPr>
              <a:t>Build a</a:t>
            </a:r>
            <a:r>
              <a:rPr lang="en-GB" b="1" kern="0" dirty="0">
                <a:solidFill>
                  <a:srgbClr val="000000">
                    <a:lumMod val="65000"/>
                    <a:lumOff val="35000"/>
                  </a:srgbClr>
                </a:solidFill>
              </a:rPr>
              <a:t> secure digital economy and infrastructures</a:t>
            </a:r>
          </a:p>
          <a:p>
            <a:pPr marL="266700" lvl="1" indent="-266700" algn="just" eaLnBrk="0" fontAlgn="base" hangingPunct="0">
              <a:spcBef>
                <a:spcPts val="1200"/>
              </a:spcBef>
              <a:spcAft>
                <a:spcPct val="0"/>
              </a:spcAft>
              <a:buClr>
                <a:srgbClr val="669AAF"/>
              </a:buClr>
              <a:buFontTx/>
              <a:buChar char="•"/>
            </a:pPr>
            <a:r>
              <a:rPr lang="en-GB" b="1" kern="0" dirty="0">
                <a:solidFill>
                  <a:srgbClr val="000000">
                    <a:lumMod val="65000"/>
                    <a:lumOff val="35000"/>
                  </a:srgbClr>
                </a:solidFill>
              </a:rPr>
              <a:t>Understand phenomena </a:t>
            </a:r>
            <a:r>
              <a:rPr lang="en-GB" kern="0" dirty="0">
                <a:solidFill>
                  <a:srgbClr val="000000">
                    <a:lumMod val="65000"/>
                    <a:lumOff val="35000"/>
                  </a:srgbClr>
                </a:solidFill>
              </a:rPr>
              <a:t>such as violent radicalisation and</a:t>
            </a:r>
            <a:r>
              <a:rPr lang="en-GB" b="1" kern="0" dirty="0">
                <a:solidFill>
                  <a:srgbClr val="000000">
                    <a:lumMod val="65000"/>
                    <a:lumOff val="35000"/>
                  </a:srgbClr>
                </a:solidFill>
              </a:rPr>
              <a:t> develop effective policies</a:t>
            </a:r>
            <a:endParaRPr lang="en-GB" kern="0" dirty="0">
              <a:solidFill>
                <a:srgbClr val="000000">
                  <a:lumMod val="65000"/>
                  <a:lumOff val="35000"/>
                </a:srgbClr>
              </a:solidFill>
            </a:endParaRPr>
          </a:p>
          <a:p>
            <a:pPr marL="266700" lvl="1" indent="-266700" algn="just" eaLnBrk="0" fontAlgn="base" hangingPunct="0">
              <a:spcBef>
                <a:spcPts val="1200"/>
              </a:spcBef>
              <a:spcAft>
                <a:spcPct val="0"/>
              </a:spcAft>
              <a:buClr>
                <a:srgbClr val="669AAF"/>
              </a:buClr>
              <a:buFontTx/>
              <a:buChar char="•"/>
            </a:pPr>
            <a:r>
              <a:rPr lang="en-GB" kern="0" dirty="0">
                <a:solidFill>
                  <a:srgbClr val="000000">
                    <a:lumMod val="65000"/>
                    <a:lumOff val="35000"/>
                  </a:srgbClr>
                </a:solidFill>
              </a:rPr>
              <a:t>React to and recover from </a:t>
            </a:r>
            <a:r>
              <a:rPr lang="en-GB" b="1" kern="0" dirty="0">
                <a:solidFill>
                  <a:srgbClr val="000000">
                    <a:lumMod val="65000"/>
                    <a:lumOff val="35000"/>
                  </a:srgbClr>
                </a:solidFill>
              </a:rPr>
              <a:t>natural and man-made disasters</a:t>
            </a:r>
          </a:p>
          <a:p>
            <a:pPr marL="0" lvl="1" algn="just" eaLnBrk="0" fontAlgn="base" hangingPunct="0">
              <a:spcBef>
                <a:spcPct val="20000"/>
              </a:spcBef>
              <a:spcAft>
                <a:spcPct val="0"/>
              </a:spcAft>
              <a:buClr>
                <a:srgbClr val="C20016"/>
              </a:buClr>
            </a:pPr>
            <a:endParaRPr lang="en-GB" b="1" kern="0" dirty="0">
              <a:solidFill>
                <a:srgbClr val="000000">
                  <a:lumMod val="65000"/>
                  <a:lumOff val="35000"/>
                </a:srgbClr>
              </a:solidFill>
            </a:endParaRPr>
          </a:p>
          <a:p>
            <a:pPr eaLnBrk="0" fontAlgn="base" hangingPunct="0">
              <a:spcAft>
                <a:spcPts val="600"/>
              </a:spcAft>
              <a:buClr>
                <a:srgbClr val="CD5A57"/>
              </a:buClr>
              <a:buSzPct val="120000"/>
            </a:pPr>
            <a:r>
              <a:rPr lang="en-GB" sz="1600" kern="0" dirty="0">
                <a:solidFill>
                  <a:srgbClr val="000000">
                    <a:lumMod val="65000"/>
                    <a:lumOff val="35000"/>
                  </a:srgbClr>
                </a:solidFill>
              </a:rPr>
              <a:t>Contributions from work programme parts ICT; Space; Health; Energy; Societies; Security </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32" y="2132926"/>
            <a:ext cx="3287391" cy="187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879" y="4003846"/>
            <a:ext cx="3170669" cy="134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529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7436" y="1844824"/>
            <a:ext cx="10273141" cy="3960440"/>
          </a:xfrm>
          <a:ln w="28575">
            <a:solidFill>
              <a:srgbClr val="578DA3"/>
            </a:solidFill>
          </a:ln>
        </p:spPr>
        <p:txBody>
          <a:bodyPr/>
          <a:lstStyle/>
          <a:p>
            <a:pPr marL="285750" indent="-285750">
              <a:buClr>
                <a:srgbClr val="578DA3"/>
              </a:buClr>
              <a:buFont typeface="Wingdings" panose="05000000000000000000" pitchFamily="2" charset="2"/>
              <a:buChar char="ü"/>
            </a:pPr>
            <a:r>
              <a:rPr lang="en-GB" sz="2000" b="1" kern="1200" dirty="0">
                <a:solidFill>
                  <a:srgbClr val="34677E"/>
                </a:solidFill>
                <a:ea typeface="+mj-ea"/>
                <a:cs typeface="+mj-cs"/>
              </a:rPr>
              <a:t>600+ topics open for international cooperation</a:t>
            </a:r>
          </a:p>
          <a:p>
            <a:pPr marL="285750" indent="-285750">
              <a:buClr>
                <a:srgbClr val="578DA3"/>
              </a:buClr>
              <a:buFont typeface="Wingdings" panose="05000000000000000000" pitchFamily="2" charset="2"/>
              <a:buChar char="ü"/>
            </a:pPr>
            <a:r>
              <a:rPr lang="en-GB" sz="2000" b="1" kern="1200" dirty="0">
                <a:solidFill>
                  <a:srgbClr val="34677E"/>
                </a:solidFill>
                <a:ea typeface="+mj-ea"/>
                <a:cs typeface="+mj-cs"/>
              </a:rPr>
              <a:t>150+ topics targeting cooperation with specific (group of) countries</a:t>
            </a:r>
          </a:p>
          <a:p>
            <a:pPr marL="285750" indent="-285750">
              <a:buClr>
                <a:srgbClr val="578DA3"/>
              </a:buClr>
              <a:buFont typeface="Wingdings" panose="05000000000000000000" pitchFamily="2" charset="2"/>
              <a:buChar char="ü"/>
            </a:pPr>
            <a:r>
              <a:rPr lang="en-GB" sz="2000" b="1" kern="1200" dirty="0">
                <a:solidFill>
                  <a:srgbClr val="34677E"/>
                </a:solidFill>
                <a:ea typeface="+mj-ea"/>
                <a:cs typeface="+mj-cs"/>
              </a:rPr>
              <a:t>Over €1 billion investment for around 30 international cooperation flagship initiatives: </a:t>
            </a:r>
            <a:r>
              <a:rPr lang="en-GB" sz="2000" dirty="0"/>
              <a:t>e.g. Climate action in support of the Paris Agreement; clean energy in context of Mission Innovation; All Atlantic Ocean Research Alliance Flagship; wide range of bilateral cooperation </a:t>
            </a:r>
            <a:r>
              <a:rPr lang="en-GB" sz="2000" dirty="0">
                <a:solidFill>
                  <a:schemeClr val="tx1"/>
                </a:solidFill>
              </a:rPr>
              <a:t>initiatives. </a:t>
            </a:r>
          </a:p>
          <a:p>
            <a:pPr marL="285750" indent="-285750">
              <a:buClr>
                <a:srgbClr val="578DA3"/>
              </a:buClr>
              <a:buFont typeface="Wingdings" panose="05000000000000000000" pitchFamily="2" charset="2"/>
              <a:buChar char="ü"/>
            </a:pPr>
            <a:r>
              <a:rPr lang="en-GB" sz="2000" dirty="0">
                <a:solidFill>
                  <a:schemeClr val="tx1"/>
                </a:solidFill>
              </a:rPr>
              <a:t>Strong international component in </a:t>
            </a:r>
            <a:r>
              <a:rPr lang="en-GB" sz="2000" b="1" dirty="0">
                <a:solidFill>
                  <a:srgbClr val="34677E"/>
                </a:solidFill>
              </a:rPr>
              <a:t>European Research Council </a:t>
            </a:r>
            <a:r>
              <a:rPr lang="en-GB" sz="2000" dirty="0">
                <a:solidFill>
                  <a:schemeClr val="tx1"/>
                </a:solidFill>
              </a:rPr>
              <a:t>&amp; </a:t>
            </a:r>
            <a:r>
              <a:rPr lang="fr-BE" sz="2000" b="1" dirty="0">
                <a:solidFill>
                  <a:srgbClr val="34677E"/>
                </a:solidFill>
              </a:rPr>
              <a:t>Marie </a:t>
            </a:r>
            <a:r>
              <a:rPr lang="fr-BE" sz="2000" b="1" dirty="0" err="1">
                <a:solidFill>
                  <a:srgbClr val="34677E"/>
                </a:solidFill>
              </a:rPr>
              <a:t>Skłodowska</a:t>
            </a:r>
            <a:r>
              <a:rPr lang="fr-BE" sz="2000" b="1" dirty="0">
                <a:solidFill>
                  <a:srgbClr val="34677E"/>
                </a:solidFill>
              </a:rPr>
              <a:t>-Curie actions</a:t>
            </a:r>
            <a:endParaRPr lang="en-GB" sz="2000" b="1" dirty="0">
              <a:solidFill>
                <a:srgbClr val="34677E"/>
              </a:solidFill>
            </a:endParaRPr>
          </a:p>
        </p:txBody>
      </p:sp>
      <p:sp>
        <p:nvSpPr>
          <p:cNvPr id="6" name="Title 1"/>
          <p:cNvSpPr>
            <a:spLocks noGrp="1"/>
          </p:cNvSpPr>
          <p:nvPr>
            <p:ph type="title"/>
          </p:nvPr>
        </p:nvSpPr>
        <p:spPr>
          <a:xfrm>
            <a:off x="431372" y="980728"/>
            <a:ext cx="11425269" cy="421468"/>
          </a:xfrm>
        </p:spPr>
        <p:txBody>
          <a:bodyPr/>
          <a:lstStyle/>
          <a:p>
            <a:pPr marL="0" lvl="1" algn="ctr">
              <a:spcBef>
                <a:spcPts val="1200"/>
              </a:spcBef>
              <a:spcAft>
                <a:spcPts val="600"/>
              </a:spcAft>
            </a:pPr>
            <a:r>
              <a:rPr lang="de-DE" sz="2400" dirty="0" err="1">
                <a:solidFill>
                  <a:srgbClr val="578DA3"/>
                </a:solidFill>
              </a:rPr>
              <a:t>Horizon</a:t>
            </a:r>
            <a:r>
              <a:rPr lang="de-DE" sz="2400" dirty="0">
                <a:solidFill>
                  <a:srgbClr val="578DA3"/>
                </a:solidFill>
              </a:rPr>
              <a:t> 2020 – Work Programme 2018-2020</a:t>
            </a:r>
            <a:br>
              <a:rPr lang="de-DE" sz="2400" dirty="0">
                <a:solidFill>
                  <a:srgbClr val="578DA3"/>
                </a:solidFill>
              </a:rPr>
            </a:br>
            <a:r>
              <a:rPr lang="de-DE" sz="2400" dirty="0">
                <a:solidFill>
                  <a:srgbClr val="578DA3"/>
                </a:solidFill>
              </a:rPr>
              <a:t>Open </a:t>
            </a:r>
            <a:r>
              <a:rPr lang="de-DE" sz="2400" dirty="0" err="1">
                <a:solidFill>
                  <a:srgbClr val="578DA3"/>
                </a:solidFill>
              </a:rPr>
              <a:t>to</a:t>
            </a:r>
            <a:r>
              <a:rPr lang="de-DE" sz="2400" dirty="0">
                <a:solidFill>
                  <a:srgbClr val="578DA3"/>
                </a:solidFill>
              </a:rPr>
              <a:t> </a:t>
            </a:r>
            <a:r>
              <a:rPr lang="de-DE" sz="2400" dirty="0" err="1">
                <a:solidFill>
                  <a:srgbClr val="578DA3"/>
                </a:solidFill>
              </a:rPr>
              <a:t>the</a:t>
            </a:r>
            <a:r>
              <a:rPr lang="de-DE" sz="2400" dirty="0">
                <a:solidFill>
                  <a:srgbClr val="578DA3"/>
                </a:solidFill>
              </a:rPr>
              <a:t> World</a:t>
            </a:r>
            <a:endParaRPr lang="en-GB" sz="2400" dirty="0"/>
          </a:p>
        </p:txBody>
      </p:sp>
    </p:spTree>
    <p:extLst>
      <p:ext uri="{BB962C8B-B14F-4D97-AF65-F5344CB8AC3E}">
        <p14:creationId xmlns:p14="http://schemas.microsoft.com/office/powerpoint/2010/main" val="3909837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27381" y="1412776"/>
            <a:ext cx="10945216" cy="648072"/>
          </a:xfrm>
        </p:spPr>
        <p:txBody>
          <a:bodyPr/>
          <a:lstStyle/>
          <a:p>
            <a:endParaRPr lang="en-GB" dirty="0"/>
          </a:p>
          <a:p>
            <a:endParaRPr lang="en-GB" dirty="0"/>
          </a:p>
        </p:txBody>
      </p:sp>
      <p:sp>
        <p:nvSpPr>
          <p:cNvPr id="7" name="Title 1"/>
          <p:cNvSpPr txBox="1">
            <a:spLocks/>
          </p:cNvSpPr>
          <p:nvPr/>
        </p:nvSpPr>
        <p:spPr bwMode="auto">
          <a:xfrm>
            <a:off x="239349" y="116632"/>
            <a:ext cx="11809312"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2200" b="1">
                <a:solidFill>
                  <a:srgbClr val="578DA3"/>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en-GB" sz="2800" dirty="0">
                <a:solidFill>
                  <a:srgbClr val="FCD037"/>
                </a:solidFill>
                <a:latin typeface="EC Square Sans Pro" panose="020B0506040000020004" pitchFamily="34" charset="0"/>
              </a:rPr>
              <a:t>Where are the H2020 flagships?</a:t>
            </a:r>
          </a:p>
        </p:txBody>
      </p:sp>
      <p:sp>
        <p:nvSpPr>
          <p:cNvPr id="5" name="TextBox 4"/>
          <p:cNvSpPr txBox="1"/>
          <p:nvPr/>
        </p:nvSpPr>
        <p:spPr>
          <a:xfrm>
            <a:off x="239349" y="1124744"/>
            <a:ext cx="1056117" cy="338554"/>
          </a:xfrm>
          <a:prstGeom prst="rect">
            <a:avLst/>
          </a:prstGeom>
          <a:solidFill>
            <a:schemeClr val="bg1"/>
          </a:solidFill>
        </p:spPr>
        <p:txBody>
          <a:bodyPr wrap="square" rtlCol="0">
            <a:spAutoFit/>
          </a:bodyPr>
          <a:lstStyle/>
          <a:p>
            <a:pPr fontAlgn="base">
              <a:spcBef>
                <a:spcPct val="0"/>
              </a:spcBef>
              <a:spcAft>
                <a:spcPct val="0"/>
              </a:spcAft>
            </a:pPr>
            <a:endParaRPr lang="en-GB" sz="1600" b="1" dirty="0">
              <a:solidFill>
                <a:srgbClr val="000000"/>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184918232"/>
              </p:ext>
            </p:extLst>
          </p:nvPr>
        </p:nvGraphicFramePr>
        <p:xfrm>
          <a:off x="-144693" y="836717"/>
          <a:ext cx="12673408" cy="6719951"/>
        </p:xfrm>
        <a:graphic>
          <a:graphicData uri="http://schemas.openxmlformats.org/presentationml/2006/ole">
            <mc:AlternateContent xmlns:mc="http://schemas.openxmlformats.org/markup-compatibility/2006">
              <mc:Choice xmlns:v="urn:schemas-microsoft-com:vml" Requires="v">
                <p:oleObj spid="_x0000_s2074" name="Acrobat Document" r:id="rId4" imgW="11344233" imgH="8019810" progId="AcroExch.Document.11">
                  <p:embed/>
                </p:oleObj>
              </mc:Choice>
              <mc:Fallback>
                <p:oleObj name="Acrobat Document" r:id="rId4" imgW="11344233" imgH="8019810" progId="AcroExch.Document.11">
                  <p:embed/>
                  <p:pic>
                    <p:nvPicPr>
                      <p:cNvPr id="0" name=""/>
                      <p:cNvPicPr/>
                      <p:nvPr/>
                    </p:nvPicPr>
                    <p:blipFill>
                      <a:blip r:embed="rId5"/>
                      <a:stretch>
                        <a:fillRect/>
                      </a:stretch>
                    </p:blipFill>
                    <p:spPr>
                      <a:xfrm>
                        <a:off x="-144693" y="836717"/>
                        <a:ext cx="12673408" cy="6719951"/>
                      </a:xfrm>
                      <a:prstGeom prst="rect">
                        <a:avLst/>
                      </a:prstGeom>
                    </p:spPr>
                  </p:pic>
                </p:oleObj>
              </mc:Fallback>
            </mc:AlternateContent>
          </a:graphicData>
        </a:graphic>
      </p:graphicFrame>
    </p:spTree>
    <p:extLst>
      <p:ext uri="{BB962C8B-B14F-4D97-AF65-F5344CB8AC3E}">
        <p14:creationId xmlns:p14="http://schemas.microsoft.com/office/powerpoint/2010/main" val="3564727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11717" y="2276873"/>
            <a:ext cx="10972800" cy="4032969"/>
          </a:xfrm>
        </p:spPr>
        <p:txBody>
          <a:bodyPr/>
          <a:lstStyle/>
          <a:p>
            <a:pPr>
              <a:spcBef>
                <a:spcPts val="1800"/>
              </a:spcBef>
            </a:pPr>
            <a:r>
              <a:rPr lang="en-GB" sz="4800" b="0" dirty="0">
                <a:latin typeface="Segoe Print" panose="02000600000000000000" pitchFamily="2" charset="0"/>
              </a:rPr>
              <a:t>More information: </a:t>
            </a:r>
            <a:br>
              <a:rPr lang="en-GB" sz="4800" b="0" dirty="0">
                <a:latin typeface="Segoe Print" panose="02000600000000000000" pitchFamily="2" charset="0"/>
              </a:rPr>
            </a:br>
            <a:br>
              <a:rPr lang="en-GB" sz="3600" b="0" dirty="0">
                <a:latin typeface="Segoe Print" panose="02000600000000000000" pitchFamily="2" charset="0"/>
              </a:rPr>
            </a:br>
            <a:r>
              <a:rPr lang="en-GB" sz="2000" dirty="0">
                <a:solidFill>
                  <a:schemeClr val="tx1">
                    <a:lumMod val="65000"/>
                    <a:lumOff val="35000"/>
                  </a:schemeClr>
                </a:solidFill>
                <a:latin typeface="+mn-lt"/>
                <a:ea typeface="+mn-ea"/>
                <a:cs typeface="+mn-cs"/>
              </a:rPr>
              <a:t>Participant Portal</a:t>
            </a:r>
            <a:br>
              <a:rPr lang="en-GB" sz="2000" dirty="0">
                <a:solidFill>
                  <a:schemeClr val="tx1">
                    <a:lumMod val="65000"/>
                    <a:lumOff val="35000"/>
                  </a:schemeClr>
                </a:solidFill>
                <a:latin typeface="+mn-lt"/>
                <a:ea typeface="+mn-ea"/>
                <a:cs typeface="+mn-cs"/>
              </a:rPr>
            </a:br>
            <a:r>
              <a:rPr lang="en-GB" sz="2000" dirty="0">
                <a:hlinkClick r:id="rId3"/>
              </a:rPr>
              <a:t>http://ec.europa.eu/research/participants/portal/</a:t>
            </a:r>
            <a:br>
              <a:rPr lang="en-GB" sz="2000" dirty="0"/>
            </a:br>
            <a:br>
              <a:rPr lang="en-GB" sz="2000" dirty="0"/>
            </a:br>
            <a:r>
              <a:rPr lang="en-GB" sz="2000" dirty="0">
                <a:solidFill>
                  <a:schemeClr val="tx1">
                    <a:lumMod val="65000"/>
                    <a:lumOff val="35000"/>
                  </a:schemeClr>
                </a:solidFill>
                <a:latin typeface="+mn-lt"/>
                <a:ea typeface="+mn-ea"/>
                <a:cs typeface="+mn-cs"/>
              </a:rPr>
              <a:t>Horizon 2020 National Contact Points</a:t>
            </a:r>
            <a:br>
              <a:rPr lang="en-GB" sz="2000" dirty="0">
                <a:solidFill>
                  <a:schemeClr val="tx1">
                    <a:lumMod val="65000"/>
                    <a:lumOff val="35000"/>
                  </a:schemeClr>
                </a:solidFill>
                <a:latin typeface="+mn-lt"/>
                <a:ea typeface="+mn-ea"/>
                <a:cs typeface="+mn-cs"/>
              </a:rPr>
            </a:br>
            <a:r>
              <a:rPr lang="en-GB" sz="2000" dirty="0">
                <a:hlinkClick r:id="rId4"/>
              </a:rPr>
              <a:t>http://ec.europa.eu/research/participants/portal/desktop/en/support/national_contact_points.html</a:t>
            </a:r>
            <a:br>
              <a:rPr lang="en-GB" sz="2000" dirty="0"/>
            </a:br>
            <a:br>
              <a:rPr lang="en-GB" sz="2000" dirty="0"/>
            </a:br>
            <a:r>
              <a:rPr lang="en-GB" sz="2000" dirty="0">
                <a:solidFill>
                  <a:schemeClr val="tx1">
                    <a:lumMod val="65000"/>
                    <a:lumOff val="35000"/>
                  </a:schemeClr>
                </a:solidFill>
                <a:latin typeface="+mn-lt"/>
                <a:ea typeface="+mn-ea"/>
                <a:cs typeface="+mn-cs"/>
              </a:rPr>
              <a:t>Research Enquiry Service</a:t>
            </a:r>
            <a:br>
              <a:rPr lang="en-GB" sz="2000" dirty="0"/>
            </a:br>
            <a:r>
              <a:rPr lang="en-GB" sz="2000" dirty="0">
                <a:hlinkClick r:id="rId5"/>
              </a:rPr>
              <a:t>http://ec.europa.eu/research/index.cfm?pg=enquiries</a:t>
            </a:r>
            <a:br>
              <a:rPr lang="en-GB" sz="2000" dirty="0"/>
            </a:br>
            <a:br>
              <a:rPr lang="en-GB" sz="3000" b="0" dirty="0">
                <a:latin typeface="EC Square Sans Pro" panose="020B0506040000020004" pitchFamily="34" charset="0"/>
              </a:rPr>
            </a:br>
            <a:r>
              <a:rPr lang="en-GB" sz="3000" b="0" dirty="0">
                <a:latin typeface="EC Square Sans Pro" panose="020B0506040000020004" pitchFamily="34" charset="0"/>
              </a:rPr>
              <a:t> </a:t>
            </a:r>
            <a:br>
              <a:rPr lang="en-GB" b="0" dirty="0">
                <a:latin typeface="EC Square Sans Pro" panose="020B0506040000020004" pitchFamily="34" charset="0"/>
              </a:rPr>
            </a:br>
            <a:br>
              <a:rPr lang="en-GB" b="0" dirty="0">
                <a:latin typeface="EC Square Sans Pro" panose="020B0506040000020004" pitchFamily="34" charset="0"/>
              </a:rPr>
            </a:br>
            <a:br>
              <a:rPr lang="en-GB" dirty="0"/>
            </a:br>
            <a:endParaRPr lang="en-GB" dirty="0"/>
          </a:p>
        </p:txBody>
      </p:sp>
    </p:spTree>
    <p:extLst>
      <p:ext uri="{BB962C8B-B14F-4D97-AF65-F5344CB8AC3E}">
        <p14:creationId xmlns:p14="http://schemas.microsoft.com/office/powerpoint/2010/main" val="899402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11717" y="1196755"/>
            <a:ext cx="10972800" cy="5113089"/>
          </a:xfrm>
        </p:spPr>
        <p:txBody>
          <a:bodyPr/>
          <a:lstStyle/>
          <a:p>
            <a:pPr algn="ctr"/>
            <a:r>
              <a:rPr lang="en-GB" sz="4000" b="0" dirty="0">
                <a:solidFill>
                  <a:schemeClr val="tx1">
                    <a:lumMod val="65000"/>
                    <a:lumOff val="35000"/>
                  </a:schemeClr>
                </a:solidFill>
                <a:latin typeface="EC Square Sans Pro" panose="020B0506040000020004" pitchFamily="34" charset="0"/>
              </a:rPr>
              <a:t>ANNEX</a:t>
            </a:r>
            <a:br>
              <a:rPr lang="en-GB" sz="4000" b="0" dirty="0">
                <a:solidFill>
                  <a:schemeClr val="tx1">
                    <a:lumMod val="65000"/>
                    <a:lumOff val="35000"/>
                  </a:schemeClr>
                </a:solidFill>
                <a:latin typeface="EC Square Sans Pro" panose="020B0506040000020004" pitchFamily="34" charset="0"/>
              </a:rPr>
            </a:br>
            <a:r>
              <a:rPr lang="en-GB" sz="2400" b="0" dirty="0">
                <a:solidFill>
                  <a:schemeClr val="tx1">
                    <a:lumMod val="65000"/>
                    <a:lumOff val="35000"/>
                  </a:schemeClr>
                </a:solidFill>
                <a:latin typeface="EC Square Sans Pro" panose="020B0506040000020004" pitchFamily="34" charset="0"/>
              </a:rPr>
              <a:t>with more elaborate slides on the Focus Areas </a:t>
            </a:r>
            <a:br>
              <a:rPr lang="en-GB" sz="2400" b="0" dirty="0">
                <a:solidFill>
                  <a:schemeClr val="tx1">
                    <a:lumMod val="65000"/>
                    <a:lumOff val="35000"/>
                  </a:schemeClr>
                </a:solidFill>
                <a:latin typeface="EC Square Sans Pro" panose="020B0506040000020004" pitchFamily="34" charset="0"/>
              </a:rPr>
            </a:br>
            <a:r>
              <a:rPr lang="en-GB" sz="2400" b="0" dirty="0">
                <a:solidFill>
                  <a:schemeClr val="tx1">
                    <a:lumMod val="65000"/>
                    <a:lumOff val="35000"/>
                  </a:schemeClr>
                </a:solidFill>
                <a:latin typeface="EC Square Sans Pro" panose="020B0506040000020004" pitchFamily="34" charset="0"/>
              </a:rPr>
              <a:t>and further elements</a:t>
            </a:r>
            <a:br>
              <a:rPr lang="en-GB" sz="4000" b="0" dirty="0">
                <a:latin typeface="EC Square Sans Pro" panose="020B0506040000020004" pitchFamily="34" charset="0"/>
              </a:rPr>
            </a:br>
            <a:br>
              <a:rPr lang="en-GB" sz="3000" b="0" dirty="0">
                <a:latin typeface="EC Square Sans Pro" panose="020B0506040000020004" pitchFamily="34" charset="0"/>
              </a:rPr>
            </a:br>
            <a:r>
              <a:rPr lang="en-GB" sz="3000" b="0" dirty="0">
                <a:latin typeface="EC Square Sans Pro" panose="020B0506040000020004" pitchFamily="34" charset="0"/>
              </a:rPr>
              <a:t> </a:t>
            </a:r>
            <a:br>
              <a:rPr lang="en-GB" b="0" dirty="0">
                <a:latin typeface="EC Square Sans Pro" panose="020B0506040000020004" pitchFamily="34" charset="0"/>
              </a:rPr>
            </a:br>
            <a:br>
              <a:rPr lang="en-GB" b="0" dirty="0">
                <a:latin typeface="EC Square Sans Pro" panose="020B0506040000020004" pitchFamily="34" charset="0"/>
              </a:rPr>
            </a:br>
            <a:br>
              <a:rPr lang="en-GB" dirty="0"/>
            </a:br>
            <a:endParaRPr lang="en-GB" dirty="0"/>
          </a:p>
        </p:txBody>
      </p:sp>
    </p:spTree>
    <p:extLst>
      <p:ext uri="{BB962C8B-B14F-4D97-AF65-F5344CB8AC3E}">
        <p14:creationId xmlns:p14="http://schemas.microsoft.com/office/powerpoint/2010/main" val="391717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70" y="1052736"/>
            <a:ext cx="11617291" cy="576064"/>
          </a:xfrm>
        </p:spPr>
        <p:txBody>
          <a:bodyPr/>
          <a:lstStyle/>
          <a:p>
            <a:r>
              <a:rPr lang="en-GB" dirty="0"/>
              <a:t>Focus Area </a:t>
            </a:r>
            <a:r>
              <a:rPr lang="en-GB" i="1" dirty="0"/>
              <a:t>'Building a low-carbon, climate resilient future'</a:t>
            </a:r>
            <a:br>
              <a:rPr lang="en-GB" dirty="0"/>
            </a:br>
            <a:endParaRPr lang="en-GB" dirty="0"/>
          </a:p>
        </p:txBody>
      </p:sp>
      <p:sp>
        <p:nvSpPr>
          <p:cNvPr id="3" name="Rounded Rectangle 2"/>
          <p:cNvSpPr/>
          <p:nvPr/>
        </p:nvSpPr>
        <p:spPr>
          <a:xfrm>
            <a:off x="527384" y="1700808"/>
            <a:ext cx="3936437" cy="259228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endParaRPr lang="en-GB">
              <a:solidFill>
                <a:srgbClr val="FFFFFF"/>
              </a:solidFill>
            </a:endParaRPr>
          </a:p>
        </p:txBody>
      </p:sp>
      <p:sp>
        <p:nvSpPr>
          <p:cNvPr id="5" name="Rounded Rectangle 4"/>
          <p:cNvSpPr/>
          <p:nvPr/>
        </p:nvSpPr>
        <p:spPr>
          <a:xfrm>
            <a:off x="4751851" y="1700808"/>
            <a:ext cx="3456384" cy="2522587"/>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endParaRPr lang="en-GB" dirty="0">
              <a:solidFill>
                <a:srgbClr val="FFFFFF"/>
              </a:solidFill>
            </a:endParaRPr>
          </a:p>
        </p:txBody>
      </p:sp>
      <p:sp>
        <p:nvSpPr>
          <p:cNvPr id="7" name="Rounded Rectangle 6"/>
          <p:cNvSpPr/>
          <p:nvPr/>
        </p:nvSpPr>
        <p:spPr>
          <a:xfrm>
            <a:off x="8592279" y="1700808"/>
            <a:ext cx="2997100" cy="252028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defTabSz="457200"/>
            <a:endParaRPr lang="en-GB">
              <a:solidFill>
                <a:srgbClr val="FFFFFF"/>
              </a:solidFill>
            </a:endParaRPr>
          </a:p>
        </p:txBody>
      </p:sp>
      <p:sp>
        <p:nvSpPr>
          <p:cNvPr id="4" name="TextBox 3"/>
          <p:cNvSpPr txBox="1"/>
          <p:nvPr/>
        </p:nvSpPr>
        <p:spPr>
          <a:xfrm>
            <a:off x="719403" y="1776359"/>
            <a:ext cx="3648405" cy="1908215"/>
          </a:xfrm>
          <a:prstGeom prst="rect">
            <a:avLst/>
          </a:prstGeom>
          <a:noFill/>
        </p:spPr>
        <p:txBody>
          <a:bodyPr wrap="square" rtlCol="0">
            <a:spAutoFit/>
          </a:bodyPr>
          <a:lstStyle/>
          <a:p>
            <a:pPr fontAlgn="base">
              <a:spcBef>
                <a:spcPct val="0"/>
              </a:spcBef>
              <a:spcAft>
                <a:spcPct val="0"/>
              </a:spcAft>
            </a:pPr>
            <a:r>
              <a:rPr lang="en-GB" sz="1400" dirty="0">
                <a:solidFill>
                  <a:srgbClr val="002060"/>
                </a:solidFill>
              </a:rPr>
              <a:t>Covers the main actions in Work Programme 2018-2020 which can contribute to the goals of the </a:t>
            </a:r>
            <a:r>
              <a:rPr lang="en-GB" sz="1400" b="1" dirty="0">
                <a:solidFill>
                  <a:srgbClr val="002060"/>
                </a:solidFill>
              </a:rPr>
              <a:t>Paris Agreement</a:t>
            </a:r>
          </a:p>
          <a:p>
            <a:pPr marL="171450" indent="-171450" fontAlgn="base">
              <a:spcBef>
                <a:spcPct val="0"/>
              </a:spcBef>
              <a:spcAft>
                <a:spcPct val="0"/>
              </a:spcAft>
              <a:buFont typeface="Wingdings" panose="05000000000000000000" pitchFamily="2" charset="2"/>
              <a:buChar char="Ø"/>
            </a:pPr>
            <a:r>
              <a:rPr lang="en-GB" sz="1200" dirty="0">
                <a:solidFill>
                  <a:srgbClr val="002060"/>
                </a:solidFill>
              </a:rPr>
              <a:t>limit global temperature rise to well below 2°C, make efforts to limit this to 1.5°C;</a:t>
            </a:r>
          </a:p>
          <a:p>
            <a:pPr marL="171450" indent="-171450" fontAlgn="base">
              <a:spcBef>
                <a:spcPct val="0"/>
              </a:spcBef>
              <a:spcAft>
                <a:spcPct val="0"/>
              </a:spcAft>
              <a:buFont typeface="Wingdings" panose="05000000000000000000" pitchFamily="2" charset="2"/>
              <a:buChar char="Ø"/>
            </a:pPr>
            <a:r>
              <a:rPr lang="en-GB" sz="1200" dirty="0">
                <a:solidFill>
                  <a:srgbClr val="002060"/>
                </a:solidFill>
              </a:rPr>
              <a:t>enhance adaptive capacity, strengthening resilience and reducing vulnerabilities;</a:t>
            </a:r>
          </a:p>
          <a:p>
            <a:pPr fontAlgn="base">
              <a:spcBef>
                <a:spcPct val="0"/>
              </a:spcBef>
              <a:spcAft>
                <a:spcPct val="0"/>
              </a:spcAft>
            </a:pPr>
            <a:endParaRPr lang="en-GB" sz="1400" b="1" dirty="0">
              <a:solidFill>
                <a:srgbClr val="FFD624"/>
              </a:solidFill>
            </a:endParaRPr>
          </a:p>
        </p:txBody>
      </p:sp>
      <p:sp>
        <p:nvSpPr>
          <p:cNvPr id="8" name="TextBox 7"/>
          <p:cNvSpPr txBox="1"/>
          <p:nvPr/>
        </p:nvSpPr>
        <p:spPr>
          <a:xfrm>
            <a:off x="4799853" y="2004520"/>
            <a:ext cx="3312368" cy="1354217"/>
          </a:xfrm>
          <a:prstGeom prst="rect">
            <a:avLst/>
          </a:prstGeom>
          <a:noFill/>
        </p:spPr>
        <p:txBody>
          <a:bodyPr wrap="square" rtlCol="0">
            <a:spAutoFit/>
          </a:bodyPr>
          <a:lstStyle/>
          <a:p>
            <a:pPr fontAlgn="base">
              <a:spcBef>
                <a:spcPct val="0"/>
              </a:spcBef>
              <a:spcAft>
                <a:spcPct val="0"/>
              </a:spcAft>
            </a:pPr>
            <a:r>
              <a:rPr lang="en-GB" sz="1400" dirty="0">
                <a:solidFill>
                  <a:srgbClr val="002060"/>
                </a:solidFill>
              </a:rPr>
              <a:t>Aims to develop ground-breaking solutions capable of achieving </a:t>
            </a:r>
            <a:br>
              <a:rPr lang="en-GB" sz="1400" b="1" dirty="0">
                <a:solidFill>
                  <a:srgbClr val="002060"/>
                </a:solidFill>
              </a:rPr>
            </a:br>
            <a:r>
              <a:rPr lang="en-GB" sz="1400" b="1" dirty="0">
                <a:solidFill>
                  <a:srgbClr val="002060"/>
                </a:solidFill>
              </a:rPr>
              <a:t>carbon neutrality </a:t>
            </a:r>
            <a:r>
              <a:rPr lang="en-GB" sz="1400" dirty="0">
                <a:solidFill>
                  <a:srgbClr val="002060"/>
                </a:solidFill>
              </a:rPr>
              <a:t>and </a:t>
            </a:r>
            <a:r>
              <a:rPr lang="en-GB" sz="1400" b="1" dirty="0">
                <a:solidFill>
                  <a:srgbClr val="002060"/>
                </a:solidFill>
              </a:rPr>
              <a:t>climate resilience </a:t>
            </a:r>
            <a:r>
              <a:rPr lang="en-GB" sz="1400" dirty="0">
                <a:solidFill>
                  <a:srgbClr val="002060"/>
                </a:solidFill>
              </a:rPr>
              <a:t>of Europe and beyond in the second half of the century</a:t>
            </a:r>
          </a:p>
          <a:p>
            <a:pPr fontAlgn="base">
              <a:spcBef>
                <a:spcPct val="0"/>
              </a:spcBef>
              <a:spcAft>
                <a:spcPct val="0"/>
              </a:spcAft>
            </a:pPr>
            <a:endParaRPr lang="en-GB" sz="1200" b="1" dirty="0">
              <a:solidFill>
                <a:srgbClr val="FFD624"/>
              </a:solidFill>
            </a:endParaRPr>
          </a:p>
        </p:txBody>
      </p:sp>
      <p:sp>
        <p:nvSpPr>
          <p:cNvPr id="9" name="TextBox 8"/>
          <p:cNvSpPr txBox="1"/>
          <p:nvPr/>
        </p:nvSpPr>
        <p:spPr>
          <a:xfrm>
            <a:off x="8768489" y="1823987"/>
            <a:ext cx="2688299" cy="1785104"/>
          </a:xfrm>
          <a:prstGeom prst="rect">
            <a:avLst/>
          </a:prstGeom>
          <a:noFill/>
        </p:spPr>
        <p:txBody>
          <a:bodyPr wrap="square" rtlCol="0">
            <a:spAutoFit/>
          </a:bodyPr>
          <a:lstStyle/>
          <a:p>
            <a:pPr fontAlgn="base">
              <a:spcBef>
                <a:spcPct val="0"/>
              </a:spcBef>
              <a:spcAft>
                <a:spcPct val="0"/>
              </a:spcAft>
            </a:pPr>
            <a:r>
              <a:rPr lang="en-GB" sz="1400" dirty="0">
                <a:solidFill>
                  <a:srgbClr val="002060"/>
                </a:solidFill>
              </a:rPr>
              <a:t>Integrating </a:t>
            </a:r>
            <a:r>
              <a:rPr lang="en-GB" sz="1400" b="1" dirty="0">
                <a:solidFill>
                  <a:srgbClr val="002060"/>
                </a:solidFill>
              </a:rPr>
              <a:t>multiple angles </a:t>
            </a:r>
            <a:r>
              <a:rPr lang="en-GB" sz="1400" dirty="0">
                <a:solidFill>
                  <a:srgbClr val="002060"/>
                </a:solidFill>
              </a:rPr>
              <a:t>of society, economy, technology, industrial value chains, the energy system, environment, health, land use and governance</a:t>
            </a:r>
          </a:p>
          <a:p>
            <a:pPr fontAlgn="base">
              <a:spcBef>
                <a:spcPct val="0"/>
              </a:spcBef>
              <a:spcAft>
                <a:spcPct val="0"/>
              </a:spcAft>
            </a:pPr>
            <a:endParaRPr lang="en-GB" sz="1200" b="1" dirty="0">
              <a:solidFill>
                <a:srgbClr val="002060"/>
              </a:solidFill>
            </a:endParaRPr>
          </a:p>
        </p:txBody>
      </p:sp>
      <p:sp>
        <p:nvSpPr>
          <p:cNvPr id="10" name="Rounded Rectangle 9"/>
          <p:cNvSpPr/>
          <p:nvPr/>
        </p:nvSpPr>
        <p:spPr>
          <a:xfrm>
            <a:off x="335361" y="4448295"/>
            <a:ext cx="3936435" cy="1933103"/>
          </a:xfrm>
          <a:prstGeom prst="roundRect">
            <a:avLst/>
          </a:prstGeom>
          <a:gradFill>
            <a:gsLst>
              <a:gs pos="0">
                <a:srgbClr val="03D4A8"/>
              </a:gs>
              <a:gs pos="25000">
                <a:srgbClr val="21D6E0"/>
              </a:gs>
              <a:gs pos="75000">
                <a:srgbClr val="0087E6"/>
              </a:gs>
              <a:gs pos="100000">
                <a:srgbClr val="005CBF"/>
              </a:gs>
            </a:gsLst>
            <a:lin ang="162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GB" dirty="0">
                <a:solidFill>
                  <a:srgbClr val="002060"/>
                </a:solidFill>
              </a:rPr>
              <a:t>Total indicative budget (2018-2020): </a:t>
            </a:r>
          </a:p>
          <a:p>
            <a:pPr algn="ctr" defTabSz="457200"/>
            <a:r>
              <a:rPr lang="en-GB" b="1" dirty="0">
                <a:solidFill>
                  <a:srgbClr val="002060"/>
                </a:solidFill>
              </a:rPr>
              <a:t>EUR 3 343 million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123" y="4516803"/>
            <a:ext cx="1254996" cy="92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063" y="5392227"/>
            <a:ext cx="1250212" cy="92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608" y="4516874"/>
            <a:ext cx="1277504" cy="91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831" y="5400265"/>
            <a:ext cx="1250972" cy="91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804" y="4516803"/>
            <a:ext cx="2385163" cy="178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sdg 14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17023" y="4516874"/>
            <a:ext cx="1238127" cy="9285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sdg 15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38269" y="4509120"/>
            <a:ext cx="1236179" cy="927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125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3" y="1052736"/>
            <a:ext cx="11329257" cy="576064"/>
          </a:xfrm>
        </p:spPr>
        <p:txBody>
          <a:bodyPr/>
          <a:lstStyle/>
          <a:p>
            <a:r>
              <a:rPr lang="en-GB" dirty="0"/>
              <a:t>Focus Area '</a:t>
            </a:r>
            <a:r>
              <a:rPr lang="en-GB" i="1" dirty="0"/>
              <a:t>Building a low-carbon, climate resilient future'</a:t>
            </a:r>
            <a:br>
              <a:rPr lang="en-GB" dirty="0"/>
            </a:br>
            <a:endParaRPr lang="en-GB" dirty="0"/>
          </a:p>
        </p:txBody>
      </p:sp>
      <p:graphicFrame>
        <p:nvGraphicFramePr>
          <p:cNvPr id="8" name="Diagram 7"/>
          <p:cNvGraphicFramePr/>
          <p:nvPr>
            <p:extLst>
              <p:ext uri="{D42A27DB-BD31-4B8C-83A1-F6EECF244321}">
                <p14:modId xmlns:p14="http://schemas.microsoft.com/office/powerpoint/2010/main" val="3994936127"/>
              </p:ext>
            </p:extLst>
          </p:nvPr>
        </p:nvGraphicFramePr>
        <p:xfrm>
          <a:off x="1583500" y="1772816"/>
          <a:ext cx="9121013"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9623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1052736"/>
            <a:ext cx="10945216" cy="576064"/>
          </a:xfrm>
        </p:spPr>
        <p:txBody>
          <a:bodyPr/>
          <a:lstStyle/>
          <a:p>
            <a:r>
              <a:rPr lang="en-GB" dirty="0"/>
              <a:t>Focus Area - </a:t>
            </a:r>
            <a:r>
              <a:rPr lang="en-GB" i="1" dirty="0"/>
              <a:t>'Building a low-carbon, climate resilient future'</a:t>
            </a:r>
            <a:br>
              <a:rPr lang="en-GB" dirty="0"/>
            </a:br>
            <a:endParaRPr lang="en-GB" dirty="0"/>
          </a:p>
        </p:txBody>
      </p:sp>
      <p:graphicFrame>
        <p:nvGraphicFramePr>
          <p:cNvPr id="4" name="Diagram 3"/>
          <p:cNvGraphicFramePr/>
          <p:nvPr>
            <p:extLst>
              <p:ext uri="{D42A27DB-BD31-4B8C-83A1-F6EECF244321}">
                <p14:modId xmlns:p14="http://schemas.microsoft.com/office/powerpoint/2010/main" val="3968312981"/>
              </p:ext>
            </p:extLst>
          </p:nvPr>
        </p:nvGraphicFramePr>
        <p:xfrm>
          <a:off x="815413" y="1700808"/>
          <a:ext cx="10849205"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8855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24000" y="196157"/>
            <a:ext cx="9144000" cy="1195942"/>
          </a:xfrm>
          <a:solidFill>
            <a:schemeClr val="bg1"/>
          </a:solidFill>
        </p:spPr>
        <p:txBody>
          <a:bodyPr/>
          <a:lstStyle/>
          <a:p>
            <a:pPr marL="0" algn="ctr"/>
            <a:br>
              <a:rPr lang="en-US" altLang="en-US" sz="2309">
                <a:solidFill>
                  <a:schemeClr val="tx1"/>
                </a:solidFill>
              </a:rPr>
            </a:br>
            <a:r>
              <a:rPr lang="en-US" altLang="en-US" sz="2309">
                <a:solidFill>
                  <a:schemeClr val="tx1"/>
                </a:solidFill>
              </a:rPr>
              <a:t>EU lead in highly cited scientific publications maintained</a:t>
            </a:r>
            <a:br>
              <a:rPr lang="en-GB" altLang="en-US" sz="2309">
                <a:solidFill>
                  <a:schemeClr val="tx1"/>
                </a:solidFill>
              </a:rPr>
            </a:br>
            <a:endParaRPr lang="en-GB" altLang="en-US" sz="2309">
              <a:solidFill>
                <a:schemeClr val="tx1"/>
              </a:solidFill>
            </a:endParaRP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332" y="5618014"/>
            <a:ext cx="6781981" cy="323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8" name="Slide Number Placeholder 2"/>
          <p:cNvSpPr>
            <a:spLocks noGrp="1"/>
          </p:cNvSpPr>
          <p:nvPr>
            <p:ph type="sldNum" sz="quarter" idx="12"/>
          </p:nvPr>
        </p:nvSpPr>
        <p:spPr>
          <a:noFill/>
        </p:spPr>
        <p:txBody>
          <a:bodyPr/>
          <a:lstStyle/>
          <a:p>
            <a:fld id="{BAA05385-4688-47D9-A9A0-F7DEC7728B59}" type="slidenum">
              <a:rPr lang="en-GB" altLang="en-US"/>
              <a:pPr/>
              <a:t>3</a:t>
            </a:fld>
            <a:endParaRPr lang="en-GB" altLang="en-US"/>
          </a:p>
        </p:txBody>
      </p:sp>
      <p:pic>
        <p:nvPicPr>
          <p:cNvPr id="317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431468"/>
            <a:ext cx="9144000" cy="389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161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70" y="764704"/>
            <a:ext cx="11617291" cy="1224136"/>
          </a:xfrm>
        </p:spPr>
        <p:txBody>
          <a:bodyPr/>
          <a:lstStyle/>
          <a:p>
            <a:pPr algn="ctr"/>
            <a:r>
              <a:rPr lang="en-GB" i="1" dirty="0">
                <a:solidFill>
                  <a:srgbClr val="002060"/>
                </a:solidFill>
              </a:rPr>
              <a:t>'Connecting economic and environmental gains </a:t>
            </a:r>
            <a:br>
              <a:rPr lang="en-GB" i="1" dirty="0">
                <a:solidFill>
                  <a:srgbClr val="002060"/>
                </a:solidFill>
              </a:rPr>
            </a:br>
            <a:r>
              <a:rPr lang="en-GB" i="1" dirty="0">
                <a:solidFill>
                  <a:srgbClr val="002060"/>
                </a:solidFill>
              </a:rPr>
              <a:t>– the Circular Economy'</a:t>
            </a:r>
            <a:br>
              <a:rPr lang="en-GB" i="1" dirty="0">
                <a:solidFill>
                  <a:srgbClr val="002060"/>
                </a:solidFill>
              </a:rPr>
            </a:br>
            <a:r>
              <a:rPr lang="en-GB" dirty="0">
                <a:solidFill>
                  <a:srgbClr val="002060"/>
                </a:solidFill>
              </a:rPr>
              <a:t>Focus Area</a:t>
            </a:r>
            <a:br>
              <a:rPr lang="en-GB" dirty="0"/>
            </a:br>
            <a:endParaRPr lang="en-GB" dirty="0"/>
          </a:p>
        </p:txBody>
      </p:sp>
      <p:graphicFrame>
        <p:nvGraphicFramePr>
          <p:cNvPr id="6" name="Diagram 5"/>
          <p:cNvGraphicFramePr/>
          <p:nvPr>
            <p:extLst>
              <p:ext uri="{D42A27DB-BD31-4B8C-83A1-F6EECF244321}">
                <p14:modId xmlns:p14="http://schemas.microsoft.com/office/powerpoint/2010/main" val="4236274324"/>
              </p:ext>
            </p:extLst>
          </p:nvPr>
        </p:nvGraphicFramePr>
        <p:xfrm>
          <a:off x="527381" y="1988840"/>
          <a:ext cx="11041227"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Key_Policies\Circular_Economy\SDGs\7-SDGs-small\E_SDG goals_icons-individual-cmyk-1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7434" y="5310757"/>
            <a:ext cx="1175539" cy="8816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Key_Policies\Circular_Economy\SDGs\7-SDGs-small\E_SDG goals_icons-individual-cmyk-0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47599" y="5309291"/>
            <a:ext cx="1177588" cy="883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Key_Policies\Circular_Economy\SDGs\7-SDGs-small\E_SDG goals_icons-individual-cmyk-0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87755" y="5309290"/>
            <a:ext cx="1177588" cy="88319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Key_Policies\Circular_Economy\SDGs\7-SDGs-small\E_SDG goals_icons-individual-cmyk-1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27915" y="5318766"/>
            <a:ext cx="1152128" cy="864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8696" y="4797223"/>
            <a:ext cx="2329717" cy="461665"/>
          </a:xfrm>
          <a:prstGeom prst="rect">
            <a:avLst/>
          </a:prstGeom>
          <a:noFill/>
        </p:spPr>
        <p:txBody>
          <a:bodyPr wrap="square" rtlCol="0">
            <a:spAutoFit/>
          </a:bodyPr>
          <a:lstStyle/>
          <a:p>
            <a:pPr fontAlgn="base">
              <a:spcBef>
                <a:spcPct val="0"/>
              </a:spcBef>
              <a:spcAft>
                <a:spcPct val="0"/>
              </a:spcAft>
            </a:pPr>
            <a:r>
              <a:rPr lang="en-GB" sz="2400" b="1" dirty="0">
                <a:solidFill>
                  <a:srgbClr val="00B050"/>
                </a:solidFill>
              </a:rPr>
              <a:t>SDGs:</a:t>
            </a:r>
          </a:p>
        </p:txBody>
      </p:sp>
    </p:spTree>
    <p:extLst>
      <p:ext uri="{BB962C8B-B14F-4D97-AF65-F5344CB8AC3E}">
        <p14:creationId xmlns:p14="http://schemas.microsoft.com/office/powerpoint/2010/main" val="3459294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110899277"/>
              </p:ext>
            </p:extLst>
          </p:nvPr>
        </p:nvGraphicFramePr>
        <p:xfrm>
          <a:off x="1541399" y="1916832"/>
          <a:ext cx="9121013"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bwMode="auto">
          <a:xfrm>
            <a:off x="389269" y="1196752"/>
            <a:ext cx="11617291"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2200" b="1">
                <a:solidFill>
                  <a:srgbClr val="578DA3"/>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en-GB" i="1" dirty="0">
                <a:solidFill>
                  <a:srgbClr val="002060"/>
                </a:solidFill>
              </a:rPr>
              <a:t>'Connecting economic and environmental gains </a:t>
            </a:r>
            <a:br>
              <a:rPr lang="en-GB" i="1" dirty="0">
                <a:solidFill>
                  <a:srgbClr val="002060"/>
                </a:solidFill>
              </a:rPr>
            </a:br>
            <a:r>
              <a:rPr lang="en-GB" i="1" dirty="0">
                <a:solidFill>
                  <a:srgbClr val="002060"/>
                </a:solidFill>
              </a:rPr>
              <a:t>– the Circular Economy</a:t>
            </a:r>
            <a:r>
              <a:rPr lang="en-GB" i="1" kern="0" dirty="0">
                <a:solidFill>
                  <a:srgbClr val="002060"/>
                </a:solidFill>
              </a:rPr>
              <a:t>'</a:t>
            </a:r>
            <a:br>
              <a:rPr lang="en-GB" i="1" kern="0" dirty="0">
                <a:solidFill>
                  <a:srgbClr val="002060"/>
                </a:solidFill>
              </a:rPr>
            </a:br>
            <a:r>
              <a:rPr lang="en-GB" kern="0" dirty="0">
                <a:solidFill>
                  <a:srgbClr val="002060"/>
                </a:solidFill>
              </a:rPr>
              <a:t>Focus Area</a:t>
            </a:r>
            <a:br>
              <a:rPr lang="en-GB" kern="0" dirty="0"/>
            </a:br>
            <a:endParaRPr lang="en-GB" kern="0" dirty="0"/>
          </a:p>
        </p:txBody>
      </p:sp>
    </p:spTree>
    <p:extLst>
      <p:ext uri="{BB962C8B-B14F-4D97-AF65-F5344CB8AC3E}">
        <p14:creationId xmlns:p14="http://schemas.microsoft.com/office/powerpoint/2010/main" val="1946463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82066284"/>
              </p:ext>
            </p:extLst>
          </p:nvPr>
        </p:nvGraphicFramePr>
        <p:xfrm>
          <a:off x="815413" y="1700808"/>
          <a:ext cx="10849205"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bwMode="auto">
          <a:xfrm>
            <a:off x="431370" y="1052736"/>
            <a:ext cx="11617291"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2200" b="1">
                <a:solidFill>
                  <a:srgbClr val="578DA3"/>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en-GB" i="1" kern="0" dirty="0">
                <a:solidFill>
                  <a:srgbClr val="002060"/>
                </a:solidFill>
              </a:rPr>
              <a:t>'Connecting economic and environmental gains </a:t>
            </a:r>
            <a:br>
              <a:rPr lang="en-GB" i="1" kern="0" dirty="0">
                <a:solidFill>
                  <a:srgbClr val="002060"/>
                </a:solidFill>
              </a:rPr>
            </a:br>
            <a:r>
              <a:rPr lang="en-GB" i="1" kern="0" dirty="0">
                <a:solidFill>
                  <a:srgbClr val="002060"/>
                </a:solidFill>
              </a:rPr>
              <a:t>– the Circular Economy'</a:t>
            </a:r>
            <a:br>
              <a:rPr lang="en-GB" i="1" kern="0" dirty="0">
                <a:solidFill>
                  <a:srgbClr val="002060"/>
                </a:solidFill>
              </a:rPr>
            </a:br>
            <a:r>
              <a:rPr lang="en-GB" kern="0" dirty="0">
                <a:solidFill>
                  <a:srgbClr val="002060"/>
                </a:solidFill>
              </a:rPr>
              <a:t>Focus Area</a:t>
            </a:r>
            <a:br>
              <a:rPr lang="en-GB" kern="0" dirty="0"/>
            </a:br>
            <a:endParaRPr lang="en-GB" kern="0" dirty="0"/>
          </a:p>
        </p:txBody>
      </p:sp>
    </p:spTree>
    <p:extLst>
      <p:ext uri="{BB962C8B-B14F-4D97-AF65-F5344CB8AC3E}">
        <p14:creationId xmlns:p14="http://schemas.microsoft.com/office/powerpoint/2010/main" val="619370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725" y="1052736"/>
            <a:ext cx="12673408" cy="576064"/>
          </a:xfrm>
        </p:spPr>
        <p:txBody>
          <a:bodyPr/>
          <a:lstStyle/>
          <a:p>
            <a:pPr algn="ctr"/>
            <a:r>
              <a:rPr lang="en-GB" dirty="0"/>
              <a:t>Focus Area </a:t>
            </a:r>
            <a:br>
              <a:rPr lang="en-GB" dirty="0"/>
            </a:br>
            <a:r>
              <a:rPr lang="en-GB" sz="2000" i="1" dirty="0">
                <a:solidFill>
                  <a:schemeClr val="accent1">
                    <a:lumMod val="25000"/>
                  </a:schemeClr>
                </a:solidFill>
              </a:rPr>
              <a:t>'Digitising and transforming European industry and services'</a:t>
            </a:r>
            <a:br>
              <a:rPr lang="en-GB" dirty="0">
                <a:solidFill>
                  <a:schemeClr val="accent1">
                    <a:lumMod val="25000"/>
                  </a:schemeClr>
                </a:solidFill>
              </a:rPr>
            </a:br>
            <a:endParaRPr lang="en-GB" dirty="0">
              <a:solidFill>
                <a:schemeClr val="accent1">
                  <a:lumMod val="25000"/>
                </a:schemeClr>
              </a:solidFill>
            </a:endParaRPr>
          </a:p>
        </p:txBody>
      </p:sp>
      <p:sp>
        <p:nvSpPr>
          <p:cNvPr id="3" name="Rounded Rectangle 2"/>
          <p:cNvSpPr/>
          <p:nvPr/>
        </p:nvSpPr>
        <p:spPr>
          <a:xfrm>
            <a:off x="335360" y="1700807"/>
            <a:ext cx="4032448" cy="2654357"/>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endParaRPr lang="en-GB">
              <a:solidFill>
                <a:srgbClr val="FFFFFF"/>
              </a:solidFill>
            </a:endParaRPr>
          </a:p>
        </p:txBody>
      </p:sp>
      <p:sp>
        <p:nvSpPr>
          <p:cNvPr id="5" name="Rounded Rectangle 4"/>
          <p:cNvSpPr/>
          <p:nvPr/>
        </p:nvSpPr>
        <p:spPr>
          <a:xfrm>
            <a:off x="4559829" y="1700808"/>
            <a:ext cx="4224469" cy="2664296"/>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endParaRPr lang="en-GB" dirty="0">
              <a:solidFill>
                <a:srgbClr val="FFFFFF"/>
              </a:solidFill>
            </a:endParaRPr>
          </a:p>
        </p:txBody>
      </p:sp>
      <p:sp>
        <p:nvSpPr>
          <p:cNvPr id="7" name="Rounded Rectangle 6"/>
          <p:cNvSpPr/>
          <p:nvPr/>
        </p:nvSpPr>
        <p:spPr>
          <a:xfrm>
            <a:off x="8955598" y="1690869"/>
            <a:ext cx="3189121" cy="2664296"/>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defTabSz="457200"/>
            <a:endParaRPr lang="en-GB">
              <a:solidFill>
                <a:srgbClr val="FFFFFF"/>
              </a:solidFill>
            </a:endParaRPr>
          </a:p>
        </p:txBody>
      </p:sp>
      <p:sp>
        <p:nvSpPr>
          <p:cNvPr id="4" name="TextBox 3"/>
          <p:cNvSpPr txBox="1"/>
          <p:nvPr/>
        </p:nvSpPr>
        <p:spPr>
          <a:xfrm>
            <a:off x="542796" y="2132891"/>
            <a:ext cx="3648405" cy="1384995"/>
          </a:xfrm>
          <a:prstGeom prst="rect">
            <a:avLst/>
          </a:prstGeom>
          <a:noFill/>
        </p:spPr>
        <p:txBody>
          <a:bodyPr wrap="square" rtlCol="0">
            <a:spAutoFit/>
          </a:bodyPr>
          <a:lstStyle/>
          <a:p>
            <a:pPr algn="ctr" fontAlgn="base">
              <a:spcBef>
                <a:spcPct val="0"/>
              </a:spcBef>
              <a:spcAft>
                <a:spcPct val="0"/>
              </a:spcAft>
            </a:pPr>
            <a:r>
              <a:rPr lang="en-GB" sz="1400" dirty="0">
                <a:solidFill>
                  <a:srgbClr val="002060"/>
                </a:solidFill>
              </a:rPr>
              <a:t>Covers the main actions of the work programme addressing the priorities of the </a:t>
            </a:r>
            <a:r>
              <a:rPr lang="en-GB" sz="1400" b="1" dirty="0">
                <a:solidFill>
                  <a:srgbClr val="002060"/>
                </a:solidFill>
              </a:rPr>
              <a:t>Digital Single Market Strategy</a:t>
            </a:r>
            <a:r>
              <a:rPr lang="en-GB" sz="1400" dirty="0">
                <a:solidFill>
                  <a:srgbClr val="002060"/>
                </a:solidFill>
              </a:rPr>
              <a:t> of the EC and helping </a:t>
            </a:r>
            <a:r>
              <a:rPr lang="en-GB" sz="1400" b="1" dirty="0">
                <a:solidFill>
                  <a:srgbClr val="002060"/>
                </a:solidFill>
              </a:rPr>
              <a:t>seizing the opportunities offered by digital technologies</a:t>
            </a:r>
            <a:r>
              <a:rPr lang="en-GB" sz="1400" dirty="0">
                <a:solidFill>
                  <a:srgbClr val="002060"/>
                </a:solidFill>
              </a:rPr>
              <a:t>.</a:t>
            </a:r>
            <a:endParaRPr lang="en-GB" sz="1400" b="1" dirty="0">
              <a:solidFill>
                <a:srgbClr val="FFD624"/>
              </a:solidFill>
            </a:endParaRPr>
          </a:p>
        </p:txBody>
      </p:sp>
      <p:sp>
        <p:nvSpPr>
          <p:cNvPr id="8" name="TextBox 7"/>
          <p:cNvSpPr txBox="1"/>
          <p:nvPr/>
        </p:nvSpPr>
        <p:spPr>
          <a:xfrm>
            <a:off x="4776056" y="1818036"/>
            <a:ext cx="4008245" cy="2000548"/>
          </a:xfrm>
          <a:prstGeom prst="rect">
            <a:avLst/>
          </a:prstGeom>
          <a:noFill/>
        </p:spPr>
        <p:txBody>
          <a:bodyPr wrap="square" rtlCol="0">
            <a:spAutoFit/>
          </a:bodyPr>
          <a:lstStyle/>
          <a:p>
            <a:pPr fontAlgn="base">
              <a:spcBef>
                <a:spcPct val="0"/>
              </a:spcBef>
              <a:spcAft>
                <a:spcPct val="0"/>
              </a:spcAft>
            </a:pPr>
            <a:r>
              <a:rPr lang="en-GB" sz="1400" dirty="0">
                <a:solidFill>
                  <a:srgbClr val="002060"/>
                </a:solidFill>
              </a:rPr>
              <a:t>Aims to contribute to:</a:t>
            </a:r>
          </a:p>
          <a:p>
            <a:pPr marL="285750" indent="-285750" fontAlgn="base">
              <a:spcBef>
                <a:spcPct val="0"/>
              </a:spcBef>
              <a:spcAft>
                <a:spcPct val="0"/>
              </a:spcAft>
              <a:buFont typeface="Arial" panose="020B0604020202020204" pitchFamily="34" charset="0"/>
              <a:buChar char="•"/>
            </a:pPr>
            <a:r>
              <a:rPr lang="en-GB" sz="1400" b="1" dirty="0">
                <a:solidFill>
                  <a:srgbClr val="002060"/>
                </a:solidFill>
              </a:rPr>
              <a:t>enabling</a:t>
            </a:r>
            <a:r>
              <a:rPr lang="en-GB" sz="1400" dirty="0">
                <a:solidFill>
                  <a:srgbClr val="002060"/>
                </a:solidFill>
              </a:rPr>
              <a:t> all sectors to adapt, transform and benefit from digitisation;</a:t>
            </a:r>
          </a:p>
          <a:p>
            <a:pPr marL="285750" indent="-285750" fontAlgn="base">
              <a:spcBef>
                <a:spcPct val="0"/>
              </a:spcBef>
              <a:spcAft>
                <a:spcPct val="0"/>
              </a:spcAft>
              <a:buFont typeface="Arial" panose="020B0604020202020204" pitchFamily="34" charset="0"/>
              <a:buChar char="•"/>
            </a:pPr>
            <a:r>
              <a:rPr lang="en-GB" sz="1400" b="1" dirty="0">
                <a:solidFill>
                  <a:srgbClr val="002060"/>
                </a:solidFill>
              </a:rPr>
              <a:t>developing</a:t>
            </a:r>
            <a:r>
              <a:rPr lang="en-GB" sz="1400" dirty="0">
                <a:solidFill>
                  <a:srgbClr val="002060"/>
                </a:solidFill>
              </a:rPr>
              <a:t> new business models;</a:t>
            </a:r>
          </a:p>
          <a:p>
            <a:pPr marL="285750" indent="-285750" fontAlgn="base">
              <a:spcBef>
                <a:spcPct val="0"/>
              </a:spcBef>
              <a:spcAft>
                <a:spcPct val="0"/>
              </a:spcAft>
              <a:buFont typeface="Arial" panose="020B0604020202020204" pitchFamily="34" charset="0"/>
              <a:buChar char="•"/>
            </a:pPr>
            <a:r>
              <a:rPr lang="en-GB" sz="1400" b="1" dirty="0">
                <a:solidFill>
                  <a:srgbClr val="002060"/>
                </a:solidFill>
              </a:rPr>
              <a:t>connecting</a:t>
            </a:r>
            <a:r>
              <a:rPr lang="en-GB" sz="1400" dirty="0">
                <a:solidFill>
                  <a:srgbClr val="002060"/>
                </a:solidFill>
              </a:rPr>
              <a:t> to MS and regions,</a:t>
            </a:r>
          </a:p>
          <a:p>
            <a:pPr marL="285750" indent="-285750" fontAlgn="base">
              <a:spcBef>
                <a:spcPct val="0"/>
              </a:spcBef>
              <a:spcAft>
                <a:spcPct val="0"/>
              </a:spcAft>
              <a:buFont typeface="Arial" panose="020B0604020202020204" pitchFamily="34" charset="0"/>
              <a:buChar char="•"/>
            </a:pPr>
            <a:r>
              <a:rPr lang="en-GB" sz="1400" b="1" dirty="0">
                <a:solidFill>
                  <a:srgbClr val="002060"/>
                </a:solidFill>
              </a:rPr>
              <a:t>removing</a:t>
            </a:r>
            <a:r>
              <a:rPr lang="en-GB" sz="1400" dirty="0">
                <a:solidFill>
                  <a:srgbClr val="002060"/>
                </a:solidFill>
              </a:rPr>
              <a:t> barriers for innovation enabled by digitisation.</a:t>
            </a:r>
          </a:p>
          <a:p>
            <a:pPr fontAlgn="base">
              <a:spcBef>
                <a:spcPct val="0"/>
              </a:spcBef>
              <a:spcAft>
                <a:spcPct val="0"/>
              </a:spcAft>
            </a:pPr>
            <a:endParaRPr lang="en-GB" sz="1200" b="1" dirty="0">
              <a:solidFill>
                <a:srgbClr val="FFD624"/>
              </a:solidFill>
            </a:endParaRPr>
          </a:p>
        </p:txBody>
      </p:sp>
      <p:sp>
        <p:nvSpPr>
          <p:cNvPr id="9" name="TextBox 8"/>
          <p:cNvSpPr txBox="1"/>
          <p:nvPr/>
        </p:nvSpPr>
        <p:spPr>
          <a:xfrm>
            <a:off x="9168341" y="2076524"/>
            <a:ext cx="2688299" cy="1569660"/>
          </a:xfrm>
          <a:prstGeom prst="rect">
            <a:avLst/>
          </a:prstGeom>
          <a:noFill/>
        </p:spPr>
        <p:txBody>
          <a:bodyPr wrap="square" rtlCol="0">
            <a:spAutoFit/>
          </a:bodyPr>
          <a:lstStyle/>
          <a:p>
            <a:pPr algn="ctr" fontAlgn="base">
              <a:spcBef>
                <a:spcPct val="0"/>
              </a:spcBef>
              <a:spcAft>
                <a:spcPct val="0"/>
              </a:spcAft>
            </a:pPr>
            <a:r>
              <a:rPr lang="en-GB" sz="1400" b="1" dirty="0">
                <a:solidFill>
                  <a:srgbClr val="002060"/>
                </a:solidFill>
              </a:rPr>
              <a:t>Integrates</a:t>
            </a:r>
            <a:r>
              <a:rPr lang="en-GB" sz="1400" dirty="0">
                <a:solidFill>
                  <a:srgbClr val="002060"/>
                </a:solidFill>
              </a:rPr>
              <a:t> R&amp;I related to major </a:t>
            </a:r>
            <a:r>
              <a:rPr lang="en-GB" sz="1400" b="1" dirty="0">
                <a:solidFill>
                  <a:srgbClr val="002060"/>
                </a:solidFill>
              </a:rPr>
              <a:t>technological</a:t>
            </a:r>
            <a:r>
              <a:rPr lang="en-GB" sz="1400" dirty="0">
                <a:solidFill>
                  <a:srgbClr val="002060"/>
                </a:solidFill>
              </a:rPr>
              <a:t> trends with </a:t>
            </a:r>
            <a:r>
              <a:rPr lang="en-GB" sz="1400" b="1" dirty="0">
                <a:solidFill>
                  <a:srgbClr val="002060"/>
                </a:solidFill>
              </a:rPr>
              <a:t>application-driven</a:t>
            </a:r>
            <a:r>
              <a:rPr lang="en-GB" sz="1400" dirty="0">
                <a:solidFill>
                  <a:srgbClr val="002060"/>
                </a:solidFill>
              </a:rPr>
              <a:t> initiatives through a </a:t>
            </a:r>
            <a:r>
              <a:rPr lang="en-GB" sz="1400" b="1" dirty="0">
                <a:solidFill>
                  <a:srgbClr val="002060"/>
                </a:solidFill>
              </a:rPr>
              <a:t>multidisciplinary</a:t>
            </a:r>
            <a:r>
              <a:rPr lang="en-GB" sz="1400" dirty="0">
                <a:solidFill>
                  <a:srgbClr val="002060"/>
                </a:solidFill>
              </a:rPr>
              <a:t> approach.</a:t>
            </a:r>
          </a:p>
          <a:p>
            <a:pPr algn="ctr" fontAlgn="base">
              <a:spcBef>
                <a:spcPct val="0"/>
              </a:spcBef>
              <a:spcAft>
                <a:spcPct val="0"/>
              </a:spcAft>
            </a:pPr>
            <a:endParaRPr lang="en-GB" sz="1200" b="1" dirty="0">
              <a:solidFill>
                <a:srgbClr val="002060"/>
              </a:solidFill>
            </a:endParaRPr>
          </a:p>
        </p:txBody>
      </p:sp>
      <p:sp>
        <p:nvSpPr>
          <p:cNvPr id="10" name="Rounded Rectangle 9"/>
          <p:cNvSpPr/>
          <p:nvPr/>
        </p:nvSpPr>
        <p:spPr>
          <a:xfrm>
            <a:off x="335361" y="4448295"/>
            <a:ext cx="3936435" cy="1933103"/>
          </a:xfrm>
          <a:prstGeom prst="roundRect">
            <a:avLst/>
          </a:prstGeom>
          <a:gradFill>
            <a:gsLst>
              <a:gs pos="0">
                <a:srgbClr val="03D4A8"/>
              </a:gs>
              <a:gs pos="25000">
                <a:srgbClr val="21D6E0"/>
              </a:gs>
              <a:gs pos="75000">
                <a:srgbClr val="0087E6"/>
              </a:gs>
              <a:gs pos="100000">
                <a:srgbClr val="005CBF"/>
              </a:gs>
            </a:gsLst>
            <a:lin ang="162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GB" dirty="0">
                <a:solidFill>
                  <a:srgbClr val="002060"/>
                </a:solidFill>
              </a:rPr>
              <a:t>Total indicative budget (2018-2020): </a:t>
            </a:r>
          </a:p>
          <a:p>
            <a:pPr algn="ctr" defTabSz="457200"/>
            <a:r>
              <a:rPr lang="en-GB" b="1" dirty="0">
                <a:solidFill>
                  <a:srgbClr val="002060"/>
                </a:solidFill>
              </a:rPr>
              <a:t>EUR 1 689 million</a:t>
            </a:r>
          </a:p>
        </p:txBody>
      </p:sp>
      <p:grpSp>
        <p:nvGrpSpPr>
          <p:cNvPr id="23" name="Group 22"/>
          <p:cNvGrpSpPr/>
          <p:nvPr/>
        </p:nvGrpSpPr>
        <p:grpSpPr>
          <a:xfrm>
            <a:off x="4858519" y="4614442"/>
            <a:ext cx="6710089" cy="1262830"/>
            <a:chOff x="3643889" y="4523190"/>
            <a:chExt cx="5032567" cy="1262830"/>
          </a:xfrm>
        </p:grpSpPr>
        <p:grpSp>
          <p:nvGrpSpPr>
            <p:cNvPr id="22" name="Group 21"/>
            <p:cNvGrpSpPr/>
            <p:nvPr/>
          </p:nvGrpSpPr>
          <p:grpSpPr>
            <a:xfrm>
              <a:off x="3643889" y="4523190"/>
              <a:ext cx="5032567" cy="1262830"/>
              <a:chOff x="2851188" y="4353600"/>
              <a:chExt cx="5897276" cy="160200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8708" y="4359134"/>
                <a:ext cx="1596475" cy="159647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1188" y="4364353"/>
                <a:ext cx="1588637" cy="1588635"/>
              </a:xfrm>
              <a:prstGeom prst="rect">
                <a:avLst/>
              </a:prstGeom>
            </p:spPr>
          </p:pic>
          <p:grpSp>
            <p:nvGrpSpPr>
              <p:cNvPr id="20" name="Group 19"/>
              <p:cNvGrpSpPr/>
              <p:nvPr/>
            </p:nvGrpSpPr>
            <p:grpSpPr>
              <a:xfrm>
                <a:off x="6086754" y="4353600"/>
                <a:ext cx="2661710" cy="1595680"/>
                <a:chOff x="5185078" y="3964515"/>
                <a:chExt cx="3168918" cy="2108827"/>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5078" y="3964515"/>
                  <a:ext cx="1047908" cy="104790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5078" y="5027875"/>
                  <a:ext cx="1045467" cy="104546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6709" y="5027875"/>
                  <a:ext cx="1044063" cy="104406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8681" y="3964515"/>
                  <a:ext cx="1044654" cy="1044655"/>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1320" y="5026127"/>
                  <a:ext cx="1042676" cy="1042676"/>
                </a:xfrm>
                <a:prstGeom prst="rect">
                  <a:avLst/>
                </a:prstGeom>
              </p:spPr>
            </p:pic>
          </p:grpSp>
        </p:gr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29082" y="4523190"/>
              <a:ext cx="747374" cy="623100"/>
            </a:xfrm>
            <a:prstGeom prst="rect">
              <a:avLst/>
            </a:prstGeom>
          </p:spPr>
        </p:pic>
      </p:grpSp>
    </p:spTree>
    <p:extLst>
      <p:ext uri="{BB962C8B-B14F-4D97-AF65-F5344CB8AC3E}">
        <p14:creationId xmlns:p14="http://schemas.microsoft.com/office/powerpoint/2010/main" val="3653721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967918141"/>
              </p:ext>
            </p:extLst>
          </p:nvPr>
        </p:nvGraphicFramePr>
        <p:xfrm>
          <a:off x="1583500" y="1772816"/>
          <a:ext cx="9121013"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p:nvPr>
        </p:nvSpPr>
        <p:spPr>
          <a:xfrm>
            <a:off x="-432725" y="1052736"/>
            <a:ext cx="12673408" cy="576064"/>
          </a:xfrm>
        </p:spPr>
        <p:txBody>
          <a:bodyPr/>
          <a:lstStyle/>
          <a:p>
            <a:pPr algn="ctr"/>
            <a:r>
              <a:rPr lang="en-GB" dirty="0"/>
              <a:t>Focus Area </a:t>
            </a:r>
            <a:br>
              <a:rPr lang="en-GB" dirty="0"/>
            </a:br>
            <a:r>
              <a:rPr lang="en-GB" sz="2000" i="1" dirty="0">
                <a:solidFill>
                  <a:schemeClr val="accent1">
                    <a:lumMod val="25000"/>
                  </a:schemeClr>
                </a:solidFill>
              </a:rPr>
              <a:t>'Digitising and transforming European industry and services'</a:t>
            </a:r>
            <a:br>
              <a:rPr lang="en-GB" dirty="0">
                <a:solidFill>
                  <a:schemeClr val="accent1">
                    <a:lumMod val="25000"/>
                  </a:schemeClr>
                </a:solidFill>
              </a:rPr>
            </a:br>
            <a:endParaRPr lang="en-GB" dirty="0">
              <a:solidFill>
                <a:schemeClr val="accent1">
                  <a:lumMod val="25000"/>
                </a:schemeClr>
              </a:solidFill>
            </a:endParaRPr>
          </a:p>
        </p:txBody>
      </p:sp>
    </p:spTree>
    <p:extLst>
      <p:ext uri="{BB962C8B-B14F-4D97-AF65-F5344CB8AC3E}">
        <p14:creationId xmlns:p14="http://schemas.microsoft.com/office/powerpoint/2010/main" val="3563867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32725" y="1052736"/>
            <a:ext cx="12673408" cy="576064"/>
          </a:xfrm>
        </p:spPr>
        <p:txBody>
          <a:bodyPr/>
          <a:lstStyle/>
          <a:p>
            <a:pPr algn="ctr"/>
            <a:r>
              <a:rPr lang="en-GB" dirty="0"/>
              <a:t>Focus Area </a:t>
            </a:r>
            <a:br>
              <a:rPr lang="en-GB" dirty="0"/>
            </a:br>
            <a:r>
              <a:rPr lang="en-GB" sz="2000" i="1" dirty="0">
                <a:solidFill>
                  <a:schemeClr val="accent1">
                    <a:lumMod val="25000"/>
                  </a:schemeClr>
                </a:solidFill>
              </a:rPr>
              <a:t>'Digitising and transforming European industry and services'</a:t>
            </a:r>
            <a:br>
              <a:rPr lang="en-GB" dirty="0">
                <a:solidFill>
                  <a:schemeClr val="accent1">
                    <a:lumMod val="25000"/>
                  </a:schemeClr>
                </a:solidFill>
              </a:rPr>
            </a:br>
            <a:endParaRPr lang="en-GB" dirty="0">
              <a:solidFill>
                <a:schemeClr val="accent1">
                  <a:lumMod val="25000"/>
                </a:schemeClr>
              </a:solidFill>
            </a:endParaRPr>
          </a:p>
        </p:txBody>
      </p:sp>
      <p:grpSp>
        <p:nvGrpSpPr>
          <p:cNvPr id="6" name="Group 5"/>
          <p:cNvGrpSpPr/>
          <p:nvPr/>
        </p:nvGrpSpPr>
        <p:grpSpPr>
          <a:xfrm>
            <a:off x="527381" y="1700808"/>
            <a:ext cx="11329259" cy="4392488"/>
            <a:chOff x="539552" y="1484784"/>
            <a:chExt cx="6495207" cy="4392488"/>
          </a:xfrm>
        </p:grpSpPr>
        <p:graphicFrame>
          <p:nvGraphicFramePr>
            <p:cNvPr id="4" name="Diagram 3"/>
            <p:cNvGraphicFramePr/>
            <p:nvPr>
              <p:extLst>
                <p:ext uri="{D42A27DB-BD31-4B8C-83A1-F6EECF244321}">
                  <p14:modId xmlns:p14="http://schemas.microsoft.com/office/powerpoint/2010/main" val="3061062727"/>
                </p:ext>
              </p:extLst>
            </p:nvPr>
          </p:nvGraphicFramePr>
          <p:xfrm>
            <a:off x="770063" y="1484784"/>
            <a:ext cx="6264696"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39552" y="2838415"/>
              <a:ext cx="1872208" cy="307777"/>
            </a:xfrm>
            <a:prstGeom prst="rect">
              <a:avLst/>
            </a:prstGeom>
            <a:noFill/>
          </p:spPr>
          <p:txBody>
            <a:bodyPr wrap="square" rtlCol="0">
              <a:spAutoFit/>
            </a:bodyPr>
            <a:lstStyle/>
            <a:p>
              <a:pPr fontAlgn="base">
                <a:spcBef>
                  <a:spcPct val="0"/>
                </a:spcBef>
                <a:spcAft>
                  <a:spcPct val="0"/>
                </a:spcAft>
              </a:pPr>
              <a:endParaRPr lang="en-GB" sz="1400" b="1" dirty="0">
                <a:solidFill>
                  <a:srgbClr val="FFD624"/>
                </a:solidFill>
              </a:endParaRPr>
            </a:p>
          </p:txBody>
        </p:sp>
      </p:grpSp>
    </p:spTree>
    <p:extLst>
      <p:ext uri="{BB962C8B-B14F-4D97-AF65-F5344CB8AC3E}">
        <p14:creationId xmlns:p14="http://schemas.microsoft.com/office/powerpoint/2010/main" val="2596295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70" y="764704"/>
            <a:ext cx="11617291" cy="1224136"/>
          </a:xfrm>
        </p:spPr>
        <p:txBody>
          <a:bodyPr/>
          <a:lstStyle/>
          <a:p>
            <a:pPr algn="ctr"/>
            <a:r>
              <a:rPr lang="en-GB" dirty="0">
                <a:solidFill>
                  <a:srgbClr val="002060"/>
                </a:solidFill>
              </a:rPr>
              <a:t>Focus Area</a:t>
            </a:r>
            <a:br>
              <a:rPr lang="en-GB" dirty="0">
                <a:solidFill>
                  <a:srgbClr val="002060"/>
                </a:solidFill>
              </a:rPr>
            </a:br>
            <a:r>
              <a:rPr lang="en-GB" i="1" dirty="0">
                <a:solidFill>
                  <a:srgbClr val="002060"/>
                </a:solidFill>
              </a:rPr>
              <a:t>'Boosting the effectiveness of the Security Union'</a:t>
            </a:r>
            <a:br>
              <a:rPr lang="en-GB" dirty="0"/>
            </a:br>
            <a:endParaRPr lang="en-GB" dirty="0"/>
          </a:p>
        </p:txBody>
      </p:sp>
      <p:graphicFrame>
        <p:nvGraphicFramePr>
          <p:cNvPr id="6" name="Diagram 5"/>
          <p:cNvGraphicFramePr/>
          <p:nvPr>
            <p:extLst>
              <p:ext uri="{D42A27DB-BD31-4B8C-83A1-F6EECF244321}">
                <p14:modId xmlns:p14="http://schemas.microsoft.com/office/powerpoint/2010/main" val="4191304801"/>
              </p:ext>
            </p:extLst>
          </p:nvPr>
        </p:nvGraphicFramePr>
        <p:xfrm>
          <a:off x="527381" y="1772816"/>
          <a:ext cx="11041227"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9" name="Picture 5" descr="H:\Key_Policies\Circular_Economy\SDGs\7-SDGs-small\E_SDG goals_icons-individual-cmyk-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1852" y="4869161"/>
            <a:ext cx="1344149" cy="1008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15413" y="4815256"/>
            <a:ext cx="2028955" cy="461665"/>
          </a:xfrm>
          <a:prstGeom prst="rect">
            <a:avLst/>
          </a:prstGeom>
          <a:noFill/>
        </p:spPr>
        <p:txBody>
          <a:bodyPr wrap="square" rtlCol="0">
            <a:spAutoFit/>
          </a:bodyPr>
          <a:lstStyle/>
          <a:p>
            <a:pPr fontAlgn="base">
              <a:spcBef>
                <a:spcPct val="0"/>
              </a:spcBef>
              <a:spcAft>
                <a:spcPct val="0"/>
              </a:spcAft>
            </a:pPr>
            <a:r>
              <a:rPr lang="en-GB" sz="2400" b="1" dirty="0">
                <a:solidFill>
                  <a:srgbClr val="00B050"/>
                </a:solidFill>
              </a:rPr>
              <a:t>SDGs:</a:t>
            </a:r>
          </a:p>
        </p:txBody>
      </p:sp>
      <p:pic>
        <p:nvPicPr>
          <p:cNvPr id="9" name="Picture 8" descr="C:\Users\willich\AppData\Local\Temp\1\7zO0124FC72\E_SDG goals_icons-individual-cmyk-16.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47595" y="4869161"/>
            <a:ext cx="1920213" cy="1375846"/>
          </a:xfrm>
          <a:prstGeom prst="rect">
            <a:avLst/>
          </a:prstGeom>
          <a:noFill/>
          <a:ln>
            <a:noFill/>
          </a:ln>
        </p:spPr>
      </p:pic>
    </p:spTree>
    <p:extLst>
      <p:ext uri="{BB962C8B-B14F-4D97-AF65-F5344CB8AC3E}">
        <p14:creationId xmlns:p14="http://schemas.microsoft.com/office/powerpoint/2010/main" val="1298878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636310234"/>
              </p:ext>
            </p:extLst>
          </p:nvPr>
        </p:nvGraphicFramePr>
        <p:xfrm>
          <a:off x="1541399" y="1916832"/>
          <a:ext cx="9121013"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bwMode="auto">
          <a:xfrm>
            <a:off x="389269" y="1196752"/>
            <a:ext cx="11617291"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2200" b="1">
                <a:solidFill>
                  <a:srgbClr val="578DA3"/>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en-GB" dirty="0">
                <a:solidFill>
                  <a:srgbClr val="002060"/>
                </a:solidFill>
              </a:rPr>
              <a:t>Focus Area</a:t>
            </a:r>
            <a:br>
              <a:rPr lang="en-GB" dirty="0">
                <a:solidFill>
                  <a:srgbClr val="002060"/>
                </a:solidFill>
              </a:rPr>
            </a:br>
            <a:r>
              <a:rPr lang="en-GB" i="1" dirty="0">
                <a:solidFill>
                  <a:srgbClr val="002060"/>
                </a:solidFill>
              </a:rPr>
              <a:t>'Boosting the effectiveness of the Security Union'</a:t>
            </a:r>
            <a:br>
              <a:rPr lang="en-GB" kern="0" dirty="0"/>
            </a:br>
            <a:endParaRPr lang="en-GB" kern="0" dirty="0"/>
          </a:p>
        </p:txBody>
      </p:sp>
    </p:spTree>
    <p:extLst>
      <p:ext uri="{BB962C8B-B14F-4D97-AF65-F5344CB8AC3E}">
        <p14:creationId xmlns:p14="http://schemas.microsoft.com/office/powerpoint/2010/main" val="916126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31370" y="1052736"/>
            <a:ext cx="11617291"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2200" b="1">
                <a:solidFill>
                  <a:srgbClr val="578DA3"/>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en-GB" dirty="0">
                <a:solidFill>
                  <a:srgbClr val="002060"/>
                </a:solidFill>
              </a:rPr>
              <a:t>Focus Area</a:t>
            </a:r>
            <a:br>
              <a:rPr lang="en-GB" dirty="0">
                <a:solidFill>
                  <a:srgbClr val="002060"/>
                </a:solidFill>
              </a:rPr>
            </a:br>
            <a:r>
              <a:rPr lang="en-GB" i="1" dirty="0">
                <a:solidFill>
                  <a:srgbClr val="002060"/>
                </a:solidFill>
              </a:rPr>
              <a:t>'Boosting the effectiveness of the Security Union'</a:t>
            </a:r>
            <a:br>
              <a:rPr lang="en-GB" kern="0" dirty="0"/>
            </a:br>
            <a:endParaRPr lang="en-GB" kern="0" dirty="0"/>
          </a:p>
        </p:txBody>
      </p:sp>
      <p:graphicFrame>
        <p:nvGraphicFramePr>
          <p:cNvPr id="8" name="Diagram 7"/>
          <p:cNvGraphicFramePr/>
          <p:nvPr>
            <p:extLst>
              <p:ext uri="{D42A27DB-BD31-4B8C-83A1-F6EECF244321}">
                <p14:modId xmlns:p14="http://schemas.microsoft.com/office/powerpoint/2010/main" val="297534864"/>
              </p:ext>
            </p:extLst>
          </p:nvPr>
        </p:nvGraphicFramePr>
        <p:xfrm>
          <a:off x="815413" y="1700808"/>
          <a:ext cx="10849205"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0462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260"/>
            <a:ext cx="10515600" cy="1325563"/>
          </a:xfrm>
        </p:spPr>
        <p:txBody>
          <a:bodyPr/>
          <a:lstStyle/>
          <a:p>
            <a:r>
              <a:rPr lang="en-US" dirty="0"/>
              <a:t>Collaboration</a:t>
            </a:r>
            <a:endParaRPr lang="en-S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877" y="141216"/>
            <a:ext cx="7524224" cy="6401561"/>
          </a:xfrm>
          <a:prstGeom prst="rect">
            <a:avLst/>
          </a:prstGeom>
        </p:spPr>
      </p:pic>
      <p:sp>
        <p:nvSpPr>
          <p:cNvPr id="6" name="TextBox 5"/>
          <p:cNvSpPr txBox="1"/>
          <p:nvPr/>
        </p:nvSpPr>
        <p:spPr>
          <a:xfrm>
            <a:off x="8085667" y="6404334"/>
            <a:ext cx="3962400" cy="276999"/>
          </a:xfrm>
          <a:prstGeom prst="rect">
            <a:avLst/>
          </a:prstGeom>
          <a:noFill/>
        </p:spPr>
        <p:txBody>
          <a:bodyPr wrap="square" rtlCol="0">
            <a:spAutoFit/>
          </a:bodyPr>
          <a:lstStyle/>
          <a:p>
            <a:r>
              <a:rPr lang="en-US" sz="1200" dirty="0">
                <a:solidFill>
                  <a:prstClr val="black"/>
                </a:solidFill>
              </a:rPr>
              <a:t>Open countries have strong science; Nature, 4 October 2017</a:t>
            </a:r>
            <a:endParaRPr lang="en-SG" sz="1200" dirty="0">
              <a:solidFill>
                <a:prstClr val="black"/>
              </a:solidFill>
            </a:endParaRPr>
          </a:p>
        </p:txBody>
      </p:sp>
    </p:spTree>
    <p:extLst>
      <p:ext uri="{BB962C8B-B14F-4D97-AF65-F5344CB8AC3E}">
        <p14:creationId xmlns:p14="http://schemas.microsoft.com/office/powerpoint/2010/main" val="168345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676" y="3581401"/>
            <a:ext cx="5827909" cy="32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6211356" y="-13095"/>
            <a:ext cx="6371161" cy="3583778"/>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7" y="3192781"/>
            <a:ext cx="7034153" cy="395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3074839" y="-408860"/>
            <a:ext cx="6402915" cy="3601639"/>
          </a:xfrm>
          <a:prstGeom prst="rect">
            <a:avLst/>
          </a:prstGeom>
        </p:spPr>
      </p:pic>
      <p:pic>
        <p:nvPicPr>
          <p:cNvPr id="6" name="Picture 5"/>
          <p:cNvPicPr>
            <a:picLocks noChangeAspect="1"/>
          </p:cNvPicPr>
          <p:nvPr/>
        </p:nvPicPr>
        <p:blipFill>
          <a:blip r:embed="rId6"/>
          <a:stretch>
            <a:fillRect/>
          </a:stretch>
        </p:blipFill>
        <p:spPr>
          <a:xfrm>
            <a:off x="432859" y="-129065"/>
            <a:ext cx="5905500" cy="3321844"/>
          </a:xfrm>
          <a:prstGeom prst="rect">
            <a:avLst/>
          </a:prstGeom>
        </p:spPr>
      </p:pic>
      <p:pic>
        <p:nvPicPr>
          <p:cNvPr id="2" name="Picture 1"/>
          <p:cNvPicPr>
            <a:picLocks noChangeAspect="1"/>
          </p:cNvPicPr>
          <p:nvPr/>
        </p:nvPicPr>
        <p:blipFill>
          <a:blip r:embed="rId7"/>
          <a:stretch>
            <a:fillRect/>
          </a:stretch>
        </p:blipFill>
        <p:spPr>
          <a:xfrm>
            <a:off x="-3049058" y="-48817"/>
            <a:ext cx="6434667" cy="3619500"/>
          </a:xfrm>
          <a:prstGeom prst="rect">
            <a:avLst/>
          </a:prstGeom>
        </p:spPr>
      </p:pic>
      <p:pic>
        <p:nvPicPr>
          <p:cNvPr id="7" name="Picture 6"/>
          <p:cNvPicPr>
            <a:picLocks noChangeAspect="1"/>
          </p:cNvPicPr>
          <p:nvPr/>
        </p:nvPicPr>
        <p:blipFill>
          <a:blip r:embed="rId8"/>
          <a:stretch>
            <a:fillRect/>
          </a:stretch>
        </p:blipFill>
        <p:spPr>
          <a:xfrm>
            <a:off x="-3049058" y="3308740"/>
            <a:ext cx="6098115" cy="3430190"/>
          </a:xfrm>
          <a:prstGeom prst="rect">
            <a:avLst/>
          </a:prstGeom>
        </p:spPr>
      </p:pic>
      <p:sp>
        <p:nvSpPr>
          <p:cNvPr id="9" name="Rectangle 8"/>
          <p:cNvSpPr/>
          <p:nvPr/>
        </p:nvSpPr>
        <p:spPr>
          <a:xfrm>
            <a:off x="-3049058" y="2990850"/>
            <a:ext cx="15945908" cy="590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0810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bwMode="auto">
          <a:xfrm>
            <a:off x="609600" y="549277"/>
            <a:ext cx="10972800" cy="8683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defRPr/>
            </a:pPr>
            <a:r>
              <a:rPr lang="en-GB" dirty="0">
                <a:solidFill>
                  <a:schemeClr val="accent3"/>
                </a:solidFill>
              </a:rPr>
              <a:t>Horizon 2020 – Three priorities</a:t>
            </a:r>
          </a:p>
        </p:txBody>
      </p:sp>
      <p:sp>
        <p:nvSpPr>
          <p:cNvPr id="2" name="Text Placeholder 1"/>
          <p:cNvSpPr>
            <a:spLocks noGrp="1"/>
          </p:cNvSpPr>
          <p:nvPr>
            <p:ph type="body" sz="quarter" idx="15"/>
          </p:nvPr>
        </p:nvSpPr>
        <p:spPr>
          <a:xfrm>
            <a:off x="4751924" y="1844677"/>
            <a:ext cx="2688167" cy="1584325"/>
          </a:xfrm>
        </p:spPr>
        <p:txBody>
          <a:bodyPr/>
          <a:lstStyle/>
          <a:p>
            <a:pPr>
              <a:defRPr/>
            </a:pPr>
            <a:r>
              <a:rPr lang="en-GB" dirty="0"/>
              <a:t>Excellent science</a:t>
            </a:r>
          </a:p>
        </p:txBody>
      </p:sp>
      <p:sp>
        <p:nvSpPr>
          <p:cNvPr id="3" name="Text Placeholder 2"/>
          <p:cNvSpPr>
            <a:spLocks noGrp="1"/>
          </p:cNvSpPr>
          <p:nvPr>
            <p:ph type="body" sz="quarter" idx="16"/>
          </p:nvPr>
        </p:nvSpPr>
        <p:spPr>
          <a:xfrm>
            <a:off x="3407833" y="3644900"/>
            <a:ext cx="2667000" cy="1584325"/>
          </a:xfrm>
        </p:spPr>
        <p:txBody>
          <a:bodyPr/>
          <a:lstStyle/>
          <a:p>
            <a:pPr>
              <a:defRPr/>
            </a:pPr>
            <a:r>
              <a:rPr lang="en-GB" dirty="0"/>
              <a:t>Industrial leadership</a:t>
            </a:r>
          </a:p>
        </p:txBody>
      </p:sp>
      <p:sp>
        <p:nvSpPr>
          <p:cNvPr id="4" name="Text Placeholder 3"/>
          <p:cNvSpPr>
            <a:spLocks noGrp="1"/>
          </p:cNvSpPr>
          <p:nvPr>
            <p:ph type="body" sz="quarter" idx="17"/>
          </p:nvPr>
        </p:nvSpPr>
        <p:spPr>
          <a:xfrm>
            <a:off x="6191251" y="3644900"/>
            <a:ext cx="2578100" cy="1584325"/>
          </a:xfrm>
        </p:spPr>
        <p:txBody>
          <a:bodyPr/>
          <a:lstStyle/>
          <a:p>
            <a:pPr>
              <a:defRPr/>
            </a:pPr>
            <a:r>
              <a:rPr lang="en-GB" dirty="0"/>
              <a:t>Societal challenges</a:t>
            </a:r>
          </a:p>
        </p:txBody>
      </p:sp>
    </p:spTree>
    <p:extLst>
      <p:ext uri="{BB962C8B-B14F-4D97-AF65-F5344CB8AC3E}">
        <p14:creationId xmlns:p14="http://schemas.microsoft.com/office/powerpoint/2010/main" val="330635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dirty="0">
                <a:solidFill>
                  <a:srgbClr val="C00000"/>
                </a:solidFill>
                <a:latin typeface="+mn-lt"/>
              </a:rPr>
              <a:t>Three core values</a:t>
            </a:r>
          </a:p>
        </p:txBody>
      </p:sp>
      <p:sp>
        <p:nvSpPr>
          <p:cNvPr id="3" name="Slide Number Placeholder 2"/>
          <p:cNvSpPr>
            <a:spLocks noGrp="1"/>
          </p:cNvSpPr>
          <p:nvPr>
            <p:ph type="sldNum" sz="quarter" idx="12"/>
          </p:nvPr>
        </p:nvSpPr>
        <p:spPr/>
        <p:txBody>
          <a:bodyPr/>
          <a:lstStyle/>
          <a:p>
            <a:pPr>
              <a:defRPr/>
            </a:pPr>
            <a:fld id="{90172F81-DC72-49C8-9B2D-7CECC195A49C}" type="slidenum">
              <a:rPr lang="en-GB" smtClean="0"/>
              <a:pPr>
                <a:defRPr/>
              </a:pPr>
              <a:t>7</a:t>
            </a:fld>
            <a:endParaRPr lang="en-GB"/>
          </a:p>
        </p:txBody>
      </p:sp>
      <p:sp>
        <p:nvSpPr>
          <p:cNvPr id="4" name="TextBox 3"/>
          <p:cNvSpPr txBox="1"/>
          <p:nvPr/>
        </p:nvSpPr>
        <p:spPr>
          <a:xfrm>
            <a:off x="1103445" y="2410391"/>
            <a:ext cx="9505056" cy="3785652"/>
          </a:xfrm>
          <a:prstGeom prst="rect">
            <a:avLst/>
          </a:prstGeom>
          <a:noFill/>
        </p:spPr>
        <p:txBody>
          <a:bodyPr wrap="square" rtlCol="0">
            <a:spAutoFit/>
          </a:bodyPr>
          <a:lstStyle/>
          <a:p>
            <a:pPr marL="457200" indent="-457200" fontAlgn="base">
              <a:spcBef>
                <a:spcPct val="0"/>
              </a:spcBef>
              <a:spcAft>
                <a:spcPct val="0"/>
              </a:spcAft>
              <a:buFont typeface="Arial" panose="020B0604020202020204" pitchFamily="34" charset="0"/>
              <a:buChar char="•"/>
            </a:pPr>
            <a:r>
              <a:rPr lang="en-GB" sz="2800" dirty="0">
                <a:solidFill>
                  <a:srgbClr val="0F5494"/>
                </a:solidFill>
              </a:rPr>
              <a:t>Excellence</a:t>
            </a:r>
          </a:p>
          <a:p>
            <a:pPr marL="914400" lvl="1" indent="-457200" fontAlgn="base">
              <a:spcBef>
                <a:spcPct val="0"/>
              </a:spcBef>
              <a:spcAft>
                <a:spcPct val="0"/>
              </a:spcAft>
              <a:buFont typeface="Arial" panose="020B0604020202020204" pitchFamily="34" charset="0"/>
              <a:buChar char="•"/>
            </a:pPr>
            <a:r>
              <a:rPr lang="en-GB" sz="2000" dirty="0">
                <a:solidFill>
                  <a:srgbClr val="0F5494"/>
                </a:solidFill>
              </a:rPr>
              <a:t>Funding decisions on merit, not geography</a:t>
            </a:r>
          </a:p>
          <a:p>
            <a:pPr marL="457200" indent="-457200" fontAlgn="base">
              <a:spcBef>
                <a:spcPct val="0"/>
              </a:spcBef>
              <a:spcAft>
                <a:spcPct val="0"/>
              </a:spcAft>
              <a:buFont typeface="Arial" panose="020B0604020202020204" pitchFamily="34" charset="0"/>
              <a:buChar char="•"/>
            </a:pPr>
            <a:endParaRPr lang="en-GB" sz="2800" dirty="0">
              <a:solidFill>
                <a:srgbClr val="0F5494"/>
              </a:solidFill>
            </a:endParaRPr>
          </a:p>
          <a:p>
            <a:pPr marL="457200" indent="-457200" fontAlgn="base">
              <a:spcBef>
                <a:spcPct val="0"/>
              </a:spcBef>
              <a:spcAft>
                <a:spcPct val="0"/>
              </a:spcAft>
              <a:buFont typeface="Arial" panose="020B0604020202020204" pitchFamily="34" charset="0"/>
              <a:buChar char="•"/>
            </a:pPr>
            <a:r>
              <a:rPr lang="en-GB" sz="2800" dirty="0">
                <a:solidFill>
                  <a:srgbClr val="0F5494"/>
                </a:solidFill>
              </a:rPr>
              <a:t>Openness</a:t>
            </a:r>
          </a:p>
          <a:p>
            <a:pPr marL="914400" lvl="1" indent="-457200" fontAlgn="base">
              <a:spcBef>
                <a:spcPct val="0"/>
              </a:spcBef>
              <a:spcAft>
                <a:spcPct val="0"/>
              </a:spcAft>
              <a:buFont typeface="Arial" panose="020B0604020202020204" pitchFamily="34" charset="0"/>
              <a:buChar char="•"/>
            </a:pPr>
            <a:r>
              <a:rPr lang="en-GB" sz="2000" dirty="0">
                <a:solidFill>
                  <a:srgbClr val="0F5494"/>
                </a:solidFill>
              </a:rPr>
              <a:t>Open innovation, open science, open to the world</a:t>
            </a:r>
          </a:p>
          <a:p>
            <a:pPr marL="457200" indent="-457200" fontAlgn="base">
              <a:spcBef>
                <a:spcPct val="0"/>
              </a:spcBef>
              <a:spcAft>
                <a:spcPct val="0"/>
              </a:spcAft>
              <a:buFont typeface="Arial" panose="020B0604020202020204" pitchFamily="34" charset="0"/>
              <a:buChar char="•"/>
            </a:pPr>
            <a:endParaRPr lang="en-GB" sz="2800" dirty="0">
              <a:solidFill>
                <a:srgbClr val="0F5494"/>
              </a:solidFill>
            </a:endParaRPr>
          </a:p>
          <a:p>
            <a:pPr marL="457200" indent="-457200" fontAlgn="base">
              <a:spcBef>
                <a:spcPct val="0"/>
              </a:spcBef>
              <a:spcAft>
                <a:spcPct val="0"/>
              </a:spcAft>
              <a:buFont typeface="Arial" panose="020B0604020202020204" pitchFamily="34" charset="0"/>
              <a:buChar char="•"/>
            </a:pPr>
            <a:r>
              <a:rPr lang="en-GB" sz="2800" dirty="0">
                <a:solidFill>
                  <a:srgbClr val="0F5494"/>
                </a:solidFill>
              </a:rPr>
              <a:t>Impact</a:t>
            </a:r>
          </a:p>
          <a:p>
            <a:pPr marL="914400" lvl="1" indent="-457200" fontAlgn="base">
              <a:spcBef>
                <a:spcPct val="0"/>
              </a:spcBef>
              <a:spcAft>
                <a:spcPct val="0"/>
              </a:spcAft>
              <a:buFont typeface="Arial" panose="020B0604020202020204" pitchFamily="34" charset="0"/>
              <a:buChar char="•"/>
            </a:pPr>
            <a:r>
              <a:rPr lang="en-GB" sz="2000" dirty="0">
                <a:solidFill>
                  <a:srgbClr val="0F5494"/>
                </a:solidFill>
              </a:rPr>
              <a:t>Broad range of impacts: scientific, societal, economic, policy, </a:t>
            </a:r>
            <a:r>
              <a:rPr lang="en-GB" sz="2000" dirty="0" err="1">
                <a:solidFill>
                  <a:srgbClr val="0F5494"/>
                </a:solidFill>
              </a:rPr>
              <a:t>etc</a:t>
            </a:r>
            <a:endParaRPr lang="en-GB" sz="2000" dirty="0">
              <a:solidFill>
                <a:srgbClr val="0F5494"/>
              </a:solidFill>
            </a:endParaRPr>
          </a:p>
          <a:p>
            <a:pPr fontAlgn="base">
              <a:spcBef>
                <a:spcPct val="0"/>
              </a:spcBef>
              <a:spcAft>
                <a:spcPct val="0"/>
              </a:spcAft>
            </a:pPr>
            <a:endParaRPr lang="en-GB" sz="2000" dirty="0">
              <a:solidFill>
                <a:srgbClr val="0F5494"/>
              </a:solidFill>
            </a:endParaRPr>
          </a:p>
          <a:p>
            <a:pPr fontAlgn="base">
              <a:spcBef>
                <a:spcPct val="0"/>
              </a:spcBef>
              <a:spcAft>
                <a:spcPct val="0"/>
              </a:spcAft>
            </a:pPr>
            <a:endParaRPr lang="en-GB" sz="2000" dirty="0">
              <a:solidFill>
                <a:srgbClr val="0F5494"/>
              </a:solidFill>
            </a:endParaRPr>
          </a:p>
        </p:txBody>
      </p:sp>
    </p:spTree>
    <p:extLst>
      <p:ext uri="{BB962C8B-B14F-4D97-AF65-F5344CB8AC3E}">
        <p14:creationId xmlns:p14="http://schemas.microsoft.com/office/powerpoint/2010/main" val="2326246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032437" y="6309320"/>
            <a:ext cx="1500651" cy="476250"/>
          </a:xfrm>
        </p:spPr>
        <p:txBody>
          <a:bodyPr/>
          <a:lstStyle/>
          <a:p>
            <a:pPr>
              <a:defRPr/>
            </a:pPr>
            <a:fld id="{6254C5B0-63D8-4943-8A71-3F9AABB7434C}" type="slidenum">
              <a:rPr lang="en-GB" smtClean="0"/>
              <a:pPr>
                <a:defRPr/>
              </a:pPr>
              <a:t>8</a:t>
            </a:fld>
            <a:endParaRPr lang="en-GB" dirty="0"/>
          </a:p>
        </p:txBody>
      </p:sp>
      <p:sp>
        <p:nvSpPr>
          <p:cNvPr id="2" name="Rectangle 1"/>
          <p:cNvSpPr/>
          <p:nvPr/>
        </p:nvSpPr>
        <p:spPr>
          <a:xfrm>
            <a:off x="3417178" y="1268760"/>
            <a:ext cx="5004896" cy="553998"/>
          </a:xfrm>
          <a:prstGeom prst="rect">
            <a:avLst/>
          </a:prstGeom>
        </p:spPr>
        <p:txBody>
          <a:bodyPr wrap="none">
            <a:spAutoFit/>
          </a:bodyPr>
          <a:lstStyle/>
          <a:p>
            <a:pPr algn="ctr" fontAlgn="base">
              <a:spcBef>
                <a:spcPct val="0"/>
              </a:spcBef>
              <a:spcAft>
                <a:spcPct val="0"/>
              </a:spcAft>
            </a:pPr>
            <a:r>
              <a:rPr lang="pt-PT" sz="3000" b="1" dirty="0">
                <a:solidFill>
                  <a:srgbClr val="0F5494"/>
                </a:solidFill>
                <a:ea typeface="MS PGothic" pitchFamily="34" charset="-128"/>
                <a:cs typeface="Arial" pitchFamily="34" charset="0"/>
              </a:rPr>
              <a:t>Rules for </a:t>
            </a:r>
            <a:r>
              <a:rPr lang="en-GB" sz="3000" b="1" dirty="0">
                <a:solidFill>
                  <a:srgbClr val="0F5494"/>
                </a:solidFill>
                <a:ea typeface="MS PGothic" pitchFamily="34" charset="-128"/>
                <a:cs typeface="Arial" pitchFamily="34" charset="0"/>
              </a:rPr>
              <a:t>participation</a:t>
            </a:r>
          </a:p>
        </p:txBody>
      </p:sp>
      <p:pic>
        <p:nvPicPr>
          <p:cNvPr id="2050" name="Picture 2" descr="C:\Users\silvluc\AppData\Local\Temp\1\wzf8e9\horizon-2020-official-version-2013\content\data\repo\8861230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256" y="2132856"/>
            <a:ext cx="5904200" cy="35425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5887496" y="1926805"/>
            <a:ext cx="6161165" cy="3785652"/>
          </a:xfrm>
          <a:prstGeom prst="rect">
            <a:avLst/>
          </a:prstGeom>
        </p:spPr>
        <p:txBody>
          <a:bodyPr wrap="square">
            <a:spAutoFit/>
          </a:bodyPr>
          <a:lstStyle/>
          <a:p>
            <a:pPr fontAlgn="base">
              <a:spcBef>
                <a:spcPct val="0"/>
              </a:spcBef>
              <a:spcAft>
                <a:spcPct val="0"/>
              </a:spcAft>
            </a:pPr>
            <a:r>
              <a:rPr lang="en-GB" sz="1600" u="sng" dirty="0">
                <a:solidFill>
                  <a:srgbClr val="0F5494"/>
                </a:solidFill>
                <a:ea typeface="Times New Roman" charset="0"/>
                <a:cs typeface="Arial" pitchFamily="34" charset="0"/>
              </a:rPr>
              <a:t>Minimum</a:t>
            </a:r>
            <a:r>
              <a:rPr lang="en-GB" sz="1600" b="1" u="sng" dirty="0">
                <a:solidFill>
                  <a:srgbClr val="0F5494"/>
                </a:solidFill>
                <a:ea typeface="Times New Roman" charset="0"/>
                <a:cs typeface="Arial" pitchFamily="34" charset="0"/>
              </a:rPr>
              <a:t> </a:t>
            </a:r>
            <a:r>
              <a:rPr lang="en-GB" sz="1600" u="sng" dirty="0">
                <a:solidFill>
                  <a:srgbClr val="0F5494"/>
                </a:solidFill>
                <a:ea typeface="Times New Roman" charset="0"/>
                <a:cs typeface="Arial" pitchFamily="34" charset="0"/>
              </a:rPr>
              <a:t>Conditions:</a:t>
            </a:r>
          </a:p>
          <a:p>
            <a:pPr fontAlgn="base">
              <a:spcBef>
                <a:spcPct val="0"/>
              </a:spcBef>
              <a:spcAft>
                <a:spcPct val="0"/>
              </a:spcAft>
            </a:pPr>
            <a:endParaRPr lang="en-GB" sz="1600" u="sng" dirty="0">
              <a:solidFill>
                <a:srgbClr val="0F5494"/>
              </a:solidFill>
              <a:ea typeface="Times New Roman" charset="0"/>
              <a:cs typeface="Arial" pitchFamily="34" charset="0"/>
            </a:endParaRPr>
          </a:p>
          <a:p>
            <a:pPr marL="342900" indent="-342900" fontAlgn="base">
              <a:spcBef>
                <a:spcPct val="0"/>
              </a:spcBef>
              <a:spcAft>
                <a:spcPct val="0"/>
              </a:spcAft>
              <a:buClr>
                <a:srgbClr val="002060"/>
              </a:buClr>
              <a:buFont typeface="+mj-lt"/>
              <a:buAutoNum type="arabicPeriod"/>
            </a:pPr>
            <a:r>
              <a:rPr lang="en-GB" sz="1600" dirty="0">
                <a:solidFill>
                  <a:srgbClr val="0F5494"/>
                </a:solidFill>
                <a:ea typeface="Times New Roman" charset="0"/>
                <a:cs typeface="Arial" pitchFamily="34" charset="0"/>
              </a:rPr>
              <a:t>For standard (cooperative) research projects:      </a:t>
            </a:r>
          </a:p>
          <a:p>
            <a:pPr marL="285750" indent="-285750" fontAlgn="base">
              <a:spcBef>
                <a:spcPct val="0"/>
              </a:spcBef>
              <a:spcAft>
                <a:spcPct val="0"/>
              </a:spcAft>
              <a:buClr>
                <a:srgbClr val="002060"/>
              </a:buClr>
              <a:buFont typeface="Wingdings" panose="05000000000000000000" pitchFamily="2" charset="2"/>
              <a:buChar char="§"/>
            </a:pPr>
            <a:endParaRPr lang="en-GB" sz="800" dirty="0">
              <a:solidFill>
                <a:srgbClr val="0F5494"/>
              </a:solidFill>
              <a:ea typeface="Times New Roman" charset="0"/>
              <a:cs typeface="Arial" pitchFamily="34" charset="0"/>
            </a:endParaRPr>
          </a:p>
          <a:p>
            <a:pPr marL="542925" indent="-180975" fontAlgn="base">
              <a:spcBef>
                <a:spcPct val="0"/>
              </a:spcBef>
              <a:spcAft>
                <a:spcPct val="0"/>
              </a:spcAft>
              <a:buClr>
                <a:srgbClr val="0070C0"/>
              </a:buClr>
              <a:buFont typeface="Wingdings" panose="05000000000000000000" pitchFamily="2" charset="2"/>
              <a:buChar char="Ø"/>
            </a:pPr>
            <a:r>
              <a:rPr lang="en-GB" sz="1600" dirty="0">
                <a:solidFill>
                  <a:srgbClr val="0F5494"/>
                </a:solidFill>
                <a:ea typeface="Times New Roman" charset="0"/>
                <a:cs typeface="Arial" pitchFamily="34" charset="0"/>
              </a:rPr>
              <a:t>3 participants from different Member States or associated countries</a:t>
            </a:r>
          </a:p>
          <a:p>
            <a:pPr marL="361950" algn="ctr" fontAlgn="base">
              <a:spcBef>
                <a:spcPct val="0"/>
              </a:spcBef>
              <a:spcAft>
                <a:spcPct val="0"/>
              </a:spcAft>
              <a:buClr>
                <a:srgbClr val="0070C0"/>
              </a:buClr>
            </a:pPr>
            <a:endParaRPr lang="en-GB" sz="1600" dirty="0">
              <a:solidFill>
                <a:srgbClr val="0F5494"/>
              </a:solidFill>
              <a:ea typeface="Times New Roman" charset="0"/>
              <a:cs typeface="Arial" pitchFamily="34" charset="0"/>
            </a:endParaRPr>
          </a:p>
          <a:p>
            <a:pPr marL="93663" fontAlgn="base">
              <a:spcBef>
                <a:spcPct val="0"/>
              </a:spcBef>
              <a:spcAft>
                <a:spcPct val="0"/>
              </a:spcAft>
              <a:buClr>
                <a:srgbClr val="0070C0"/>
              </a:buClr>
            </a:pPr>
            <a:r>
              <a:rPr lang="en-GB" sz="1600" b="1" dirty="0">
                <a:solidFill>
                  <a:srgbClr val="0F5494"/>
                </a:solidFill>
                <a:ea typeface="Times New Roman" charset="0"/>
                <a:cs typeface="Arial" pitchFamily="34" charset="0"/>
              </a:rPr>
              <a:t>In addition, organisations from any country in the world may participate</a:t>
            </a:r>
          </a:p>
          <a:p>
            <a:pPr marL="285750" indent="-285750" fontAlgn="base">
              <a:spcBef>
                <a:spcPct val="0"/>
              </a:spcBef>
              <a:spcAft>
                <a:spcPct val="0"/>
              </a:spcAft>
              <a:buClr>
                <a:srgbClr val="002060"/>
              </a:buClr>
              <a:buFont typeface="Wingdings" panose="05000000000000000000" pitchFamily="2" charset="2"/>
              <a:buChar char="§"/>
            </a:pPr>
            <a:endParaRPr lang="en-GB" sz="1600" dirty="0">
              <a:solidFill>
                <a:srgbClr val="0F5494"/>
              </a:solidFill>
              <a:ea typeface="Times New Roman" charset="0"/>
              <a:cs typeface="Arial" pitchFamily="34" charset="0"/>
            </a:endParaRPr>
          </a:p>
          <a:p>
            <a:pPr marL="342900" indent="-342900" fontAlgn="base">
              <a:spcBef>
                <a:spcPct val="0"/>
              </a:spcBef>
              <a:spcAft>
                <a:spcPct val="0"/>
              </a:spcAft>
              <a:buClr>
                <a:srgbClr val="0F5494"/>
              </a:buClr>
              <a:buFont typeface="+mj-lt"/>
              <a:buAutoNum type="arabicPeriod" startAt="2"/>
            </a:pPr>
            <a:r>
              <a:rPr lang="en-GB" sz="1600" dirty="0">
                <a:solidFill>
                  <a:srgbClr val="0F5494"/>
                </a:solidFill>
                <a:ea typeface="Times New Roman" charset="0"/>
                <a:cs typeface="Arial" pitchFamily="34" charset="0"/>
              </a:rPr>
              <a:t>For actions aimed at individuals, like European Research Council or Marie </a:t>
            </a:r>
            <a:r>
              <a:rPr lang="en-GB" sz="1600" dirty="0" err="1">
                <a:solidFill>
                  <a:srgbClr val="0F5494"/>
                </a:solidFill>
                <a:ea typeface="Times New Roman" charset="0"/>
                <a:cs typeface="Arial" pitchFamily="34" charset="0"/>
              </a:rPr>
              <a:t>Skłodowska</a:t>
            </a:r>
            <a:r>
              <a:rPr lang="en-GB" sz="1600" dirty="0">
                <a:solidFill>
                  <a:srgbClr val="0F5494"/>
                </a:solidFill>
                <a:ea typeface="Times New Roman" charset="0"/>
                <a:cs typeface="Arial" pitchFamily="34" charset="0"/>
              </a:rPr>
              <a:t>-Curie</a:t>
            </a:r>
            <a:r>
              <a:rPr lang="en-GB" sz="1600" dirty="0">
                <a:solidFill>
                  <a:srgbClr val="0F5494"/>
                </a:solidFill>
                <a:latin typeface="Arial" pitchFamily="34" charset="0"/>
                <a:ea typeface="Times New Roman" charset="0"/>
                <a:cs typeface="Arial" pitchFamily="34" charset="0"/>
              </a:rPr>
              <a:t>:</a:t>
            </a:r>
          </a:p>
          <a:p>
            <a:pPr marL="285750" indent="-285750" fontAlgn="base">
              <a:spcBef>
                <a:spcPct val="0"/>
              </a:spcBef>
              <a:spcAft>
                <a:spcPct val="0"/>
              </a:spcAft>
              <a:buClr>
                <a:srgbClr val="0F5494"/>
              </a:buClr>
              <a:buFont typeface="Wingdings" panose="05000000000000000000" pitchFamily="2" charset="2"/>
              <a:buChar char="§"/>
            </a:pPr>
            <a:endParaRPr lang="en-GB" sz="800" dirty="0">
              <a:solidFill>
                <a:srgbClr val="0F5494"/>
              </a:solidFill>
              <a:ea typeface="Times New Roman" charset="0"/>
              <a:cs typeface="Arial" pitchFamily="34" charset="0"/>
            </a:endParaRPr>
          </a:p>
          <a:p>
            <a:pPr marL="542925" indent="-180975" fontAlgn="base">
              <a:spcBef>
                <a:spcPct val="0"/>
              </a:spcBef>
              <a:spcAft>
                <a:spcPct val="0"/>
              </a:spcAft>
              <a:buClr>
                <a:srgbClr val="0070C0"/>
              </a:buClr>
              <a:buFont typeface="Wingdings" panose="05000000000000000000" pitchFamily="2" charset="2"/>
              <a:buChar char="Ø"/>
            </a:pPr>
            <a:r>
              <a:rPr lang="en-GB" sz="1600" dirty="0">
                <a:solidFill>
                  <a:srgbClr val="0F5494"/>
                </a:solidFill>
                <a:ea typeface="Times New Roman" charset="0"/>
                <a:cs typeface="Arial" pitchFamily="34" charset="0"/>
              </a:rPr>
              <a:t>1 researcher </a:t>
            </a:r>
          </a:p>
          <a:p>
            <a:pPr marL="542925" indent="-180975" fontAlgn="base">
              <a:spcBef>
                <a:spcPct val="0"/>
              </a:spcBef>
              <a:spcAft>
                <a:spcPct val="0"/>
              </a:spcAft>
              <a:buClr>
                <a:srgbClr val="0070C0"/>
              </a:buClr>
              <a:buFont typeface="Wingdings" panose="05000000000000000000" pitchFamily="2" charset="2"/>
              <a:buChar char="Ø"/>
            </a:pPr>
            <a:r>
              <a:rPr lang="en-GB" sz="1600" dirty="0">
                <a:solidFill>
                  <a:srgbClr val="0F5494"/>
                </a:solidFill>
                <a:ea typeface="Times New Roman" charset="0"/>
                <a:cs typeface="Arial" pitchFamily="34" charset="0"/>
              </a:rPr>
              <a:t>1 host institution</a:t>
            </a:r>
          </a:p>
          <a:p>
            <a:pPr marL="542925" indent="-180975" fontAlgn="base">
              <a:spcBef>
                <a:spcPct val="0"/>
              </a:spcBef>
              <a:spcAft>
                <a:spcPct val="0"/>
              </a:spcAft>
              <a:buClr>
                <a:srgbClr val="0070C0"/>
              </a:buClr>
              <a:buFont typeface="Wingdings" panose="05000000000000000000" pitchFamily="2" charset="2"/>
              <a:buChar char="Ø"/>
            </a:pPr>
            <a:r>
              <a:rPr lang="en-GB" sz="1600" dirty="0">
                <a:solidFill>
                  <a:srgbClr val="0F5494"/>
                </a:solidFill>
                <a:ea typeface="Times New Roman" charset="0"/>
                <a:cs typeface="Arial" pitchFamily="34" charset="0"/>
              </a:rPr>
              <a:t>1 project</a:t>
            </a:r>
          </a:p>
        </p:txBody>
      </p:sp>
    </p:spTree>
    <p:extLst>
      <p:ext uri="{BB962C8B-B14F-4D97-AF65-F5344CB8AC3E}">
        <p14:creationId xmlns:p14="http://schemas.microsoft.com/office/powerpoint/2010/main" val="19533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334267" y="1123082"/>
            <a:ext cx="11618384" cy="793750"/>
          </a:xfrm>
        </p:spPr>
        <p:txBody>
          <a:bodyPr/>
          <a:lstStyle/>
          <a:p>
            <a:pPr marL="3175" indent="0" algn="ctr" eaLnBrk="1" hangingPunct="1"/>
            <a:r>
              <a:rPr lang="fr-BE" altLang="fr-FR" sz="2800" dirty="0" err="1"/>
              <a:t>Automatically</a:t>
            </a:r>
            <a:r>
              <a:rPr lang="fr-BE" altLang="fr-FR" sz="2800" dirty="0"/>
              <a:t> </a:t>
            </a:r>
            <a:r>
              <a:rPr lang="fr-BE" altLang="fr-FR" sz="2800" dirty="0" err="1"/>
              <a:t>eligible</a:t>
            </a:r>
            <a:r>
              <a:rPr lang="fr-BE" altLang="fr-FR" sz="2800" dirty="0"/>
              <a:t> for EU </a:t>
            </a:r>
            <a:r>
              <a:rPr lang="fr-BE" altLang="fr-FR" sz="2800" dirty="0" err="1"/>
              <a:t>funding</a:t>
            </a:r>
            <a:endParaRPr lang="en-GB" altLang="fr-FR" sz="2800" dirty="0"/>
          </a:p>
        </p:txBody>
      </p:sp>
      <p:sp>
        <p:nvSpPr>
          <p:cNvPr id="212995" name="Rectangle 3"/>
          <p:cNvSpPr>
            <a:spLocks noGrp="1" noChangeArrowheads="1"/>
          </p:cNvSpPr>
          <p:nvPr>
            <p:ph type="body" idx="1"/>
          </p:nvPr>
        </p:nvSpPr>
        <p:spPr>
          <a:xfrm>
            <a:off x="448027" y="1916832"/>
            <a:ext cx="11600633" cy="3049075"/>
          </a:xfrm>
        </p:spPr>
        <p:txBody>
          <a:bodyPr/>
          <a:lstStyle/>
          <a:p>
            <a:pPr eaLnBrk="1" hangingPunct="1">
              <a:spcBef>
                <a:spcPts val="0"/>
              </a:spcBef>
              <a:spcAft>
                <a:spcPts val="600"/>
              </a:spcAft>
            </a:pPr>
            <a:r>
              <a:rPr lang="en-GB" altLang="fr-FR" sz="2000" b="0" dirty="0">
                <a:solidFill>
                  <a:srgbClr val="0F5494"/>
                </a:solidFill>
              </a:rPr>
              <a:t>EU Member States including their overseas departments</a:t>
            </a:r>
          </a:p>
          <a:p>
            <a:pPr eaLnBrk="1" hangingPunct="1">
              <a:spcBef>
                <a:spcPts val="0"/>
              </a:spcBef>
              <a:spcAft>
                <a:spcPts val="600"/>
              </a:spcAft>
            </a:pPr>
            <a:r>
              <a:rPr lang="en-GB" altLang="fr-FR" sz="2000" b="0" dirty="0">
                <a:solidFill>
                  <a:srgbClr val="0F5494"/>
                </a:solidFill>
              </a:rPr>
              <a:t>Countries Associated to Horizon 2020</a:t>
            </a:r>
          </a:p>
          <a:p>
            <a:pPr lvl="1" eaLnBrk="1" hangingPunct="1">
              <a:spcBef>
                <a:spcPts val="0"/>
              </a:spcBef>
              <a:spcAft>
                <a:spcPts val="600"/>
              </a:spcAft>
              <a:buFont typeface="Arial" panose="020B0604020202020204" pitchFamily="34" charset="0"/>
              <a:buChar char="•"/>
            </a:pPr>
            <a:r>
              <a:rPr lang="en-GB" sz="1800" b="0" dirty="0">
                <a:solidFill>
                  <a:srgbClr val="0066CC"/>
                </a:solidFill>
              </a:rPr>
              <a:t>Albania, Armenia, Bosnia and Herzegovina, Faroe Islands, Former Yugoslav Republic of Macedonia, Georgia, Iceland, Israel, Norway, Montenegro, Serbia, Turkey, Moldova, Switzerland</a:t>
            </a:r>
            <a:r>
              <a:rPr lang="en-GB" sz="1800" b="0" i="1" dirty="0">
                <a:solidFill>
                  <a:srgbClr val="0066CC"/>
                </a:solidFill>
              </a:rPr>
              <a:t>,</a:t>
            </a:r>
            <a:r>
              <a:rPr lang="en-GB" sz="1800" b="0" dirty="0">
                <a:solidFill>
                  <a:srgbClr val="0066CC"/>
                </a:solidFill>
              </a:rPr>
              <a:t> Tunisia, Ukraine</a:t>
            </a:r>
            <a:endParaRPr lang="en-GB" altLang="fr-FR" sz="1800" b="0" dirty="0">
              <a:solidFill>
                <a:srgbClr val="0066CC"/>
              </a:solidFill>
            </a:endParaRPr>
          </a:p>
          <a:p>
            <a:pPr eaLnBrk="1" hangingPunct="1">
              <a:spcBef>
                <a:spcPts val="0"/>
              </a:spcBef>
              <a:spcAft>
                <a:spcPts val="600"/>
              </a:spcAft>
            </a:pPr>
            <a:r>
              <a:rPr lang="en-GB" altLang="fr-FR" sz="2000" b="0" dirty="0">
                <a:solidFill>
                  <a:srgbClr val="0F5494"/>
                </a:solidFill>
              </a:rPr>
              <a:t>International European interest organisations</a:t>
            </a:r>
          </a:p>
          <a:p>
            <a:pPr eaLnBrk="1" hangingPunct="1">
              <a:spcBef>
                <a:spcPts val="0"/>
              </a:spcBef>
              <a:spcAft>
                <a:spcPts val="600"/>
              </a:spcAft>
            </a:pPr>
            <a:r>
              <a:rPr lang="en-GB" altLang="fr-FR" sz="2000" b="0" dirty="0">
                <a:solidFill>
                  <a:srgbClr val="0F5494"/>
                </a:solidFill>
              </a:rPr>
              <a:t>List of countries identified in Annex A to the work programme</a:t>
            </a:r>
          </a:p>
        </p:txBody>
      </p:sp>
      <p:sp>
        <p:nvSpPr>
          <p:cNvPr id="4" name="Slide Number Placeholder 2"/>
          <p:cNvSpPr>
            <a:spLocks noGrp="1"/>
          </p:cNvSpPr>
          <p:nvPr>
            <p:ph type="sldNum" sz="quarter" idx="12"/>
          </p:nvPr>
        </p:nvSpPr>
        <p:spPr>
          <a:xfrm>
            <a:off x="11184568" y="6381346"/>
            <a:ext cx="768085" cy="340147"/>
          </a:xfrm>
        </p:spPr>
        <p:txBody>
          <a:bodyPr/>
          <a:lstStyle/>
          <a:p>
            <a:pPr>
              <a:defRPr/>
            </a:pPr>
            <a:fld id="{1376CEF2-D663-4D06-8297-9E85D3B0C57C}" type="slidenum">
              <a:rPr lang="en-GB" smtClean="0"/>
              <a:pPr>
                <a:defRPr/>
              </a:pPr>
              <a:t>9</a:t>
            </a:fld>
            <a:endParaRPr lang="en-GB" dirty="0"/>
          </a:p>
        </p:txBody>
      </p:sp>
      <p:sp>
        <p:nvSpPr>
          <p:cNvPr id="5" name="Rectangle 2"/>
          <p:cNvSpPr txBox="1">
            <a:spLocks noChangeArrowheads="1"/>
          </p:cNvSpPr>
          <p:nvPr/>
        </p:nvSpPr>
        <p:spPr bwMode="auto">
          <a:xfrm>
            <a:off x="303971" y="4556262"/>
            <a:ext cx="11618384"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S PGothic" pitchFamily="34" charset="-128"/>
                <a:cs typeface="+mj-cs"/>
              </a:defRPr>
            </a:lvl1pPr>
            <a:lvl2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2pPr>
            <a:lvl3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3pPr>
            <a:lvl4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4pPr>
            <a:lvl5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175" indent="0" algn="ctr" eaLnBrk="1" hangingPunct="1"/>
            <a:r>
              <a:rPr lang="fr-BE" altLang="fr-FR" sz="2800" kern="0" dirty="0"/>
              <a:t>Not </a:t>
            </a:r>
            <a:r>
              <a:rPr lang="fr-BE" altLang="fr-FR" sz="2800" kern="0" dirty="0" err="1"/>
              <a:t>automatically</a:t>
            </a:r>
            <a:r>
              <a:rPr lang="fr-BE" altLang="fr-FR" sz="2800" kern="0" dirty="0"/>
              <a:t> </a:t>
            </a:r>
            <a:r>
              <a:rPr lang="fr-BE" altLang="fr-FR" sz="2800" kern="0" dirty="0" err="1"/>
              <a:t>eligible</a:t>
            </a:r>
            <a:r>
              <a:rPr lang="fr-BE" altLang="fr-FR" sz="2800" kern="0" dirty="0"/>
              <a:t> for EU </a:t>
            </a:r>
            <a:r>
              <a:rPr lang="fr-BE" altLang="fr-FR" sz="2800" kern="0" dirty="0" err="1"/>
              <a:t>funding</a:t>
            </a:r>
            <a:endParaRPr lang="en-GB" altLang="fr-FR" sz="2800" kern="0" dirty="0"/>
          </a:p>
        </p:txBody>
      </p:sp>
      <p:sp>
        <p:nvSpPr>
          <p:cNvPr id="6" name="Rectangle 3"/>
          <p:cNvSpPr txBox="1">
            <a:spLocks noChangeArrowheads="1"/>
          </p:cNvSpPr>
          <p:nvPr/>
        </p:nvSpPr>
        <p:spPr bwMode="auto">
          <a:xfrm>
            <a:off x="527215" y="5282276"/>
            <a:ext cx="11425436" cy="143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40000"/>
              </a:spcBef>
              <a:spcAft>
                <a:spcPct val="40000"/>
              </a:spcAft>
              <a:buClr>
                <a:schemeClr val="tx1"/>
              </a:buClr>
              <a:buFont typeface="Wingdings" pitchFamily="2" charset="2"/>
              <a:buChar char="§"/>
              <a:defRPr sz="2800">
                <a:solidFill>
                  <a:srgbClr val="000000"/>
                </a:solidFill>
                <a:latin typeface="+mn-lt"/>
                <a:ea typeface="Times New Roman" charset="0"/>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Times New Roman" charset="0"/>
                <a:cs typeface="+mn-cs"/>
              </a:defRPr>
            </a:lvl2pPr>
            <a:lvl3pPr marL="1143000" indent="-228600" algn="l" rtl="0" eaLnBrk="0" fontAlgn="base" hangingPunct="0">
              <a:spcBef>
                <a:spcPct val="20000"/>
              </a:spcBef>
              <a:spcAft>
                <a:spcPct val="0"/>
              </a:spcAft>
              <a:defRPr sz="1400">
                <a:solidFill>
                  <a:srgbClr val="0F5494"/>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ea typeface="Times New Roman"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a:lstStyle>
          <a:p>
            <a:pPr eaLnBrk="1" hangingPunct="1">
              <a:spcBef>
                <a:spcPts val="0"/>
              </a:spcBef>
              <a:spcAft>
                <a:spcPts val="600"/>
              </a:spcAft>
              <a:buClr>
                <a:srgbClr val="000000"/>
              </a:buClr>
            </a:pPr>
            <a:r>
              <a:rPr lang="en-GB" altLang="fr-FR" sz="2000" kern="0" dirty="0">
                <a:solidFill>
                  <a:srgbClr val="0F5494"/>
                </a:solidFill>
              </a:rPr>
              <a:t>Entities in other countries may be granted EU funding when:</a:t>
            </a:r>
          </a:p>
          <a:p>
            <a:pPr lvl="1" eaLnBrk="1" hangingPunct="1">
              <a:spcBef>
                <a:spcPts val="0"/>
              </a:spcBef>
              <a:spcAft>
                <a:spcPts val="600"/>
              </a:spcAft>
            </a:pPr>
            <a:r>
              <a:rPr lang="en-GB" altLang="fr-FR" sz="1800" b="0" kern="0" dirty="0"/>
              <a:t>Provision in the work programme; or</a:t>
            </a:r>
          </a:p>
          <a:p>
            <a:pPr lvl="1" eaLnBrk="1" hangingPunct="1">
              <a:spcBef>
                <a:spcPts val="0"/>
              </a:spcBef>
              <a:spcAft>
                <a:spcPts val="600"/>
              </a:spcAft>
            </a:pPr>
            <a:r>
              <a:rPr lang="en-GB" altLang="fr-FR" sz="1800" b="0" kern="0" dirty="0"/>
              <a:t>Commission deems participation essential for carrying out the action (project case-by-case assessment)</a:t>
            </a:r>
          </a:p>
        </p:txBody>
      </p:sp>
    </p:spTree>
    <p:extLst>
      <p:ext uri="{BB962C8B-B14F-4D97-AF65-F5344CB8AC3E}">
        <p14:creationId xmlns:p14="http://schemas.microsoft.com/office/powerpoint/2010/main" val="3463170423"/>
      </p:ext>
    </p:extLst>
  </p:cSld>
  <p:clrMapOvr>
    <a:masterClrMapping/>
  </p:clrMapOvr>
</p:sld>
</file>

<file path=ppt/theme/theme1.xml><?xml version="1.0" encoding="utf-8"?>
<a:theme xmlns:a="http://schemas.openxmlformats.org/drawingml/2006/main" name="Science Diplomacy lectur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Ec-DG-ENV-IPCHEM">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cience Diplomacy lectur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Verdana"/>
        <a:ea typeface="MS Gothic"/>
        <a:cs typeface=""/>
      </a:majorFont>
      <a:minorFont>
        <a:latin typeface="Verdana"/>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7600" b="1" i="0" u="none" strike="noStrike" cap="none" normalizeH="0" baseline="0" smtClean="0">
            <a:ln>
              <a:noFill/>
            </a:ln>
            <a:solidFill>
              <a:schemeClr val="bg1"/>
            </a:solidFill>
            <a:effectLst/>
            <a:latin typeface="Verdana" pitchFamily="32"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7600" b="1" i="0" u="none" strike="noStrike" cap="none" normalizeH="0" baseline="0" smtClean="0">
            <a:ln>
              <a:noFill/>
            </a:ln>
            <a:solidFill>
              <a:schemeClr val="bg1"/>
            </a:solidFill>
            <a:effectLst/>
            <a:latin typeface="Verdana" pitchFamily="32"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Science Diplomacy lecture</Template>
  <TotalTime>2246</TotalTime>
  <Words>3228</Words>
  <Application>Microsoft Office PowerPoint</Application>
  <PresentationFormat>Widescreen</PresentationFormat>
  <Paragraphs>382</Paragraphs>
  <Slides>38</Slides>
  <Notes>35</Notes>
  <HiddenSlides>0</HiddenSlides>
  <MMClips>0</MMClips>
  <ScaleCrop>false</ScaleCrop>
  <HeadingPairs>
    <vt:vector size="8" baseType="variant">
      <vt:variant>
        <vt:lpstr>Fonts Used</vt:lpstr>
      </vt:variant>
      <vt:variant>
        <vt:i4>12</vt:i4>
      </vt:variant>
      <vt:variant>
        <vt:lpstr>Theme</vt:lpstr>
      </vt:variant>
      <vt:variant>
        <vt:i4>12</vt:i4>
      </vt:variant>
      <vt:variant>
        <vt:lpstr>Embedded OLE Servers</vt:lpstr>
      </vt:variant>
      <vt:variant>
        <vt:i4>1</vt:i4>
      </vt:variant>
      <vt:variant>
        <vt:lpstr>Slide Titles</vt:lpstr>
      </vt:variant>
      <vt:variant>
        <vt:i4>38</vt:i4>
      </vt:variant>
    </vt:vector>
  </HeadingPairs>
  <TitlesOfParts>
    <vt:vector size="63" baseType="lpstr">
      <vt:lpstr>MS Gothic</vt:lpstr>
      <vt:lpstr>ＭＳ Ｐゴシック</vt:lpstr>
      <vt:lpstr>ＭＳ Ｐゴシック</vt:lpstr>
      <vt:lpstr>Arial</vt:lpstr>
      <vt:lpstr>Calibri</vt:lpstr>
      <vt:lpstr>Calibri Light</vt:lpstr>
      <vt:lpstr>EC Square Sans Pro</vt:lpstr>
      <vt:lpstr>EC Square Sans Pro Medium</vt:lpstr>
      <vt:lpstr>Segoe Print</vt:lpstr>
      <vt:lpstr>Times New Roman</vt:lpstr>
      <vt:lpstr>Verdana</vt:lpstr>
      <vt:lpstr>Wingdings</vt:lpstr>
      <vt:lpstr>Science Diplomacy lecture</vt:lpstr>
      <vt:lpstr>Default Design</vt:lpstr>
      <vt:lpstr>Blank</vt:lpstr>
      <vt:lpstr>1_Default Design</vt:lpstr>
      <vt:lpstr>11_Slide_Master</vt:lpstr>
      <vt:lpstr>1_Science Diplomacy lecture</vt:lpstr>
      <vt:lpstr>2_Default Design</vt:lpstr>
      <vt:lpstr>5_Office Theme</vt:lpstr>
      <vt:lpstr>5_Slide_Master</vt:lpstr>
      <vt:lpstr>Ec-DG-ENV-IPCHEM</vt:lpstr>
      <vt:lpstr>3_Default Design</vt:lpstr>
      <vt:lpstr>1_Blank</vt:lpstr>
      <vt:lpstr>Acrobat Document</vt:lpstr>
      <vt:lpstr>PowerPoint Presentation</vt:lpstr>
      <vt:lpstr>PowerPoint Presentation</vt:lpstr>
      <vt:lpstr> EU lead in highly cited scientific publications maintained </vt:lpstr>
      <vt:lpstr>Collaboration</vt:lpstr>
      <vt:lpstr>PowerPoint Presentation</vt:lpstr>
      <vt:lpstr>Horizon 2020 – Three priorities</vt:lpstr>
      <vt:lpstr>Three core values</vt:lpstr>
      <vt:lpstr>PowerPoint Presentation</vt:lpstr>
      <vt:lpstr>Automatically eligible for EU funding</vt:lpstr>
      <vt:lpstr>PowerPoint Presentation</vt:lpstr>
      <vt:lpstr>Work Programme 2018-2020 R &amp; I investment of € 30 billion for 3 years</vt:lpstr>
      <vt:lpstr>PowerPoint Presentation</vt:lpstr>
      <vt:lpstr>Work Programme 2018-2020</vt:lpstr>
      <vt:lpstr>Excellent science</vt:lpstr>
      <vt:lpstr>European Innovation Council (EIC) Pilot (1)</vt:lpstr>
      <vt:lpstr>European Innovation Council (EIC) Pilot (2)</vt:lpstr>
      <vt:lpstr>European Innovation Council (EIC) Pilot (3)  EIC Horizon Prizes</vt:lpstr>
      <vt:lpstr>Focus Areas and other cross-cutting priorities</vt:lpstr>
      <vt:lpstr>Focus Area 'Building a low-carbon, climate resilient future' (LC)</vt:lpstr>
      <vt:lpstr>Focus Area 'Connecting economic and environmental gains – the Circular Economy' (CE)</vt:lpstr>
      <vt:lpstr>Focus Area 'Digitising and transforming European industry and services' (DT)</vt:lpstr>
      <vt:lpstr>Focus Area 'Boosting the effectiveness of the Security Union' (SU)</vt:lpstr>
      <vt:lpstr>Horizon 2020 – Work Programme 2018-2020 Open to the World</vt:lpstr>
      <vt:lpstr>PowerPoint Presentation</vt:lpstr>
      <vt:lpstr>More information:   Participant Portal http://ec.europa.eu/research/participants/portal/  Horizon 2020 National Contact Points http://ec.europa.eu/research/participants/portal/desktop/en/support/national_contact_points.html  Research Enquiry Service http://ec.europa.eu/research/index.cfm?pg=enquiries      </vt:lpstr>
      <vt:lpstr>ANNEX with more elaborate slides on the Focus Areas  and further elements      </vt:lpstr>
      <vt:lpstr>Focus Area 'Building a low-carbon, climate resilient future' </vt:lpstr>
      <vt:lpstr>Focus Area 'Building a low-carbon, climate resilient future' </vt:lpstr>
      <vt:lpstr>Focus Area - 'Building a low-carbon, climate resilient future' </vt:lpstr>
      <vt:lpstr>'Connecting economic and environmental gains  – the Circular Economy' Focus Area </vt:lpstr>
      <vt:lpstr>PowerPoint Presentation</vt:lpstr>
      <vt:lpstr>PowerPoint Presentation</vt:lpstr>
      <vt:lpstr>Focus Area  'Digitising and transforming European industry and services' </vt:lpstr>
      <vt:lpstr>Focus Area  'Digitising and transforming European industry and services' </vt:lpstr>
      <vt:lpstr>Focus Area  'Digitising and transforming European industry and services' </vt:lpstr>
      <vt:lpstr>Focus Area 'Boosting the effectiveness of the Security Union' </vt:lpstr>
      <vt:lpstr>PowerPoint Presentation</vt:lpstr>
      <vt:lpstr>PowerPoint Presentation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Science and Foreign Policy synergise?</dc:title>
  <dc:creator>RTD</dc:creator>
  <cp:lastModifiedBy>Norman</cp:lastModifiedBy>
  <cp:revision>51</cp:revision>
  <cp:lastPrinted>2018-01-25T03:51:00Z</cp:lastPrinted>
  <dcterms:created xsi:type="dcterms:W3CDTF">2018-01-10T02:36:45Z</dcterms:created>
  <dcterms:modified xsi:type="dcterms:W3CDTF">2018-02-01T06:33:12Z</dcterms:modified>
</cp:coreProperties>
</file>