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323" r:id="rId4"/>
    <p:sldId id="260" r:id="rId5"/>
    <p:sldId id="324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328" r:id="rId14"/>
    <p:sldId id="334" r:id="rId15"/>
    <p:sldId id="282" r:id="rId16"/>
    <p:sldId id="283" r:id="rId17"/>
    <p:sldId id="284" r:id="rId18"/>
    <p:sldId id="332" r:id="rId19"/>
    <p:sldId id="296" r:id="rId20"/>
    <p:sldId id="297" r:id="rId21"/>
    <p:sldId id="298" r:id="rId22"/>
    <p:sldId id="299" r:id="rId23"/>
    <p:sldId id="300" r:id="rId24"/>
    <p:sldId id="316" r:id="rId25"/>
    <p:sldId id="305" r:id="rId26"/>
    <p:sldId id="307" r:id="rId27"/>
    <p:sldId id="310" r:id="rId28"/>
    <p:sldId id="311" r:id="rId29"/>
    <p:sldId id="333" r:id="rId30"/>
    <p:sldId id="337" r:id="rId31"/>
    <p:sldId id="278" r:id="rId32"/>
    <p:sldId id="341" r:id="rId33"/>
    <p:sldId id="340" r:id="rId34"/>
    <p:sldId id="339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dór Berg" initials="HB" lastIdx="1" clrIdx="0">
    <p:extLst>
      <p:ext uri="{19B8F6BF-5375-455C-9EA6-DF929625EA0E}">
        <p15:presenceInfo xmlns:p15="http://schemas.microsoft.com/office/powerpoint/2012/main" userId="cdb7a4dbe9f411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53F8E"/>
    <a:srgbClr val="008EAF"/>
    <a:srgbClr val="4597A0"/>
    <a:srgbClr val="003399"/>
    <a:srgbClr val="002E97"/>
    <a:srgbClr val="154C84"/>
    <a:srgbClr val="164796"/>
    <a:srgbClr val="FFC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8" autoAdjust="0"/>
    <p:restoredTop sz="63115" autoAdjust="0"/>
  </p:normalViewPr>
  <p:slideViewPr>
    <p:cSldViewPr>
      <p:cViewPr>
        <p:scale>
          <a:sx n="56" d="100"/>
          <a:sy n="56" d="100"/>
        </p:scale>
        <p:origin x="13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19B99-CFD2-498C-9D3C-C6A18A734EE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1EAFC-E506-413F-AB36-338F8124BF0D}">
      <dgm:prSet phldrT="[Text]"/>
      <dgm:spPr/>
      <dgm:t>
        <a:bodyPr/>
        <a:lstStyle/>
        <a:p>
          <a:r>
            <a:rPr lang="is-IS" dirty="0"/>
            <a:t>EXCELLENCE</a:t>
          </a:r>
          <a:endParaRPr lang="en-US" dirty="0"/>
        </a:p>
      </dgm:t>
    </dgm:pt>
    <dgm:pt modelId="{6C4790EE-194D-444B-92EC-59E1AE703BAE}" type="parTrans" cxnId="{2D154FBE-C617-4C1C-89AA-6CFE6ACD88FE}">
      <dgm:prSet/>
      <dgm:spPr/>
      <dgm:t>
        <a:bodyPr/>
        <a:lstStyle/>
        <a:p>
          <a:endParaRPr lang="en-US"/>
        </a:p>
      </dgm:t>
    </dgm:pt>
    <dgm:pt modelId="{23FBF039-5D43-45D0-ACCE-3AE8D2D5ADA2}" type="sibTrans" cxnId="{2D154FBE-C617-4C1C-89AA-6CFE6ACD88FE}">
      <dgm:prSet/>
      <dgm:spPr/>
      <dgm:t>
        <a:bodyPr/>
        <a:lstStyle/>
        <a:p>
          <a:endParaRPr lang="en-US"/>
        </a:p>
      </dgm:t>
    </dgm:pt>
    <dgm:pt modelId="{2FFC1B08-6BC4-485F-B519-EE7EFC453373}">
      <dgm:prSet phldrT="[Text]"/>
      <dgm:spPr/>
      <dgm:t>
        <a:bodyPr/>
        <a:lstStyle/>
        <a:p>
          <a:r>
            <a:rPr lang="is-IS" dirty="0"/>
            <a:t>CREATIVITY</a:t>
          </a:r>
          <a:endParaRPr lang="en-US" dirty="0"/>
        </a:p>
      </dgm:t>
    </dgm:pt>
    <dgm:pt modelId="{370F4EFB-87C9-4F83-BEFE-30FD91FC3337}" type="parTrans" cxnId="{67BB11D4-9874-4CEC-A42F-DE8051FA72D8}">
      <dgm:prSet/>
      <dgm:spPr/>
      <dgm:t>
        <a:bodyPr/>
        <a:lstStyle/>
        <a:p>
          <a:endParaRPr lang="en-US"/>
        </a:p>
      </dgm:t>
    </dgm:pt>
    <dgm:pt modelId="{26D5E313-38DE-459A-B217-9EE3A3D06B4F}" type="sibTrans" cxnId="{67BB11D4-9874-4CEC-A42F-DE8051FA72D8}">
      <dgm:prSet/>
      <dgm:spPr/>
      <dgm:t>
        <a:bodyPr/>
        <a:lstStyle/>
        <a:p>
          <a:endParaRPr lang="en-US"/>
        </a:p>
      </dgm:t>
    </dgm:pt>
    <dgm:pt modelId="{FD2F9592-55CB-49E1-BCEE-F3B2B58565C0}">
      <dgm:prSet phldrT="[Text]"/>
      <dgm:spPr/>
      <dgm:t>
        <a:bodyPr/>
        <a:lstStyle/>
        <a:p>
          <a:r>
            <a:rPr lang="is-IS" dirty="0"/>
            <a:t>DIVERSITY</a:t>
          </a:r>
          <a:endParaRPr lang="en-US" dirty="0"/>
        </a:p>
      </dgm:t>
    </dgm:pt>
    <dgm:pt modelId="{A698AF61-A48B-45A4-B7C7-88553D9E82FF}" type="parTrans" cxnId="{FF52C742-B75F-4C6B-9717-E23ACABF1854}">
      <dgm:prSet/>
      <dgm:spPr/>
      <dgm:t>
        <a:bodyPr/>
        <a:lstStyle/>
        <a:p>
          <a:endParaRPr lang="en-US"/>
        </a:p>
      </dgm:t>
    </dgm:pt>
    <dgm:pt modelId="{39978E5A-F4AC-40C2-9D77-A98A808058AA}" type="sibTrans" cxnId="{FF52C742-B75F-4C6B-9717-E23ACABF1854}">
      <dgm:prSet/>
      <dgm:spPr/>
      <dgm:t>
        <a:bodyPr/>
        <a:lstStyle/>
        <a:p>
          <a:endParaRPr lang="en-US"/>
        </a:p>
      </dgm:t>
    </dgm:pt>
    <dgm:pt modelId="{9565E231-9E54-4F4C-AD68-03EDC6B84E90}" type="pres">
      <dgm:prSet presAssocID="{6AC19B99-CFD2-498C-9D3C-C6A18A734EEC}" presName="cycle" presStyleCnt="0">
        <dgm:presLayoutVars>
          <dgm:dir/>
          <dgm:resizeHandles val="exact"/>
        </dgm:presLayoutVars>
      </dgm:prSet>
      <dgm:spPr/>
    </dgm:pt>
    <dgm:pt modelId="{251C9AEE-D1EB-4EBD-BE6E-354791510640}" type="pres">
      <dgm:prSet presAssocID="{4E71EAFC-E506-413F-AB36-338F8124BF0D}" presName="dummy" presStyleCnt="0"/>
      <dgm:spPr/>
    </dgm:pt>
    <dgm:pt modelId="{F6E91984-3AEE-4DDF-8E96-03BB01F0F376}" type="pres">
      <dgm:prSet presAssocID="{4E71EAFC-E506-413F-AB36-338F8124BF0D}" presName="node" presStyleLbl="revTx" presStyleIdx="0" presStyleCnt="3">
        <dgm:presLayoutVars>
          <dgm:bulletEnabled val="1"/>
        </dgm:presLayoutVars>
      </dgm:prSet>
      <dgm:spPr/>
    </dgm:pt>
    <dgm:pt modelId="{37289908-E282-41B2-8D5D-22A88E98D8A1}" type="pres">
      <dgm:prSet presAssocID="{23FBF039-5D43-45D0-ACCE-3AE8D2D5ADA2}" presName="sibTrans" presStyleLbl="node1" presStyleIdx="0" presStyleCnt="3"/>
      <dgm:spPr/>
    </dgm:pt>
    <dgm:pt modelId="{84317622-D112-4685-B525-84A8635F7F00}" type="pres">
      <dgm:prSet presAssocID="{2FFC1B08-6BC4-485F-B519-EE7EFC453373}" presName="dummy" presStyleCnt="0"/>
      <dgm:spPr/>
    </dgm:pt>
    <dgm:pt modelId="{505FD201-CC20-499B-8D79-627DADA00A16}" type="pres">
      <dgm:prSet presAssocID="{2FFC1B08-6BC4-485F-B519-EE7EFC453373}" presName="node" presStyleLbl="revTx" presStyleIdx="1" presStyleCnt="3">
        <dgm:presLayoutVars>
          <dgm:bulletEnabled val="1"/>
        </dgm:presLayoutVars>
      </dgm:prSet>
      <dgm:spPr/>
    </dgm:pt>
    <dgm:pt modelId="{7318E0C9-52AA-4952-A379-14F0183B6D10}" type="pres">
      <dgm:prSet presAssocID="{26D5E313-38DE-459A-B217-9EE3A3D06B4F}" presName="sibTrans" presStyleLbl="node1" presStyleIdx="1" presStyleCnt="3"/>
      <dgm:spPr/>
    </dgm:pt>
    <dgm:pt modelId="{44101EF7-6546-4301-A92B-B79E74F55484}" type="pres">
      <dgm:prSet presAssocID="{FD2F9592-55CB-49E1-BCEE-F3B2B58565C0}" presName="dummy" presStyleCnt="0"/>
      <dgm:spPr/>
    </dgm:pt>
    <dgm:pt modelId="{D3A06B31-7B03-4BBD-8FBD-D5549E74768B}" type="pres">
      <dgm:prSet presAssocID="{FD2F9592-55CB-49E1-BCEE-F3B2B58565C0}" presName="node" presStyleLbl="revTx" presStyleIdx="2" presStyleCnt="3">
        <dgm:presLayoutVars>
          <dgm:bulletEnabled val="1"/>
        </dgm:presLayoutVars>
      </dgm:prSet>
      <dgm:spPr/>
    </dgm:pt>
    <dgm:pt modelId="{D4E43DB0-F159-480C-B663-77EBD21D102B}" type="pres">
      <dgm:prSet presAssocID="{39978E5A-F4AC-40C2-9D77-A98A808058AA}" presName="sibTrans" presStyleLbl="node1" presStyleIdx="2" presStyleCnt="3"/>
      <dgm:spPr/>
    </dgm:pt>
  </dgm:ptLst>
  <dgm:cxnLst>
    <dgm:cxn modelId="{D9CA5F04-512B-42EE-837F-68B2457D0CBE}" type="presOf" srcId="{2FFC1B08-6BC4-485F-B519-EE7EFC453373}" destId="{505FD201-CC20-499B-8D79-627DADA00A16}" srcOrd="0" destOrd="0" presId="urn:microsoft.com/office/officeart/2005/8/layout/cycle1"/>
    <dgm:cxn modelId="{CECBE015-D357-467C-B36E-22D84EA1872D}" type="presOf" srcId="{39978E5A-F4AC-40C2-9D77-A98A808058AA}" destId="{D4E43DB0-F159-480C-B663-77EBD21D102B}" srcOrd="0" destOrd="0" presId="urn:microsoft.com/office/officeart/2005/8/layout/cycle1"/>
    <dgm:cxn modelId="{6A71D322-9049-4B85-817B-FB22B478A295}" type="presOf" srcId="{4E71EAFC-E506-413F-AB36-338F8124BF0D}" destId="{F6E91984-3AEE-4DDF-8E96-03BB01F0F376}" srcOrd="0" destOrd="0" presId="urn:microsoft.com/office/officeart/2005/8/layout/cycle1"/>
    <dgm:cxn modelId="{FF52C742-B75F-4C6B-9717-E23ACABF1854}" srcId="{6AC19B99-CFD2-498C-9D3C-C6A18A734EEC}" destId="{FD2F9592-55CB-49E1-BCEE-F3B2B58565C0}" srcOrd="2" destOrd="0" parTransId="{A698AF61-A48B-45A4-B7C7-88553D9E82FF}" sibTransId="{39978E5A-F4AC-40C2-9D77-A98A808058AA}"/>
    <dgm:cxn modelId="{5029696F-DD15-49E5-8656-03A34D87B245}" type="presOf" srcId="{26D5E313-38DE-459A-B217-9EE3A3D06B4F}" destId="{7318E0C9-52AA-4952-A379-14F0183B6D10}" srcOrd="0" destOrd="0" presId="urn:microsoft.com/office/officeart/2005/8/layout/cycle1"/>
    <dgm:cxn modelId="{36AB4D9C-8268-4FF2-9E03-4A200C5D183C}" type="presOf" srcId="{23FBF039-5D43-45D0-ACCE-3AE8D2D5ADA2}" destId="{37289908-E282-41B2-8D5D-22A88E98D8A1}" srcOrd="0" destOrd="0" presId="urn:microsoft.com/office/officeart/2005/8/layout/cycle1"/>
    <dgm:cxn modelId="{2D154FBE-C617-4C1C-89AA-6CFE6ACD88FE}" srcId="{6AC19B99-CFD2-498C-9D3C-C6A18A734EEC}" destId="{4E71EAFC-E506-413F-AB36-338F8124BF0D}" srcOrd="0" destOrd="0" parTransId="{6C4790EE-194D-444B-92EC-59E1AE703BAE}" sibTransId="{23FBF039-5D43-45D0-ACCE-3AE8D2D5ADA2}"/>
    <dgm:cxn modelId="{67BB11D4-9874-4CEC-A42F-DE8051FA72D8}" srcId="{6AC19B99-CFD2-498C-9D3C-C6A18A734EEC}" destId="{2FFC1B08-6BC4-485F-B519-EE7EFC453373}" srcOrd="1" destOrd="0" parTransId="{370F4EFB-87C9-4F83-BEFE-30FD91FC3337}" sibTransId="{26D5E313-38DE-459A-B217-9EE3A3D06B4F}"/>
    <dgm:cxn modelId="{4BB427F0-4B37-4247-BA15-4759AB6C8B73}" type="presOf" srcId="{6AC19B99-CFD2-498C-9D3C-C6A18A734EEC}" destId="{9565E231-9E54-4F4C-AD68-03EDC6B84E90}" srcOrd="0" destOrd="0" presId="urn:microsoft.com/office/officeart/2005/8/layout/cycle1"/>
    <dgm:cxn modelId="{239F58F0-0403-4240-A08B-DD9C8B8AF686}" type="presOf" srcId="{FD2F9592-55CB-49E1-BCEE-F3B2B58565C0}" destId="{D3A06B31-7B03-4BBD-8FBD-D5549E74768B}" srcOrd="0" destOrd="0" presId="urn:microsoft.com/office/officeart/2005/8/layout/cycle1"/>
    <dgm:cxn modelId="{42F0F032-42BB-4028-8540-D6169953555B}" type="presParOf" srcId="{9565E231-9E54-4F4C-AD68-03EDC6B84E90}" destId="{251C9AEE-D1EB-4EBD-BE6E-354791510640}" srcOrd="0" destOrd="0" presId="urn:microsoft.com/office/officeart/2005/8/layout/cycle1"/>
    <dgm:cxn modelId="{46ECFAA4-4733-4DD7-B6FD-A26A9AFDB519}" type="presParOf" srcId="{9565E231-9E54-4F4C-AD68-03EDC6B84E90}" destId="{F6E91984-3AEE-4DDF-8E96-03BB01F0F376}" srcOrd="1" destOrd="0" presId="urn:microsoft.com/office/officeart/2005/8/layout/cycle1"/>
    <dgm:cxn modelId="{E25D0638-35D9-4D36-ABA9-006242D3F7AD}" type="presParOf" srcId="{9565E231-9E54-4F4C-AD68-03EDC6B84E90}" destId="{37289908-E282-41B2-8D5D-22A88E98D8A1}" srcOrd="2" destOrd="0" presId="urn:microsoft.com/office/officeart/2005/8/layout/cycle1"/>
    <dgm:cxn modelId="{5B0EA007-8E87-418D-A69F-D7BEA739F5C6}" type="presParOf" srcId="{9565E231-9E54-4F4C-AD68-03EDC6B84E90}" destId="{84317622-D112-4685-B525-84A8635F7F00}" srcOrd="3" destOrd="0" presId="urn:microsoft.com/office/officeart/2005/8/layout/cycle1"/>
    <dgm:cxn modelId="{E2473D5A-F130-43C6-99F1-0450D833E25A}" type="presParOf" srcId="{9565E231-9E54-4F4C-AD68-03EDC6B84E90}" destId="{505FD201-CC20-499B-8D79-627DADA00A16}" srcOrd="4" destOrd="0" presId="urn:microsoft.com/office/officeart/2005/8/layout/cycle1"/>
    <dgm:cxn modelId="{38E50698-54E3-4EDC-9CA3-EFAF4E6FABA6}" type="presParOf" srcId="{9565E231-9E54-4F4C-AD68-03EDC6B84E90}" destId="{7318E0C9-52AA-4952-A379-14F0183B6D10}" srcOrd="5" destOrd="0" presId="urn:microsoft.com/office/officeart/2005/8/layout/cycle1"/>
    <dgm:cxn modelId="{CBFB3D80-FBED-4D22-AF8E-E7E41379E9DA}" type="presParOf" srcId="{9565E231-9E54-4F4C-AD68-03EDC6B84E90}" destId="{44101EF7-6546-4301-A92B-B79E74F55484}" srcOrd="6" destOrd="0" presId="urn:microsoft.com/office/officeart/2005/8/layout/cycle1"/>
    <dgm:cxn modelId="{06BBA968-4D6A-4103-9E06-C1D725E07ED8}" type="presParOf" srcId="{9565E231-9E54-4F4C-AD68-03EDC6B84E90}" destId="{D3A06B31-7B03-4BBD-8FBD-D5549E74768B}" srcOrd="7" destOrd="0" presId="urn:microsoft.com/office/officeart/2005/8/layout/cycle1"/>
    <dgm:cxn modelId="{CDC077FA-CFD8-4AE3-BCAD-6EE842A5D010}" type="presParOf" srcId="{9565E231-9E54-4F4C-AD68-03EDC6B84E90}" destId="{D4E43DB0-F159-480C-B663-77EBD21D102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5336B1-3C0D-4BD2-86E4-C9B8F72932D7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9EBB25E-F153-4288-8898-5FFBC04FAAFC}">
      <dgm:prSet phldrT="[Text]"/>
      <dgm:spPr/>
      <dgm:t>
        <a:bodyPr/>
        <a:lstStyle/>
        <a:p>
          <a:r>
            <a:rPr lang="is-IS" b="1" dirty="0"/>
            <a:t>2 TYPES OF IF</a:t>
          </a:r>
          <a:endParaRPr lang="en-US" b="1" dirty="0"/>
        </a:p>
      </dgm:t>
    </dgm:pt>
    <dgm:pt modelId="{D6D9666A-DC36-438F-AD41-7A9E7A3F2BBE}" type="parTrans" cxnId="{DB4371C8-3A94-451C-85D1-D8B0879B1822}">
      <dgm:prSet/>
      <dgm:spPr/>
      <dgm:t>
        <a:bodyPr/>
        <a:lstStyle/>
        <a:p>
          <a:endParaRPr lang="en-US"/>
        </a:p>
      </dgm:t>
    </dgm:pt>
    <dgm:pt modelId="{72B69FDE-DE99-4914-B06B-F3D2955D26DF}" type="sibTrans" cxnId="{DB4371C8-3A94-451C-85D1-D8B0879B1822}">
      <dgm:prSet/>
      <dgm:spPr/>
      <dgm:t>
        <a:bodyPr/>
        <a:lstStyle/>
        <a:p>
          <a:endParaRPr lang="en-US"/>
        </a:p>
      </dgm:t>
    </dgm:pt>
    <dgm:pt modelId="{2EF86C0E-11D7-4323-AEF4-DFA171D8D06D}">
      <dgm:prSet phldrT="[Text]"/>
      <dgm:spPr/>
      <dgm:t>
        <a:bodyPr/>
        <a:lstStyle/>
        <a:p>
          <a:r>
            <a:rPr lang="is-IS" b="1" dirty="0"/>
            <a:t>EUROPEAN FELLOWSHIP</a:t>
          </a:r>
          <a:endParaRPr lang="en-US" b="1" dirty="0"/>
        </a:p>
      </dgm:t>
    </dgm:pt>
    <dgm:pt modelId="{D46A8CC4-2659-4AC0-AB93-0FDDE9AD9B3F}" type="parTrans" cxnId="{A2AFDF1B-8C61-4D15-B2B1-2E7CD6B5FF95}">
      <dgm:prSet/>
      <dgm:spPr/>
      <dgm:t>
        <a:bodyPr/>
        <a:lstStyle/>
        <a:p>
          <a:endParaRPr lang="en-US"/>
        </a:p>
      </dgm:t>
    </dgm:pt>
    <dgm:pt modelId="{E9530A98-2921-4D34-B028-E1E63250176A}" type="sibTrans" cxnId="{A2AFDF1B-8C61-4D15-B2B1-2E7CD6B5FF95}">
      <dgm:prSet/>
      <dgm:spPr/>
      <dgm:t>
        <a:bodyPr/>
        <a:lstStyle/>
        <a:p>
          <a:endParaRPr lang="en-US"/>
        </a:p>
      </dgm:t>
    </dgm:pt>
    <dgm:pt modelId="{5B57DE2D-94D5-4C49-93F2-C54BC10ACB37}">
      <dgm:prSet phldrT="[Text]"/>
      <dgm:spPr/>
      <dgm:t>
        <a:bodyPr/>
        <a:lstStyle/>
        <a:p>
          <a:r>
            <a:rPr lang="is-IS" b="1" dirty="0"/>
            <a:t>GLOBAL FELLOWSHIP</a:t>
          </a:r>
          <a:endParaRPr lang="en-US" b="1" dirty="0"/>
        </a:p>
      </dgm:t>
    </dgm:pt>
    <dgm:pt modelId="{E58BFD72-85A1-4FD7-94E8-5F441B084EA4}" type="parTrans" cxnId="{7FA0ACA9-E1DE-4F1A-A540-7D4213303E80}">
      <dgm:prSet/>
      <dgm:spPr/>
      <dgm:t>
        <a:bodyPr/>
        <a:lstStyle/>
        <a:p>
          <a:endParaRPr lang="en-US"/>
        </a:p>
      </dgm:t>
    </dgm:pt>
    <dgm:pt modelId="{AD1AB4D6-0C44-4C8B-9A4E-237B874DF997}" type="sibTrans" cxnId="{7FA0ACA9-E1DE-4F1A-A540-7D4213303E80}">
      <dgm:prSet/>
      <dgm:spPr/>
      <dgm:t>
        <a:bodyPr/>
        <a:lstStyle/>
        <a:p>
          <a:endParaRPr lang="en-US"/>
        </a:p>
      </dgm:t>
    </dgm:pt>
    <dgm:pt modelId="{582278B5-9570-4AE8-B497-20B0775C900D}">
      <dgm:prSet phldrT="[Text]"/>
      <dgm:spPr/>
      <dgm:t>
        <a:bodyPr/>
        <a:lstStyle/>
        <a:p>
          <a:r>
            <a:rPr lang="is-IS" b="1" dirty="0"/>
            <a:t>FROM WORLD TO EUROPE</a:t>
          </a:r>
          <a:endParaRPr lang="en-US" b="1" dirty="0"/>
        </a:p>
      </dgm:t>
    </dgm:pt>
    <dgm:pt modelId="{26BA5BE1-45FF-48E4-8B71-6B2DBF936344}" type="parTrans" cxnId="{F17D3885-6852-456E-A37A-3810DB3271F1}">
      <dgm:prSet/>
      <dgm:spPr/>
      <dgm:t>
        <a:bodyPr/>
        <a:lstStyle/>
        <a:p>
          <a:endParaRPr lang="en-US"/>
        </a:p>
      </dgm:t>
    </dgm:pt>
    <dgm:pt modelId="{3AF2699B-888A-4772-AC2F-548886C8C5BA}" type="sibTrans" cxnId="{F17D3885-6852-456E-A37A-3810DB3271F1}">
      <dgm:prSet/>
      <dgm:spPr/>
      <dgm:t>
        <a:bodyPr/>
        <a:lstStyle/>
        <a:p>
          <a:endParaRPr lang="en-US"/>
        </a:p>
      </dgm:t>
    </dgm:pt>
    <dgm:pt modelId="{17119510-BABA-4260-845F-342B39F22EB8}">
      <dgm:prSet phldrT="[Text]"/>
      <dgm:spPr/>
      <dgm:t>
        <a:bodyPr/>
        <a:lstStyle/>
        <a:p>
          <a:r>
            <a:rPr lang="is-IS" b="1" dirty="0"/>
            <a:t>FROM ONE EUROPEAN COUNTRY TO ANOTHER</a:t>
          </a:r>
          <a:endParaRPr lang="en-US" b="1" dirty="0"/>
        </a:p>
      </dgm:t>
    </dgm:pt>
    <dgm:pt modelId="{95BC08D6-D726-490E-9794-2F859A082E3C}" type="parTrans" cxnId="{C9C2CD04-DC80-49C0-86F4-63FE024426D1}">
      <dgm:prSet/>
      <dgm:spPr/>
      <dgm:t>
        <a:bodyPr/>
        <a:lstStyle/>
        <a:p>
          <a:endParaRPr lang="en-US"/>
        </a:p>
      </dgm:t>
    </dgm:pt>
    <dgm:pt modelId="{A490DDF1-FC6A-442A-B9D9-67634F2FB7A9}" type="sibTrans" cxnId="{C9C2CD04-DC80-49C0-86F4-63FE024426D1}">
      <dgm:prSet/>
      <dgm:spPr/>
      <dgm:t>
        <a:bodyPr/>
        <a:lstStyle/>
        <a:p>
          <a:endParaRPr lang="en-US"/>
        </a:p>
      </dgm:t>
    </dgm:pt>
    <dgm:pt modelId="{2192306F-BC8F-4663-ABD7-DE7CBBD1F2BD}">
      <dgm:prSet phldrT="[Text]"/>
      <dgm:spPr/>
      <dgm:t>
        <a:bodyPr/>
        <a:lstStyle/>
        <a:p>
          <a:r>
            <a:rPr lang="is-IS" b="1" dirty="0"/>
            <a:t>FROM EUROPE TO THE WORLD (INCLUDING CHINA)</a:t>
          </a:r>
          <a:endParaRPr lang="en-US" b="1" dirty="0"/>
        </a:p>
      </dgm:t>
    </dgm:pt>
    <dgm:pt modelId="{7B7E2632-73A6-4877-97D7-581D5A6B4285}" type="parTrans" cxnId="{968CC436-8842-43F5-8646-188D47A7DB5B}">
      <dgm:prSet/>
      <dgm:spPr/>
      <dgm:t>
        <a:bodyPr/>
        <a:lstStyle/>
        <a:p>
          <a:endParaRPr lang="en-US"/>
        </a:p>
      </dgm:t>
    </dgm:pt>
    <dgm:pt modelId="{06754D2F-B6E2-4E4A-920D-9D15873450A0}" type="sibTrans" cxnId="{968CC436-8842-43F5-8646-188D47A7DB5B}">
      <dgm:prSet/>
      <dgm:spPr/>
      <dgm:t>
        <a:bodyPr/>
        <a:lstStyle/>
        <a:p>
          <a:endParaRPr lang="en-US"/>
        </a:p>
      </dgm:t>
    </dgm:pt>
    <dgm:pt modelId="{F86226B3-79F3-4ED2-A7AC-716E548221BC}">
      <dgm:prSet phldrT="[Text]"/>
      <dgm:spPr/>
      <dgm:t>
        <a:bodyPr/>
        <a:lstStyle/>
        <a:p>
          <a:r>
            <a:rPr lang="is-IS" b="1" dirty="0"/>
            <a:t>INCUDES 12 MONTHS  BACK IN EUROPE</a:t>
          </a:r>
          <a:endParaRPr lang="en-US" b="1" dirty="0"/>
        </a:p>
      </dgm:t>
    </dgm:pt>
    <dgm:pt modelId="{A92E6CC0-3539-45D9-8C39-18FA259D05DE}" type="parTrans" cxnId="{A9D80F9F-5B3A-4DD2-82D7-7DA19BFF9C88}">
      <dgm:prSet/>
      <dgm:spPr/>
      <dgm:t>
        <a:bodyPr/>
        <a:lstStyle/>
        <a:p>
          <a:endParaRPr lang="en-US"/>
        </a:p>
      </dgm:t>
    </dgm:pt>
    <dgm:pt modelId="{7B93FFC9-2155-4AB1-B971-68D5A23C31A1}" type="sibTrans" cxnId="{A9D80F9F-5B3A-4DD2-82D7-7DA19BFF9C88}">
      <dgm:prSet/>
      <dgm:spPr/>
      <dgm:t>
        <a:bodyPr/>
        <a:lstStyle/>
        <a:p>
          <a:endParaRPr lang="en-US"/>
        </a:p>
      </dgm:t>
    </dgm:pt>
    <dgm:pt modelId="{BA734A85-B94B-40D5-8E6E-44B55EF5E41A}" type="pres">
      <dgm:prSet presAssocID="{AE5336B1-3C0D-4BD2-86E4-C9B8F72932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D4D870-11B8-4C43-BC8B-A01BEDE56255}" type="pres">
      <dgm:prSet presAssocID="{C9EBB25E-F153-4288-8898-5FFBC04FAAFC}" presName="hierRoot1" presStyleCnt="0"/>
      <dgm:spPr/>
    </dgm:pt>
    <dgm:pt modelId="{F5CCEF81-781C-4F41-85D5-BFA18654518C}" type="pres">
      <dgm:prSet presAssocID="{C9EBB25E-F153-4288-8898-5FFBC04FAAFC}" presName="composite" presStyleCnt="0"/>
      <dgm:spPr/>
    </dgm:pt>
    <dgm:pt modelId="{4AD92690-57AE-4AAF-9A17-C3400C644A81}" type="pres">
      <dgm:prSet presAssocID="{C9EBB25E-F153-4288-8898-5FFBC04FAAFC}" presName="background" presStyleLbl="node0" presStyleIdx="0" presStyleCnt="1"/>
      <dgm:spPr/>
    </dgm:pt>
    <dgm:pt modelId="{C8404956-0F37-40CD-8916-AB13142B2808}" type="pres">
      <dgm:prSet presAssocID="{C9EBB25E-F153-4288-8898-5FFBC04FAAFC}" presName="text" presStyleLbl="fgAcc0" presStyleIdx="0" presStyleCnt="1">
        <dgm:presLayoutVars>
          <dgm:chPref val="3"/>
        </dgm:presLayoutVars>
      </dgm:prSet>
      <dgm:spPr/>
    </dgm:pt>
    <dgm:pt modelId="{0CCF489A-7A1E-444F-BA9C-BB3EAA267E0C}" type="pres">
      <dgm:prSet presAssocID="{C9EBB25E-F153-4288-8898-5FFBC04FAAFC}" presName="hierChild2" presStyleCnt="0"/>
      <dgm:spPr/>
    </dgm:pt>
    <dgm:pt modelId="{AB8FA010-0C04-4F87-8074-5D3B51C9FDB5}" type="pres">
      <dgm:prSet presAssocID="{D46A8CC4-2659-4AC0-AB93-0FDDE9AD9B3F}" presName="Name10" presStyleLbl="parChTrans1D2" presStyleIdx="0" presStyleCnt="2"/>
      <dgm:spPr/>
    </dgm:pt>
    <dgm:pt modelId="{96F8060B-CD88-4709-B7B3-A8F825AFDCF2}" type="pres">
      <dgm:prSet presAssocID="{2EF86C0E-11D7-4323-AEF4-DFA171D8D06D}" presName="hierRoot2" presStyleCnt="0"/>
      <dgm:spPr/>
    </dgm:pt>
    <dgm:pt modelId="{3BBAD0B9-F17E-4C40-BBFB-992627DD080C}" type="pres">
      <dgm:prSet presAssocID="{2EF86C0E-11D7-4323-AEF4-DFA171D8D06D}" presName="composite2" presStyleCnt="0"/>
      <dgm:spPr/>
    </dgm:pt>
    <dgm:pt modelId="{0BC31F33-7873-4F83-9704-69563589EB8A}" type="pres">
      <dgm:prSet presAssocID="{2EF86C0E-11D7-4323-AEF4-DFA171D8D06D}" presName="background2" presStyleLbl="node2" presStyleIdx="0" presStyleCnt="2"/>
      <dgm:spPr/>
    </dgm:pt>
    <dgm:pt modelId="{1BFDA5D5-F6C6-4800-AFB6-6C36EC5E4DF4}" type="pres">
      <dgm:prSet presAssocID="{2EF86C0E-11D7-4323-AEF4-DFA171D8D06D}" presName="text2" presStyleLbl="fgAcc2" presStyleIdx="0" presStyleCnt="2">
        <dgm:presLayoutVars>
          <dgm:chPref val="3"/>
        </dgm:presLayoutVars>
      </dgm:prSet>
      <dgm:spPr/>
    </dgm:pt>
    <dgm:pt modelId="{DAB3ABA8-AED4-41B7-A829-5AC0B39DEA8A}" type="pres">
      <dgm:prSet presAssocID="{2EF86C0E-11D7-4323-AEF4-DFA171D8D06D}" presName="hierChild3" presStyleCnt="0"/>
      <dgm:spPr/>
    </dgm:pt>
    <dgm:pt modelId="{68EEE0ED-B913-4FFD-9D8C-324C75661D51}" type="pres">
      <dgm:prSet presAssocID="{26BA5BE1-45FF-48E4-8B71-6B2DBF936344}" presName="Name17" presStyleLbl="parChTrans1D3" presStyleIdx="0" presStyleCnt="3"/>
      <dgm:spPr/>
    </dgm:pt>
    <dgm:pt modelId="{28D95909-DE8A-44E1-AB87-38B7637F72A9}" type="pres">
      <dgm:prSet presAssocID="{582278B5-9570-4AE8-B497-20B0775C900D}" presName="hierRoot3" presStyleCnt="0"/>
      <dgm:spPr/>
    </dgm:pt>
    <dgm:pt modelId="{57CD1129-5F11-4C83-9D74-ED169929CCCB}" type="pres">
      <dgm:prSet presAssocID="{582278B5-9570-4AE8-B497-20B0775C900D}" presName="composite3" presStyleCnt="0"/>
      <dgm:spPr/>
    </dgm:pt>
    <dgm:pt modelId="{941DE69D-6150-416D-A88F-CC84F325476D}" type="pres">
      <dgm:prSet presAssocID="{582278B5-9570-4AE8-B497-20B0775C900D}" presName="background3" presStyleLbl="node3" presStyleIdx="0" presStyleCnt="3"/>
      <dgm:spPr/>
    </dgm:pt>
    <dgm:pt modelId="{A850F225-BDC2-406D-AF73-924999612194}" type="pres">
      <dgm:prSet presAssocID="{582278B5-9570-4AE8-B497-20B0775C900D}" presName="text3" presStyleLbl="fgAcc3" presStyleIdx="0" presStyleCnt="3">
        <dgm:presLayoutVars>
          <dgm:chPref val="3"/>
        </dgm:presLayoutVars>
      </dgm:prSet>
      <dgm:spPr/>
    </dgm:pt>
    <dgm:pt modelId="{47E4B8FA-23EC-4789-B728-9E8424935622}" type="pres">
      <dgm:prSet presAssocID="{582278B5-9570-4AE8-B497-20B0775C900D}" presName="hierChild4" presStyleCnt="0"/>
      <dgm:spPr/>
    </dgm:pt>
    <dgm:pt modelId="{594666E1-CEFF-45ED-92BE-99D7E14D2833}" type="pres">
      <dgm:prSet presAssocID="{95BC08D6-D726-490E-9794-2F859A082E3C}" presName="Name17" presStyleLbl="parChTrans1D3" presStyleIdx="1" presStyleCnt="3"/>
      <dgm:spPr/>
    </dgm:pt>
    <dgm:pt modelId="{28CDC2CD-0072-48E3-A878-17E7B042C246}" type="pres">
      <dgm:prSet presAssocID="{17119510-BABA-4260-845F-342B39F22EB8}" presName="hierRoot3" presStyleCnt="0"/>
      <dgm:spPr/>
    </dgm:pt>
    <dgm:pt modelId="{E8FC7424-7FC7-4E2E-ACDB-A0348AD2170C}" type="pres">
      <dgm:prSet presAssocID="{17119510-BABA-4260-845F-342B39F22EB8}" presName="composite3" presStyleCnt="0"/>
      <dgm:spPr/>
    </dgm:pt>
    <dgm:pt modelId="{3DF8D813-AF78-4E1A-9BE4-DA26DB7AB53E}" type="pres">
      <dgm:prSet presAssocID="{17119510-BABA-4260-845F-342B39F22EB8}" presName="background3" presStyleLbl="node3" presStyleIdx="1" presStyleCnt="3"/>
      <dgm:spPr/>
    </dgm:pt>
    <dgm:pt modelId="{65E2D5F3-1293-43F2-BF88-69B73D5A20E7}" type="pres">
      <dgm:prSet presAssocID="{17119510-BABA-4260-845F-342B39F22EB8}" presName="text3" presStyleLbl="fgAcc3" presStyleIdx="1" presStyleCnt="3">
        <dgm:presLayoutVars>
          <dgm:chPref val="3"/>
        </dgm:presLayoutVars>
      </dgm:prSet>
      <dgm:spPr/>
    </dgm:pt>
    <dgm:pt modelId="{DDC06C7C-AFA9-4EDF-8FDF-8EEBAE934CED}" type="pres">
      <dgm:prSet presAssocID="{17119510-BABA-4260-845F-342B39F22EB8}" presName="hierChild4" presStyleCnt="0"/>
      <dgm:spPr/>
    </dgm:pt>
    <dgm:pt modelId="{880815A9-FEBF-4819-922E-E8F17A0B1241}" type="pres">
      <dgm:prSet presAssocID="{E58BFD72-85A1-4FD7-94E8-5F441B084EA4}" presName="Name10" presStyleLbl="parChTrans1D2" presStyleIdx="1" presStyleCnt="2"/>
      <dgm:spPr/>
    </dgm:pt>
    <dgm:pt modelId="{E15D0A51-2D92-48BE-8286-4AD2BED75CD2}" type="pres">
      <dgm:prSet presAssocID="{5B57DE2D-94D5-4C49-93F2-C54BC10ACB37}" presName="hierRoot2" presStyleCnt="0"/>
      <dgm:spPr/>
    </dgm:pt>
    <dgm:pt modelId="{F423EDDB-D029-4BD6-9460-EDEB1B4045C2}" type="pres">
      <dgm:prSet presAssocID="{5B57DE2D-94D5-4C49-93F2-C54BC10ACB37}" presName="composite2" presStyleCnt="0"/>
      <dgm:spPr/>
    </dgm:pt>
    <dgm:pt modelId="{02AA6420-7995-47B3-B4F0-D006C1AB1B29}" type="pres">
      <dgm:prSet presAssocID="{5B57DE2D-94D5-4C49-93F2-C54BC10ACB37}" presName="background2" presStyleLbl="node2" presStyleIdx="1" presStyleCnt="2"/>
      <dgm:spPr/>
    </dgm:pt>
    <dgm:pt modelId="{33CD3ECE-AB46-45F0-8E40-35D22A7D7806}" type="pres">
      <dgm:prSet presAssocID="{5B57DE2D-94D5-4C49-93F2-C54BC10ACB37}" presName="text2" presStyleLbl="fgAcc2" presStyleIdx="1" presStyleCnt="2">
        <dgm:presLayoutVars>
          <dgm:chPref val="3"/>
        </dgm:presLayoutVars>
      </dgm:prSet>
      <dgm:spPr/>
    </dgm:pt>
    <dgm:pt modelId="{FC249C42-6C14-4BDF-A47D-4D7491531868}" type="pres">
      <dgm:prSet presAssocID="{5B57DE2D-94D5-4C49-93F2-C54BC10ACB37}" presName="hierChild3" presStyleCnt="0"/>
      <dgm:spPr/>
    </dgm:pt>
    <dgm:pt modelId="{5E4414CB-FBE6-4512-B92D-079F6AA474DD}" type="pres">
      <dgm:prSet presAssocID="{7B7E2632-73A6-4877-97D7-581D5A6B4285}" presName="Name17" presStyleLbl="parChTrans1D3" presStyleIdx="2" presStyleCnt="3"/>
      <dgm:spPr/>
    </dgm:pt>
    <dgm:pt modelId="{1B76F035-EC9B-49FA-BFF5-F9EAA740E510}" type="pres">
      <dgm:prSet presAssocID="{2192306F-BC8F-4663-ABD7-DE7CBBD1F2BD}" presName="hierRoot3" presStyleCnt="0"/>
      <dgm:spPr/>
    </dgm:pt>
    <dgm:pt modelId="{C5719321-40CA-4C1D-A6E8-D7BF9E9FA735}" type="pres">
      <dgm:prSet presAssocID="{2192306F-BC8F-4663-ABD7-DE7CBBD1F2BD}" presName="composite3" presStyleCnt="0"/>
      <dgm:spPr/>
    </dgm:pt>
    <dgm:pt modelId="{A63629EE-04DB-4AE8-AAD8-194D5510E279}" type="pres">
      <dgm:prSet presAssocID="{2192306F-BC8F-4663-ABD7-DE7CBBD1F2BD}" presName="background3" presStyleLbl="node3" presStyleIdx="2" presStyleCnt="3"/>
      <dgm:spPr/>
    </dgm:pt>
    <dgm:pt modelId="{0BB687F0-F31B-4177-A3A6-18032BE0F14D}" type="pres">
      <dgm:prSet presAssocID="{2192306F-BC8F-4663-ABD7-DE7CBBD1F2BD}" presName="text3" presStyleLbl="fgAcc3" presStyleIdx="2" presStyleCnt="3">
        <dgm:presLayoutVars>
          <dgm:chPref val="3"/>
        </dgm:presLayoutVars>
      </dgm:prSet>
      <dgm:spPr/>
    </dgm:pt>
    <dgm:pt modelId="{D51611A5-3248-42C4-B058-DAD13AFEE160}" type="pres">
      <dgm:prSet presAssocID="{2192306F-BC8F-4663-ABD7-DE7CBBD1F2BD}" presName="hierChild4" presStyleCnt="0"/>
      <dgm:spPr/>
    </dgm:pt>
    <dgm:pt modelId="{BE775561-8B22-4EF9-ABD7-9C0D007B84D3}" type="pres">
      <dgm:prSet presAssocID="{A92E6CC0-3539-45D9-8C39-18FA259D05DE}" presName="Name23" presStyleLbl="parChTrans1D4" presStyleIdx="0" presStyleCnt="1"/>
      <dgm:spPr/>
    </dgm:pt>
    <dgm:pt modelId="{06705A7D-249C-4B57-B859-9D89474B0FE2}" type="pres">
      <dgm:prSet presAssocID="{F86226B3-79F3-4ED2-A7AC-716E548221BC}" presName="hierRoot4" presStyleCnt="0"/>
      <dgm:spPr/>
    </dgm:pt>
    <dgm:pt modelId="{390695CF-8174-40C1-BBAE-DA79F3240502}" type="pres">
      <dgm:prSet presAssocID="{F86226B3-79F3-4ED2-A7AC-716E548221BC}" presName="composite4" presStyleCnt="0"/>
      <dgm:spPr/>
    </dgm:pt>
    <dgm:pt modelId="{5C9B84C0-55A5-45AE-965D-6DBE609F970C}" type="pres">
      <dgm:prSet presAssocID="{F86226B3-79F3-4ED2-A7AC-716E548221BC}" presName="background4" presStyleLbl="node4" presStyleIdx="0" presStyleCnt="1"/>
      <dgm:spPr/>
    </dgm:pt>
    <dgm:pt modelId="{AB5DEDE3-0929-44BB-88C8-70CB59565673}" type="pres">
      <dgm:prSet presAssocID="{F86226B3-79F3-4ED2-A7AC-716E548221BC}" presName="text4" presStyleLbl="fgAcc4" presStyleIdx="0" presStyleCnt="1">
        <dgm:presLayoutVars>
          <dgm:chPref val="3"/>
        </dgm:presLayoutVars>
      </dgm:prSet>
      <dgm:spPr/>
    </dgm:pt>
    <dgm:pt modelId="{FDD842DB-386C-4C78-A67D-59E6165FA5CD}" type="pres">
      <dgm:prSet presAssocID="{F86226B3-79F3-4ED2-A7AC-716E548221BC}" presName="hierChild5" presStyleCnt="0"/>
      <dgm:spPr/>
    </dgm:pt>
  </dgm:ptLst>
  <dgm:cxnLst>
    <dgm:cxn modelId="{EB233504-2865-4B80-B31C-9D5A04B35C76}" type="presOf" srcId="{7B7E2632-73A6-4877-97D7-581D5A6B4285}" destId="{5E4414CB-FBE6-4512-B92D-079F6AA474DD}" srcOrd="0" destOrd="0" presId="urn:microsoft.com/office/officeart/2005/8/layout/hierarchy1"/>
    <dgm:cxn modelId="{C9C2CD04-DC80-49C0-86F4-63FE024426D1}" srcId="{2EF86C0E-11D7-4323-AEF4-DFA171D8D06D}" destId="{17119510-BABA-4260-845F-342B39F22EB8}" srcOrd="1" destOrd="0" parTransId="{95BC08D6-D726-490E-9794-2F859A082E3C}" sibTransId="{A490DDF1-FC6A-442A-B9D9-67634F2FB7A9}"/>
    <dgm:cxn modelId="{BD5BA314-59CD-4B91-A8A8-4DFB13EDD8F5}" type="presOf" srcId="{D46A8CC4-2659-4AC0-AB93-0FDDE9AD9B3F}" destId="{AB8FA010-0C04-4F87-8074-5D3B51C9FDB5}" srcOrd="0" destOrd="0" presId="urn:microsoft.com/office/officeart/2005/8/layout/hierarchy1"/>
    <dgm:cxn modelId="{A2AFDF1B-8C61-4D15-B2B1-2E7CD6B5FF95}" srcId="{C9EBB25E-F153-4288-8898-5FFBC04FAAFC}" destId="{2EF86C0E-11D7-4323-AEF4-DFA171D8D06D}" srcOrd="0" destOrd="0" parTransId="{D46A8CC4-2659-4AC0-AB93-0FDDE9AD9B3F}" sibTransId="{E9530A98-2921-4D34-B028-E1E63250176A}"/>
    <dgm:cxn modelId="{E6000831-7B63-412E-90DD-5DBB1F2C5ABE}" type="presOf" srcId="{582278B5-9570-4AE8-B497-20B0775C900D}" destId="{A850F225-BDC2-406D-AF73-924999612194}" srcOrd="0" destOrd="0" presId="urn:microsoft.com/office/officeart/2005/8/layout/hierarchy1"/>
    <dgm:cxn modelId="{968CC436-8842-43F5-8646-188D47A7DB5B}" srcId="{5B57DE2D-94D5-4C49-93F2-C54BC10ACB37}" destId="{2192306F-BC8F-4663-ABD7-DE7CBBD1F2BD}" srcOrd="0" destOrd="0" parTransId="{7B7E2632-73A6-4877-97D7-581D5A6B4285}" sibTransId="{06754D2F-B6E2-4E4A-920D-9D15873450A0}"/>
    <dgm:cxn modelId="{6601EC3F-81A0-4AA9-B50F-55F56686B3FB}" type="presOf" srcId="{5B57DE2D-94D5-4C49-93F2-C54BC10ACB37}" destId="{33CD3ECE-AB46-45F0-8E40-35D22A7D7806}" srcOrd="0" destOrd="0" presId="urn:microsoft.com/office/officeart/2005/8/layout/hierarchy1"/>
    <dgm:cxn modelId="{B248E05D-2DE7-486C-8719-A16124FEA3B5}" type="presOf" srcId="{2EF86C0E-11D7-4323-AEF4-DFA171D8D06D}" destId="{1BFDA5D5-F6C6-4800-AFB6-6C36EC5E4DF4}" srcOrd="0" destOrd="0" presId="urn:microsoft.com/office/officeart/2005/8/layout/hierarchy1"/>
    <dgm:cxn modelId="{3335024E-67D7-442A-9B60-8B8030545429}" type="presOf" srcId="{95BC08D6-D726-490E-9794-2F859A082E3C}" destId="{594666E1-CEFF-45ED-92BE-99D7E14D2833}" srcOrd="0" destOrd="0" presId="urn:microsoft.com/office/officeart/2005/8/layout/hierarchy1"/>
    <dgm:cxn modelId="{AA14CF6F-52A0-420C-8337-DA725F8E49B4}" type="presOf" srcId="{C9EBB25E-F153-4288-8898-5FFBC04FAAFC}" destId="{C8404956-0F37-40CD-8916-AB13142B2808}" srcOrd="0" destOrd="0" presId="urn:microsoft.com/office/officeart/2005/8/layout/hierarchy1"/>
    <dgm:cxn modelId="{BF2CB374-A0D5-40CB-BA14-4D3DFD303ED9}" type="presOf" srcId="{E58BFD72-85A1-4FD7-94E8-5F441B084EA4}" destId="{880815A9-FEBF-4819-922E-E8F17A0B1241}" srcOrd="0" destOrd="0" presId="urn:microsoft.com/office/officeart/2005/8/layout/hierarchy1"/>
    <dgm:cxn modelId="{B91D8558-C440-48D8-A8E3-B7E56F27B195}" type="presOf" srcId="{26BA5BE1-45FF-48E4-8B71-6B2DBF936344}" destId="{68EEE0ED-B913-4FFD-9D8C-324C75661D51}" srcOrd="0" destOrd="0" presId="urn:microsoft.com/office/officeart/2005/8/layout/hierarchy1"/>
    <dgm:cxn modelId="{32EB5380-110B-4B53-A980-C38829CACA39}" type="presOf" srcId="{17119510-BABA-4260-845F-342B39F22EB8}" destId="{65E2D5F3-1293-43F2-BF88-69B73D5A20E7}" srcOrd="0" destOrd="0" presId="urn:microsoft.com/office/officeart/2005/8/layout/hierarchy1"/>
    <dgm:cxn modelId="{F17D3885-6852-456E-A37A-3810DB3271F1}" srcId="{2EF86C0E-11D7-4323-AEF4-DFA171D8D06D}" destId="{582278B5-9570-4AE8-B497-20B0775C900D}" srcOrd="0" destOrd="0" parTransId="{26BA5BE1-45FF-48E4-8B71-6B2DBF936344}" sibTransId="{3AF2699B-888A-4772-AC2F-548886C8C5BA}"/>
    <dgm:cxn modelId="{C60FFD8C-99DE-49FA-A258-C48DB592E159}" type="presOf" srcId="{2192306F-BC8F-4663-ABD7-DE7CBBD1F2BD}" destId="{0BB687F0-F31B-4177-A3A6-18032BE0F14D}" srcOrd="0" destOrd="0" presId="urn:microsoft.com/office/officeart/2005/8/layout/hierarchy1"/>
    <dgm:cxn modelId="{A9D80F9F-5B3A-4DD2-82D7-7DA19BFF9C88}" srcId="{2192306F-BC8F-4663-ABD7-DE7CBBD1F2BD}" destId="{F86226B3-79F3-4ED2-A7AC-716E548221BC}" srcOrd="0" destOrd="0" parTransId="{A92E6CC0-3539-45D9-8C39-18FA259D05DE}" sibTransId="{7B93FFC9-2155-4AB1-B971-68D5A23C31A1}"/>
    <dgm:cxn modelId="{7FA0ACA9-E1DE-4F1A-A540-7D4213303E80}" srcId="{C9EBB25E-F153-4288-8898-5FFBC04FAAFC}" destId="{5B57DE2D-94D5-4C49-93F2-C54BC10ACB37}" srcOrd="1" destOrd="0" parTransId="{E58BFD72-85A1-4FD7-94E8-5F441B084EA4}" sibTransId="{AD1AB4D6-0C44-4C8B-9A4E-237B874DF997}"/>
    <dgm:cxn modelId="{DB4371C8-3A94-451C-85D1-D8B0879B1822}" srcId="{AE5336B1-3C0D-4BD2-86E4-C9B8F72932D7}" destId="{C9EBB25E-F153-4288-8898-5FFBC04FAAFC}" srcOrd="0" destOrd="0" parTransId="{D6D9666A-DC36-438F-AD41-7A9E7A3F2BBE}" sibTransId="{72B69FDE-DE99-4914-B06B-F3D2955D26DF}"/>
    <dgm:cxn modelId="{9B5733DD-C3DC-47FA-AD90-9AADD35B56D2}" type="presOf" srcId="{AE5336B1-3C0D-4BD2-86E4-C9B8F72932D7}" destId="{BA734A85-B94B-40D5-8E6E-44B55EF5E41A}" srcOrd="0" destOrd="0" presId="urn:microsoft.com/office/officeart/2005/8/layout/hierarchy1"/>
    <dgm:cxn modelId="{B30BE4E6-6092-4B23-A920-27210DB607F5}" type="presOf" srcId="{F86226B3-79F3-4ED2-A7AC-716E548221BC}" destId="{AB5DEDE3-0929-44BB-88C8-70CB59565673}" srcOrd="0" destOrd="0" presId="urn:microsoft.com/office/officeart/2005/8/layout/hierarchy1"/>
    <dgm:cxn modelId="{12F86BFD-328F-4533-86EB-3241C22C50D6}" type="presOf" srcId="{A92E6CC0-3539-45D9-8C39-18FA259D05DE}" destId="{BE775561-8B22-4EF9-ABD7-9C0D007B84D3}" srcOrd="0" destOrd="0" presId="urn:microsoft.com/office/officeart/2005/8/layout/hierarchy1"/>
    <dgm:cxn modelId="{C69D34DA-3A50-4125-BE54-08B920727FAD}" type="presParOf" srcId="{BA734A85-B94B-40D5-8E6E-44B55EF5E41A}" destId="{FAD4D870-11B8-4C43-BC8B-A01BEDE56255}" srcOrd="0" destOrd="0" presId="urn:microsoft.com/office/officeart/2005/8/layout/hierarchy1"/>
    <dgm:cxn modelId="{2B6EB677-E2CB-4D6D-96ED-07F133E82DB4}" type="presParOf" srcId="{FAD4D870-11B8-4C43-BC8B-A01BEDE56255}" destId="{F5CCEF81-781C-4F41-85D5-BFA18654518C}" srcOrd="0" destOrd="0" presId="urn:microsoft.com/office/officeart/2005/8/layout/hierarchy1"/>
    <dgm:cxn modelId="{AA1E1C99-AB8E-4ABD-AE30-D36BB640080A}" type="presParOf" srcId="{F5CCEF81-781C-4F41-85D5-BFA18654518C}" destId="{4AD92690-57AE-4AAF-9A17-C3400C644A81}" srcOrd="0" destOrd="0" presId="urn:microsoft.com/office/officeart/2005/8/layout/hierarchy1"/>
    <dgm:cxn modelId="{BE739D2D-FD91-44BE-9FAD-CC6C903D0952}" type="presParOf" srcId="{F5CCEF81-781C-4F41-85D5-BFA18654518C}" destId="{C8404956-0F37-40CD-8916-AB13142B2808}" srcOrd="1" destOrd="0" presId="urn:microsoft.com/office/officeart/2005/8/layout/hierarchy1"/>
    <dgm:cxn modelId="{D5CB51FB-A797-45FE-982F-739F76396E12}" type="presParOf" srcId="{FAD4D870-11B8-4C43-BC8B-A01BEDE56255}" destId="{0CCF489A-7A1E-444F-BA9C-BB3EAA267E0C}" srcOrd="1" destOrd="0" presId="urn:microsoft.com/office/officeart/2005/8/layout/hierarchy1"/>
    <dgm:cxn modelId="{45FF365D-9355-4505-AB70-8E648FC448B7}" type="presParOf" srcId="{0CCF489A-7A1E-444F-BA9C-BB3EAA267E0C}" destId="{AB8FA010-0C04-4F87-8074-5D3B51C9FDB5}" srcOrd="0" destOrd="0" presId="urn:microsoft.com/office/officeart/2005/8/layout/hierarchy1"/>
    <dgm:cxn modelId="{5E961FB7-BD6B-4520-8F08-9DAB8DB54B35}" type="presParOf" srcId="{0CCF489A-7A1E-444F-BA9C-BB3EAA267E0C}" destId="{96F8060B-CD88-4709-B7B3-A8F825AFDCF2}" srcOrd="1" destOrd="0" presId="urn:microsoft.com/office/officeart/2005/8/layout/hierarchy1"/>
    <dgm:cxn modelId="{F4FFF4C1-4B55-4893-8FFF-FBF4675F4862}" type="presParOf" srcId="{96F8060B-CD88-4709-B7B3-A8F825AFDCF2}" destId="{3BBAD0B9-F17E-4C40-BBFB-992627DD080C}" srcOrd="0" destOrd="0" presId="urn:microsoft.com/office/officeart/2005/8/layout/hierarchy1"/>
    <dgm:cxn modelId="{058A9C6F-D8ED-4E9A-89F5-07D393815F28}" type="presParOf" srcId="{3BBAD0B9-F17E-4C40-BBFB-992627DD080C}" destId="{0BC31F33-7873-4F83-9704-69563589EB8A}" srcOrd="0" destOrd="0" presId="urn:microsoft.com/office/officeart/2005/8/layout/hierarchy1"/>
    <dgm:cxn modelId="{2839024E-7210-4914-9A0D-4BFD6E163095}" type="presParOf" srcId="{3BBAD0B9-F17E-4C40-BBFB-992627DD080C}" destId="{1BFDA5D5-F6C6-4800-AFB6-6C36EC5E4DF4}" srcOrd="1" destOrd="0" presId="urn:microsoft.com/office/officeart/2005/8/layout/hierarchy1"/>
    <dgm:cxn modelId="{138DD74D-E3E9-4C2C-81AF-98DB53DCB4FB}" type="presParOf" srcId="{96F8060B-CD88-4709-B7B3-A8F825AFDCF2}" destId="{DAB3ABA8-AED4-41B7-A829-5AC0B39DEA8A}" srcOrd="1" destOrd="0" presId="urn:microsoft.com/office/officeart/2005/8/layout/hierarchy1"/>
    <dgm:cxn modelId="{64EF52A8-6F0B-4D7E-9FCF-1501B1AF5DF7}" type="presParOf" srcId="{DAB3ABA8-AED4-41B7-A829-5AC0B39DEA8A}" destId="{68EEE0ED-B913-4FFD-9D8C-324C75661D51}" srcOrd="0" destOrd="0" presId="urn:microsoft.com/office/officeart/2005/8/layout/hierarchy1"/>
    <dgm:cxn modelId="{40BAD18E-9FE0-420D-A7D5-D5BD516CFB02}" type="presParOf" srcId="{DAB3ABA8-AED4-41B7-A829-5AC0B39DEA8A}" destId="{28D95909-DE8A-44E1-AB87-38B7637F72A9}" srcOrd="1" destOrd="0" presId="urn:microsoft.com/office/officeart/2005/8/layout/hierarchy1"/>
    <dgm:cxn modelId="{0AFFBBF8-BA5B-411E-85C7-A5C78504724F}" type="presParOf" srcId="{28D95909-DE8A-44E1-AB87-38B7637F72A9}" destId="{57CD1129-5F11-4C83-9D74-ED169929CCCB}" srcOrd="0" destOrd="0" presId="urn:microsoft.com/office/officeart/2005/8/layout/hierarchy1"/>
    <dgm:cxn modelId="{E7207CD3-2530-43F6-842C-DFE6889DB3FB}" type="presParOf" srcId="{57CD1129-5F11-4C83-9D74-ED169929CCCB}" destId="{941DE69D-6150-416D-A88F-CC84F325476D}" srcOrd="0" destOrd="0" presId="urn:microsoft.com/office/officeart/2005/8/layout/hierarchy1"/>
    <dgm:cxn modelId="{21D87B90-1960-450E-AD1B-E2CAC08FC77C}" type="presParOf" srcId="{57CD1129-5F11-4C83-9D74-ED169929CCCB}" destId="{A850F225-BDC2-406D-AF73-924999612194}" srcOrd="1" destOrd="0" presId="urn:microsoft.com/office/officeart/2005/8/layout/hierarchy1"/>
    <dgm:cxn modelId="{B59834A7-AEB2-4A4B-91EB-0F092D8B8016}" type="presParOf" srcId="{28D95909-DE8A-44E1-AB87-38B7637F72A9}" destId="{47E4B8FA-23EC-4789-B728-9E8424935622}" srcOrd="1" destOrd="0" presId="urn:microsoft.com/office/officeart/2005/8/layout/hierarchy1"/>
    <dgm:cxn modelId="{D4F2255E-8031-435F-AF10-A942B8940288}" type="presParOf" srcId="{DAB3ABA8-AED4-41B7-A829-5AC0B39DEA8A}" destId="{594666E1-CEFF-45ED-92BE-99D7E14D2833}" srcOrd="2" destOrd="0" presId="urn:microsoft.com/office/officeart/2005/8/layout/hierarchy1"/>
    <dgm:cxn modelId="{5EB47897-C618-4005-BDC3-C5B8E7373C7B}" type="presParOf" srcId="{DAB3ABA8-AED4-41B7-A829-5AC0B39DEA8A}" destId="{28CDC2CD-0072-48E3-A878-17E7B042C246}" srcOrd="3" destOrd="0" presId="urn:microsoft.com/office/officeart/2005/8/layout/hierarchy1"/>
    <dgm:cxn modelId="{3366BA62-1ECB-4ED7-9AD0-E58A41CE2BBB}" type="presParOf" srcId="{28CDC2CD-0072-48E3-A878-17E7B042C246}" destId="{E8FC7424-7FC7-4E2E-ACDB-A0348AD2170C}" srcOrd="0" destOrd="0" presId="urn:microsoft.com/office/officeart/2005/8/layout/hierarchy1"/>
    <dgm:cxn modelId="{A830B93E-4C78-4FC7-9EE0-B973F8A7D469}" type="presParOf" srcId="{E8FC7424-7FC7-4E2E-ACDB-A0348AD2170C}" destId="{3DF8D813-AF78-4E1A-9BE4-DA26DB7AB53E}" srcOrd="0" destOrd="0" presId="urn:microsoft.com/office/officeart/2005/8/layout/hierarchy1"/>
    <dgm:cxn modelId="{E8763CDE-414E-4304-B3FD-946D172E00B1}" type="presParOf" srcId="{E8FC7424-7FC7-4E2E-ACDB-A0348AD2170C}" destId="{65E2D5F3-1293-43F2-BF88-69B73D5A20E7}" srcOrd="1" destOrd="0" presId="urn:microsoft.com/office/officeart/2005/8/layout/hierarchy1"/>
    <dgm:cxn modelId="{6D8B29B4-990D-4F28-971C-82C83CACA328}" type="presParOf" srcId="{28CDC2CD-0072-48E3-A878-17E7B042C246}" destId="{DDC06C7C-AFA9-4EDF-8FDF-8EEBAE934CED}" srcOrd="1" destOrd="0" presId="urn:microsoft.com/office/officeart/2005/8/layout/hierarchy1"/>
    <dgm:cxn modelId="{6CE74FDD-200C-49A4-BBD7-265101002555}" type="presParOf" srcId="{0CCF489A-7A1E-444F-BA9C-BB3EAA267E0C}" destId="{880815A9-FEBF-4819-922E-E8F17A0B1241}" srcOrd="2" destOrd="0" presId="urn:microsoft.com/office/officeart/2005/8/layout/hierarchy1"/>
    <dgm:cxn modelId="{8A7CCF9C-5AC9-4D48-8A63-AFDA1DF06728}" type="presParOf" srcId="{0CCF489A-7A1E-444F-BA9C-BB3EAA267E0C}" destId="{E15D0A51-2D92-48BE-8286-4AD2BED75CD2}" srcOrd="3" destOrd="0" presId="urn:microsoft.com/office/officeart/2005/8/layout/hierarchy1"/>
    <dgm:cxn modelId="{5D3499B3-53B5-4891-92C0-F9ECC75B6F3A}" type="presParOf" srcId="{E15D0A51-2D92-48BE-8286-4AD2BED75CD2}" destId="{F423EDDB-D029-4BD6-9460-EDEB1B4045C2}" srcOrd="0" destOrd="0" presId="urn:microsoft.com/office/officeart/2005/8/layout/hierarchy1"/>
    <dgm:cxn modelId="{8C65A5EC-5CD6-416A-90BB-8E4A2654E21F}" type="presParOf" srcId="{F423EDDB-D029-4BD6-9460-EDEB1B4045C2}" destId="{02AA6420-7995-47B3-B4F0-D006C1AB1B29}" srcOrd="0" destOrd="0" presId="urn:microsoft.com/office/officeart/2005/8/layout/hierarchy1"/>
    <dgm:cxn modelId="{C15BA113-0C81-402E-B2EF-8B95F923DF9A}" type="presParOf" srcId="{F423EDDB-D029-4BD6-9460-EDEB1B4045C2}" destId="{33CD3ECE-AB46-45F0-8E40-35D22A7D7806}" srcOrd="1" destOrd="0" presId="urn:microsoft.com/office/officeart/2005/8/layout/hierarchy1"/>
    <dgm:cxn modelId="{88FDCFC4-EF2D-481C-830F-0E0811841CB5}" type="presParOf" srcId="{E15D0A51-2D92-48BE-8286-4AD2BED75CD2}" destId="{FC249C42-6C14-4BDF-A47D-4D7491531868}" srcOrd="1" destOrd="0" presId="urn:microsoft.com/office/officeart/2005/8/layout/hierarchy1"/>
    <dgm:cxn modelId="{80606BF2-BBBF-4C1F-9566-44D43B33F8BB}" type="presParOf" srcId="{FC249C42-6C14-4BDF-A47D-4D7491531868}" destId="{5E4414CB-FBE6-4512-B92D-079F6AA474DD}" srcOrd="0" destOrd="0" presId="urn:microsoft.com/office/officeart/2005/8/layout/hierarchy1"/>
    <dgm:cxn modelId="{BBF8F224-D5DA-42EB-9EBF-B0050FCAFDB9}" type="presParOf" srcId="{FC249C42-6C14-4BDF-A47D-4D7491531868}" destId="{1B76F035-EC9B-49FA-BFF5-F9EAA740E510}" srcOrd="1" destOrd="0" presId="urn:microsoft.com/office/officeart/2005/8/layout/hierarchy1"/>
    <dgm:cxn modelId="{34431BFB-EA3A-4682-8A66-644321F0F5C4}" type="presParOf" srcId="{1B76F035-EC9B-49FA-BFF5-F9EAA740E510}" destId="{C5719321-40CA-4C1D-A6E8-D7BF9E9FA735}" srcOrd="0" destOrd="0" presId="urn:microsoft.com/office/officeart/2005/8/layout/hierarchy1"/>
    <dgm:cxn modelId="{3095ADE9-4270-4E0E-B55D-8618DFCB203A}" type="presParOf" srcId="{C5719321-40CA-4C1D-A6E8-D7BF9E9FA735}" destId="{A63629EE-04DB-4AE8-AAD8-194D5510E279}" srcOrd="0" destOrd="0" presId="urn:microsoft.com/office/officeart/2005/8/layout/hierarchy1"/>
    <dgm:cxn modelId="{62F4E42E-6E27-4EF6-9B12-4AF9D277AEA3}" type="presParOf" srcId="{C5719321-40CA-4C1D-A6E8-D7BF9E9FA735}" destId="{0BB687F0-F31B-4177-A3A6-18032BE0F14D}" srcOrd="1" destOrd="0" presId="urn:microsoft.com/office/officeart/2005/8/layout/hierarchy1"/>
    <dgm:cxn modelId="{F2681A78-FE82-4787-B298-DE5F44AF3844}" type="presParOf" srcId="{1B76F035-EC9B-49FA-BFF5-F9EAA740E510}" destId="{D51611A5-3248-42C4-B058-DAD13AFEE160}" srcOrd="1" destOrd="0" presId="urn:microsoft.com/office/officeart/2005/8/layout/hierarchy1"/>
    <dgm:cxn modelId="{94D351E1-06B6-45ED-87B5-69BB16B10423}" type="presParOf" srcId="{D51611A5-3248-42C4-B058-DAD13AFEE160}" destId="{BE775561-8B22-4EF9-ABD7-9C0D007B84D3}" srcOrd="0" destOrd="0" presId="urn:microsoft.com/office/officeart/2005/8/layout/hierarchy1"/>
    <dgm:cxn modelId="{A7F01089-DAAB-4F2F-AC9F-E1E2ABEA5AF8}" type="presParOf" srcId="{D51611A5-3248-42C4-B058-DAD13AFEE160}" destId="{06705A7D-249C-4B57-B859-9D89474B0FE2}" srcOrd="1" destOrd="0" presId="urn:microsoft.com/office/officeart/2005/8/layout/hierarchy1"/>
    <dgm:cxn modelId="{E27D17FF-467B-4D59-B26D-19C5BCE2157A}" type="presParOf" srcId="{06705A7D-249C-4B57-B859-9D89474B0FE2}" destId="{390695CF-8174-40C1-BBAE-DA79F3240502}" srcOrd="0" destOrd="0" presId="urn:microsoft.com/office/officeart/2005/8/layout/hierarchy1"/>
    <dgm:cxn modelId="{704D0484-F9AA-4541-A65B-C5C80697FC9F}" type="presParOf" srcId="{390695CF-8174-40C1-BBAE-DA79F3240502}" destId="{5C9B84C0-55A5-45AE-965D-6DBE609F970C}" srcOrd="0" destOrd="0" presId="urn:microsoft.com/office/officeart/2005/8/layout/hierarchy1"/>
    <dgm:cxn modelId="{C57AE45D-47E4-4BE8-A4E6-68893B36C9E2}" type="presParOf" srcId="{390695CF-8174-40C1-BBAE-DA79F3240502}" destId="{AB5DEDE3-0929-44BB-88C8-70CB59565673}" srcOrd="1" destOrd="0" presId="urn:microsoft.com/office/officeart/2005/8/layout/hierarchy1"/>
    <dgm:cxn modelId="{0A51E88E-4487-401A-BB13-710E2E4D7151}" type="presParOf" srcId="{06705A7D-249C-4B57-B859-9D89474B0FE2}" destId="{FDD842DB-386C-4C78-A67D-59E6165FA5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96FC38-C1BA-4C69-975E-ED85B31C5D6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D9F1F87-2E6D-4548-9312-07A8B124A920}">
      <dgm:prSet phldrT="[Text]"/>
      <dgm:spPr/>
      <dgm:t>
        <a:bodyPr/>
        <a:lstStyle/>
        <a:p>
          <a:r>
            <a:rPr lang="en-US" dirty="0"/>
            <a:t>Researchers apply with European Host</a:t>
          </a:r>
        </a:p>
      </dgm:t>
    </dgm:pt>
    <dgm:pt modelId="{6450DB5F-BBD2-4BD0-AFC7-55646C761A02}" type="parTrans" cxnId="{5B890D56-B9AF-4C17-889F-18E47D8C0395}">
      <dgm:prSet/>
      <dgm:spPr/>
      <dgm:t>
        <a:bodyPr/>
        <a:lstStyle/>
        <a:p>
          <a:endParaRPr lang="en-US"/>
        </a:p>
      </dgm:t>
    </dgm:pt>
    <dgm:pt modelId="{14361F5D-F10F-45CF-AA82-8FE338BDDDDD}" type="sibTrans" cxnId="{5B890D56-B9AF-4C17-889F-18E47D8C0395}">
      <dgm:prSet/>
      <dgm:spPr/>
      <dgm:t>
        <a:bodyPr/>
        <a:lstStyle/>
        <a:p>
          <a:endParaRPr lang="en-US"/>
        </a:p>
      </dgm:t>
    </dgm:pt>
    <dgm:pt modelId="{41362CFE-7A03-4F2D-AEBF-A857FA2A9178}">
      <dgm:prSet phldrT="[Text]"/>
      <dgm:spPr/>
      <dgm:t>
        <a:bodyPr/>
        <a:lstStyle/>
        <a:p>
          <a:r>
            <a:rPr lang="en-US" dirty="0"/>
            <a:t>Host signs contract with EC</a:t>
          </a:r>
        </a:p>
      </dgm:t>
    </dgm:pt>
    <dgm:pt modelId="{1C230B4B-C84B-4D47-8B3A-F18C252883AB}" type="parTrans" cxnId="{AE0EC40D-4219-4D03-97FA-8C6808D6FB4D}">
      <dgm:prSet/>
      <dgm:spPr/>
      <dgm:t>
        <a:bodyPr/>
        <a:lstStyle/>
        <a:p>
          <a:endParaRPr lang="en-US"/>
        </a:p>
      </dgm:t>
    </dgm:pt>
    <dgm:pt modelId="{9B9681EA-B873-4F0B-815D-BE6E682BF5CA}" type="sibTrans" cxnId="{AE0EC40D-4219-4D03-97FA-8C6808D6FB4D}">
      <dgm:prSet/>
      <dgm:spPr/>
      <dgm:t>
        <a:bodyPr/>
        <a:lstStyle/>
        <a:p>
          <a:endParaRPr lang="en-US"/>
        </a:p>
      </dgm:t>
    </dgm:pt>
    <dgm:pt modelId="{C99A1215-429D-4E12-9111-4E36C3EC9A59}">
      <dgm:prSet phldrT="[Text]"/>
      <dgm:spPr/>
      <dgm:t>
        <a:bodyPr/>
        <a:lstStyle/>
        <a:p>
          <a:r>
            <a:rPr lang="en-US" dirty="0"/>
            <a:t>Host employs researcher</a:t>
          </a:r>
        </a:p>
      </dgm:t>
    </dgm:pt>
    <dgm:pt modelId="{EAABE243-3BC4-4766-A0EE-4080086D977A}" type="parTrans" cxnId="{B09810F2-BF1D-4DF6-AE2D-A33C163D7549}">
      <dgm:prSet/>
      <dgm:spPr/>
      <dgm:t>
        <a:bodyPr/>
        <a:lstStyle/>
        <a:p>
          <a:endParaRPr lang="en-US"/>
        </a:p>
      </dgm:t>
    </dgm:pt>
    <dgm:pt modelId="{2970C266-2C6E-41DF-BFB7-A71FA196EFF7}" type="sibTrans" cxnId="{B09810F2-BF1D-4DF6-AE2D-A33C163D7549}">
      <dgm:prSet/>
      <dgm:spPr/>
      <dgm:t>
        <a:bodyPr/>
        <a:lstStyle/>
        <a:p>
          <a:endParaRPr lang="en-US"/>
        </a:p>
      </dgm:t>
    </dgm:pt>
    <dgm:pt modelId="{2544CA51-A9A1-4A00-96A2-1390876D4306}" type="pres">
      <dgm:prSet presAssocID="{C596FC38-C1BA-4C69-975E-ED85B31C5D61}" presName="Name0" presStyleCnt="0">
        <dgm:presLayoutVars>
          <dgm:dir/>
          <dgm:resizeHandles val="exact"/>
        </dgm:presLayoutVars>
      </dgm:prSet>
      <dgm:spPr/>
    </dgm:pt>
    <dgm:pt modelId="{A8606D45-1F1B-457A-BF32-6E127981F1F3}" type="pres">
      <dgm:prSet presAssocID="{8D9F1F87-2E6D-4548-9312-07A8B124A920}" presName="node" presStyleLbl="node1" presStyleIdx="0" presStyleCnt="3">
        <dgm:presLayoutVars>
          <dgm:bulletEnabled val="1"/>
        </dgm:presLayoutVars>
      </dgm:prSet>
      <dgm:spPr/>
    </dgm:pt>
    <dgm:pt modelId="{1F07306A-F9C7-4098-B326-3D6C55D770DE}" type="pres">
      <dgm:prSet presAssocID="{14361F5D-F10F-45CF-AA82-8FE338BDDDDD}" presName="sibTrans" presStyleLbl="sibTrans2D1" presStyleIdx="0" presStyleCnt="2"/>
      <dgm:spPr/>
    </dgm:pt>
    <dgm:pt modelId="{8B6D2DEB-B241-43BE-91F1-21671C4790B1}" type="pres">
      <dgm:prSet presAssocID="{14361F5D-F10F-45CF-AA82-8FE338BDDDDD}" presName="connectorText" presStyleLbl="sibTrans2D1" presStyleIdx="0" presStyleCnt="2"/>
      <dgm:spPr/>
    </dgm:pt>
    <dgm:pt modelId="{3127A232-EB6E-41B6-A014-B1A7094FDBD9}" type="pres">
      <dgm:prSet presAssocID="{41362CFE-7A03-4F2D-AEBF-A857FA2A9178}" presName="node" presStyleLbl="node1" presStyleIdx="1" presStyleCnt="3">
        <dgm:presLayoutVars>
          <dgm:bulletEnabled val="1"/>
        </dgm:presLayoutVars>
      </dgm:prSet>
      <dgm:spPr/>
    </dgm:pt>
    <dgm:pt modelId="{14D5BA0E-7408-44C8-8C9A-E3C55C852A7E}" type="pres">
      <dgm:prSet presAssocID="{9B9681EA-B873-4F0B-815D-BE6E682BF5CA}" presName="sibTrans" presStyleLbl="sibTrans2D1" presStyleIdx="1" presStyleCnt="2"/>
      <dgm:spPr/>
    </dgm:pt>
    <dgm:pt modelId="{3AFD02DA-79CC-4A6E-8C5E-67B50575E34B}" type="pres">
      <dgm:prSet presAssocID="{9B9681EA-B873-4F0B-815D-BE6E682BF5CA}" presName="connectorText" presStyleLbl="sibTrans2D1" presStyleIdx="1" presStyleCnt="2"/>
      <dgm:spPr/>
    </dgm:pt>
    <dgm:pt modelId="{331403D4-CB37-435A-B262-DCADC2636C62}" type="pres">
      <dgm:prSet presAssocID="{C99A1215-429D-4E12-9111-4E36C3EC9A59}" presName="node" presStyleLbl="node1" presStyleIdx="2" presStyleCnt="3">
        <dgm:presLayoutVars>
          <dgm:bulletEnabled val="1"/>
        </dgm:presLayoutVars>
      </dgm:prSet>
      <dgm:spPr/>
    </dgm:pt>
  </dgm:ptLst>
  <dgm:cxnLst>
    <dgm:cxn modelId="{AE0EC40D-4219-4D03-97FA-8C6808D6FB4D}" srcId="{C596FC38-C1BA-4C69-975E-ED85B31C5D61}" destId="{41362CFE-7A03-4F2D-AEBF-A857FA2A9178}" srcOrd="1" destOrd="0" parTransId="{1C230B4B-C84B-4D47-8B3A-F18C252883AB}" sibTransId="{9B9681EA-B873-4F0B-815D-BE6E682BF5CA}"/>
    <dgm:cxn modelId="{9D136C69-9595-46C0-8F85-80690BEE7A8A}" type="presOf" srcId="{C99A1215-429D-4E12-9111-4E36C3EC9A59}" destId="{331403D4-CB37-435A-B262-DCADC2636C62}" srcOrd="0" destOrd="0" presId="urn:microsoft.com/office/officeart/2005/8/layout/process1"/>
    <dgm:cxn modelId="{5B890D56-B9AF-4C17-889F-18E47D8C0395}" srcId="{C596FC38-C1BA-4C69-975E-ED85B31C5D61}" destId="{8D9F1F87-2E6D-4548-9312-07A8B124A920}" srcOrd="0" destOrd="0" parTransId="{6450DB5F-BBD2-4BD0-AFC7-55646C761A02}" sibTransId="{14361F5D-F10F-45CF-AA82-8FE338BDDDDD}"/>
    <dgm:cxn modelId="{0003EC58-1AE5-450C-8021-19CB6FC1DFB5}" type="presOf" srcId="{9B9681EA-B873-4F0B-815D-BE6E682BF5CA}" destId="{3AFD02DA-79CC-4A6E-8C5E-67B50575E34B}" srcOrd="1" destOrd="0" presId="urn:microsoft.com/office/officeart/2005/8/layout/process1"/>
    <dgm:cxn modelId="{0C56BCA4-570B-4890-9560-CC06148B7D94}" type="presOf" srcId="{9B9681EA-B873-4F0B-815D-BE6E682BF5CA}" destId="{14D5BA0E-7408-44C8-8C9A-E3C55C852A7E}" srcOrd="0" destOrd="0" presId="urn:microsoft.com/office/officeart/2005/8/layout/process1"/>
    <dgm:cxn modelId="{D89F6EA8-80E7-4463-A266-21E23FC396EB}" type="presOf" srcId="{C596FC38-C1BA-4C69-975E-ED85B31C5D61}" destId="{2544CA51-A9A1-4A00-96A2-1390876D4306}" srcOrd="0" destOrd="0" presId="urn:microsoft.com/office/officeart/2005/8/layout/process1"/>
    <dgm:cxn modelId="{E59BB4BF-39E2-45EC-97BC-D23817AEFD28}" type="presOf" srcId="{8D9F1F87-2E6D-4548-9312-07A8B124A920}" destId="{A8606D45-1F1B-457A-BF32-6E127981F1F3}" srcOrd="0" destOrd="0" presId="urn:microsoft.com/office/officeart/2005/8/layout/process1"/>
    <dgm:cxn modelId="{DB648BCD-A7BD-44F0-9076-4B1F76F8461E}" type="presOf" srcId="{41362CFE-7A03-4F2D-AEBF-A857FA2A9178}" destId="{3127A232-EB6E-41B6-A014-B1A7094FDBD9}" srcOrd="0" destOrd="0" presId="urn:microsoft.com/office/officeart/2005/8/layout/process1"/>
    <dgm:cxn modelId="{2FD1EBE3-D227-4855-A17C-0E5EE9373BE0}" type="presOf" srcId="{14361F5D-F10F-45CF-AA82-8FE338BDDDDD}" destId="{8B6D2DEB-B241-43BE-91F1-21671C4790B1}" srcOrd="1" destOrd="0" presId="urn:microsoft.com/office/officeart/2005/8/layout/process1"/>
    <dgm:cxn modelId="{6CC9DBEB-213B-4313-A427-04EFCDBA5F6C}" type="presOf" srcId="{14361F5D-F10F-45CF-AA82-8FE338BDDDDD}" destId="{1F07306A-F9C7-4098-B326-3D6C55D770DE}" srcOrd="0" destOrd="0" presId="urn:microsoft.com/office/officeart/2005/8/layout/process1"/>
    <dgm:cxn modelId="{B09810F2-BF1D-4DF6-AE2D-A33C163D7549}" srcId="{C596FC38-C1BA-4C69-975E-ED85B31C5D61}" destId="{C99A1215-429D-4E12-9111-4E36C3EC9A59}" srcOrd="2" destOrd="0" parTransId="{EAABE243-3BC4-4766-A0EE-4080086D977A}" sibTransId="{2970C266-2C6E-41DF-BFB7-A71FA196EFF7}"/>
    <dgm:cxn modelId="{86724F03-01E0-4C40-ABA6-F641373A2478}" type="presParOf" srcId="{2544CA51-A9A1-4A00-96A2-1390876D4306}" destId="{A8606D45-1F1B-457A-BF32-6E127981F1F3}" srcOrd="0" destOrd="0" presId="urn:microsoft.com/office/officeart/2005/8/layout/process1"/>
    <dgm:cxn modelId="{8651A9B5-5A85-44CA-82BC-546A1A74D10E}" type="presParOf" srcId="{2544CA51-A9A1-4A00-96A2-1390876D4306}" destId="{1F07306A-F9C7-4098-B326-3D6C55D770DE}" srcOrd="1" destOrd="0" presId="urn:microsoft.com/office/officeart/2005/8/layout/process1"/>
    <dgm:cxn modelId="{BC5DC3EE-FCBC-42D7-B0C4-094C250E502F}" type="presParOf" srcId="{1F07306A-F9C7-4098-B326-3D6C55D770DE}" destId="{8B6D2DEB-B241-43BE-91F1-21671C4790B1}" srcOrd="0" destOrd="0" presId="urn:microsoft.com/office/officeart/2005/8/layout/process1"/>
    <dgm:cxn modelId="{90EB1A7D-84CC-490C-97BA-1479A5999826}" type="presParOf" srcId="{2544CA51-A9A1-4A00-96A2-1390876D4306}" destId="{3127A232-EB6E-41B6-A014-B1A7094FDBD9}" srcOrd="2" destOrd="0" presId="urn:microsoft.com/office/officeart/2005/8/layout/process1"/>
    <dgm:cxn modelId="{246D1FC5-06C8-46A9-B9F5-10AA69289BA7}" type="presParOf" srcId="{2544CA51-A9A1-4A00-96A2-1390876D4306}" destId="{14D5BA0E-7408-44C8-8C9A-E3C55C852A7E}" srcOrd="3" destOrd="0" presId="urn:microsoft.com/office/officeart/2005/8/layout/process1"/>
    <dgm:cxn modelId="{7454DC26-3BD8-4D18-BDB8-B7B75BBA541A}" type="presParOf" srcId="{14D5BA0E-7408-44C8-8C9A-E3C55C852A7E}" destId="{3AFD02DA-79CC-4A6E-8C5E-67B50575E34B}" srcOrd="0" destOrd="0" presId="urn:microsoft.com/office/officeart/2005/8/layout/process1"/>
    <dgm:cxn modelId="{D6054206-B625-497B-A1CB-5AFBDAE64D31}" type="presParOf" srcId="{2544CA51-A9A1-4A00-96A2-1390876D4306}" destId="{331403D4-CB37-435A-B262-DCADC2636C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ABC991-19E0-47A1-9493-B1EF9E9F6B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361A357-69A7-4FF3-937F-55D1AED322F9}">
      <dgm:prSet phldrT="[Text]"/>
      <dgm:spPr/>
      <dgm:t>
        <a:bodyPr/>
        <a:lstStyle/>
        <a:p>
          <a:r>
            <a:rPr lang="en-US" dirty="0"/>
            <a:t>Make contacts when attending conferences</a:t>
          </a:r>
        </a:p>
      </dgm:t>
    </dgm:pt>
    <dgm:pt modelId="{6AADA752-8138-417C-9260-8ADFFBCEC47F}" type="parTrans" cxnId="{1AA20067-DB19-4829-917E-8F61EE0C7727}">
      <dgm:prSet/>
      <dgm:spPr/>
      <dgm:t>
        <a:bodyPr/>
        <a:lstStyle/>
        <a:p>
          <a:endParaRPr lang="en-US"/>
        </a:p>
      </dgm:t>
    </dgm:pt>
    <dgm:pt modelId="{55225881-CE55-404C-823A-43662405C41F}" type="sibTrans" cxnId="{1AA20067-DB19-4829-917E-8F61EE0C7727}">
      <dgm:prSet/>
      <dgm:spPr/>
      <dgm:t>
        <a:bodyPr/>
        <a:lstStyle/>
        <a:p>
          <a:endParaRPr lang="en-US"/>
        </a:p>
      </dgm:t>
    </dgm:pt>
    <dgm:pt modelId="{021434CA-11BC-4F42-9027-D3906E43CCDD}">
      <dgm:prSet phldrT="[Text]"/>
      <dgm:spPr/>
      <dgm:t>
        <a:bodyPr/>
        <a:lstStyle/>
        <a:p>
          <a:r>
            <a:rPr lang="en-US" dirty="0"/>
            <a:t>Cold approach colleagues you are aware of in your field  - make sure to study the etiquette</a:t>
          </a:r>
        </a:p>
      </dgm:t>
    </dgm:pt>
    <dgm:pt modelId="{44BB3E8F-2586-49AA-9FA6-B030BF3B52EA}" type="parTrans" cxnId="{FE0FDDAA-2A4F-44BC-A71D-507E463156B3}">
      <dgm:prSet/>
      <dgm:spPr/>
      <dgm:t>
        <a:bodyPr/>
        <a:lstStyle/>
        <a:p>
          <a:endParaRPr lang="en-US"/>
        </a:p>
      </dgm:t>
    </dgm:pt>
    <dgm:pt modelId="{A945903B-8041-4EFF-977D-23F41449B8F2}" type="sibTrans" cxnId="{FE0FDDAA-2A4F-44BC-A71D-507E463156B3}">
      <dgm:prSet/>
      <dgm:spPr/>
      <dgm:t>
        <a:bodyPr/>
        <a:lstStyle/>
        <a:p>
          <a:endParaRPr lang="en-US"/>
        </a:p>
      </dgm:t>
    </dgm:pt>
    <dgm:pt modelId="{D1E0843C-5139-4982-AB83-3216A5EABB00}">
      <dgm:prSet phldrT="[Text]"/>
      <dgm:spPr/>
      <dgm:t>
        <a:bodyPr/>
        <a:lstStyle/>
        <a:p>
          <a:r>
            <a:rPr lang="en-US" dirty="0"/>
            <a:t>Ask your professor or colleagues that have international experience to put you in touch with their international contacts</a:t>
          </a:r>
        </a:p>
      </dgm:t>
    </dgm:pt>
    <dgm:pt modelId="{4F21FE7F-DCF4-4096-A4C2-87E0CD1C5BF2}" type="parTrans" cxnId="{456554D4-E5F5-4A9C-B2A1-F6E233B2E4ED}">
      <dgm:prSet/>
      <dgm:spPr/>
      <dgm:t>
        <a:bodyPr/>
        <a:lstStyle/>
        <a:p>
          <a:endParaRPr lang="en-US"/>
        </a:p>
      </dgm:t>
    </dgm:pt>
    <dgm:pt modelId="{B9AE8C28-DD27-4143-97A5-189CAD7614CB}" type="sibTrans" cxnId="{456554D4-E5F5-4A9C-B2A1-F6E233B2E4ED}">
      <dgm:prSet/>
      <dgm:spPr/>
      <dgm:t>
        <a:bodyPr/>
        <a:lstStyle/>
        <a:p>
          <a:endParaRPr lang="en-US"/>
        </a:p>
      </dgm:t>
    </dgm:pt>
    <dgm:pt modelId="{02F03632-F370-4F86-83CD-E550FF54EBEF}">
      <dgm:prSet phldrT="[Text]"/>
      <dgm:spPr/>
      <dgm:t>
        <a:bodyPr/>
        <a:lstStyle/>
        <a:p>
          <a:r>
            <a:rPr lang="en-US" dirty="0"/>
            <a:t>Make your self visible to get noticed – actively participate in events, find online communities, publish your research</a:t>
          </a:r>
        </a:p>
      </dgm:t>
    </dgm:pt>
    <dgm:pt modelId="{CEEFA6B7-21B8-4618-A572-23AC2A5165D5}" type="parTrans" cxnId="{BB0BC1AB-D9C0-460D-B015-E0F628676E86}">
      <dgm:prSet/>
      <dgm:spPr/>
      <dgm:t>
        <a:bodyPr/>
        <a:lstStyle/>
        <a:p>
          <a:endParaRPr lang="en-US"/>
        </a:p>
      </dgm:t>
    </dgm:pt>
    <dgm:pt modelId="{68611A31-612E-434B-8CA0-E4AEBE560E8F}" type="sibTrans" cxnId="{BB0BC1AB-D9C0-460D-B015-E0F628676E86}">
      <dgm:prSet/>
      <dgm:spPr/>
      <dgm:t>
        <a:bodyPr/>
        <a:lstStyle/>
        <a:p>
          <a:endParaRPr lang="en-US"/>
        </a:p>
      </dgm:t>
    </dgm:pt>
    <dgm:pt modelId="{FF7B2E6C-A38D-42FD-A05F-1DC5336EA891}" type="pres">
      <dgm:prSet presAssocID="{B7ABC991-19E0-47A1-9493-B1EF9E9F6BD5}" presName="linearFlow" presStyleCnt="0">
        <dgm:presLayoutVars>
          <dgm:dir/>
          <dgm:resizeHandles val="exact"/>
        </dgm:presLayoutVars>
      </dgm:prSet>
      <dgm:spPr/>
    </dgm:pt>
    <dgm:pt modelId="{710F6B3A-4F71-4387-88F8-4C1E8CB1BE21}" type="pres">
      <dgm:prSet presAssocID="{F361A357-69A7-4FF3-937F-55D1AED322F9}" presName="composite" presStyleCnt="0"/>
      <dgm:spPr/>
    </dgm:pt>
    <dgm:pt modelId="{B914968F-CA11-46F4-8F99-FAA16ABB0FF0}" type="pres">
      <dgm:prSet presAssocID="{F361A357-69A7-4FF3-937F-55D1AED322F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4371ECD-9DD7-4E3F-B600-D6642D0017A2}" type="pres">
      <dgm:prSet presAssocID="{F361A357-69A7-4FF3-937F-55D1AED322F9}" presName="txShp" presStyleLbl="node1" presStyleIdx="0" presStyleCnt="4">
        <dgm:presLayoutVars>
          <dgm:bulletEnabled val="1"/>
        </dgm:presLayoutVars>
      </dgm:prSet>
      <dgm:spPr/>
    </dgm:pt>
    <dgm:pt modelId="{CDD35991-FDAF-483B-906C-3048D3BF1427}" type="pres">
      <dgm:prSet presAssocID="{55225881-CE55-404C-823A-43662405C41F}" presName="spacing" presStyleCnt="0"/>
      <dgm:spPr/>
    </dgm:pt>
    <dgm:pt modelId="{3B9A7B16-A295-4931-A006-9C40001DF45F}" type="pres">
      <dgm:prSet presAssocID="{021434CA-11BC-4F42-9027-D3906E43CCDD}" presName="composite" presStyleCnt="0"/>
      <dgm:spPr/>
    </dgm:pt>
    <dgm:pt modelId="{FA1A10BB-6B2E-4265-B48C-25EAB38EEF59}" type="pres">
      <dgm:prSet presAssocID="{021434CA-11BC-4F42-9027-D3906E43CCDD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2A0B3C4-8CC4-4F07-8B92-F6FDC0814E4C}" type="pres">
      <dgm:prSet presAssocID="{021434CA-11BC-4F42-9027-D3906E43CCDD}" presName="txShp" presStyleLbl="node1" presStyleIdx="1" presStyleCnt="4">
        <dgm:presLayoutVars>
          <dgm:bulletEnabled val="1"/>
        </dgm:presLayoutVars>
      </dgm:prSet>
      <dgm:spPr/>
    </dgm:pt>
    <dgm:pt modelId="{AD75321C-E272-472A-AA2A-F36EAE5F8B46}" type="pres">
      <dgm:prSet presAssocID="{A945903B-8041-4EFF-977D-23F41449B8F2}" presName="spacing" presStyleCnt="0"/>
      <dgm:spPr/>
    </dgm:pt>
    <dgm:pt modelId="{13F201A1-CD24-4145-9655-97D778011B13}" type="pres">
      <dgm:prSet presAssocID="{D1E0843C-5139-4982-AB83-3216A5EABB00}" presName="composite" presStyleCnt="0"/>
      <dgm:spPr/>
    </dgm:pt>
    <dgm:pt modelId="{36557E31-2BFF-447C-A857-436B982A6A9D}" type="pres">
      <dgm:prSet presAssocID="{D1E0843C-5139-4982-AB83-3216A5EABB00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F7D2994B-88C2-468C-86E2-BF94982AB628}" type="pres">
      <dgm:prSet presAssocID="{D1E0843C-5139-4982-AB83-3216A5EABB00}" presName="txShp" presStyleLbl="node1" presStyleIdx="2" presStyleCnt="4">
        <dgm:presLayoutVars>
          <dgm:bulletEnabled val="1"/>
        </dgm:presLayoutVars>
      </dgm:prSet>
      <dgm:spPr/>
    </dgm:pt>
    <dgm:pt modelId="{96EB90DF-EE21-4908-B310-CE4FF70AE289}" type="pres">
      <dgm:prSet presAssocID="{B9AE8C28-DD27-4143-97A5-189CAD7614CB}" presName="spacing" presStyleCnt="0"/>
      <dgm:spPr/>
    </dgm:pt>
    <dgm:pt modelId="{62853FA5-F0B5-40BD-8C1B-4595AA29314D}" type="pres">
      <dgm:prSet presAssocID="{02F03632-F370-4F86-83CD-E550FF54EBEF}" presName="composite" presStyleCnt="0"/>
      <dgm:spPr/>
    </dgm:pt>
    <dgm:pt modelId="{CCFB0D24-5780-49C6-A2FC-632C334A8C2A}" type="pres">
      <dgm:prSet presAssocID="{02F03632-F370-4F86-83CD-E550FF54EBEF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A411FD82-0ADA-41FB-8147-3815ACEECC33}" type="pres">
      <dgm:prSet presAssocID="{02F03632-F370-4F86-83CD-E550FF54EBEF}" presName="txShp" presStyleLbl="node1" presStyleIdx="3" presStyleCnt="4">
        <dgm:presLayoutVars>
          <dgm:bulletEnabled val="1"/>
        </dgm:presLayoutVars>
      </dgm:prSet>
      <dgm:spPr/>
    </dgm:pt>
  </dgm:ptLst>
  <dgm:cxnLst>
    <dgm:cxn modelId="{641FCE01-A78C-413F-A3FA-EEE8823FB039}" type="presOf" srcId="{021434CA-11BC-4F42-9027-D3906E43CCDD}" destId="{62A0B3C4-8CC4-4F07-8B92-F6FDC0814E4C}" srcOrd="0" destOrd="0" presId="urn:microsoft.com/office/officeart/2005/8/layout/vList3"/>
    <dgm:cxn modelId="{B93FE50C-3BAA-445E-B18F-3173C719ABB7}" type="presOf" srcId="{F361A357-69A7-4FF3-937F-55D1AED322F9}" destId="{E4371ECD-9DD7-4E3F-B600-D6642D0017A2}" srcOrd="0" destOrd="0" presId="urn:microsoft.com/office/officeart/2005/8/layout/vList3"/>
    <dgm:cxn modelId="{14AE621F-B569-4A77-A263-A7FF8F651EED}" type="presOf" srcId="{D1E0843C-5139-4982-AB83-3216A5EABB00}" destId="{F7D2994B-88C2-468C-86E2-BF94982AB628}" srcOrd="0" destOrd="0" presId="urn:microsoft.com/office/officeart/2005/8/layout/vList3"/>
    <dgm:cxn modelId="{1AA20067-DB19-4829-917E-8F61EE0C7727}" srcId="{B7ABC991-19E0-47A1-9493-B1EF9E9F6BD5}" destId="{F361A357-69A7-4FF3-937F-55D1AED322F9}" srcOrd="0" destOrd="0" parTransId="{6AADA752-8138-417C-9260-8ADFFBCEC47F}" sibTransId="{55225881-CE55-404C-823A-43662405C41F}"/>
    <dgm:cxn modelId="{FE0FDDAA-2A4F-44BC-A71D-507E463156B3}" srcId="{B7ABC991-19E0-47A1-9493-B1EF9E9F6BD5}" destId="{021434CA-11BC-4F42-9027-D3906E43CCDD}" srcOrd="1" destOrd="0" parTransId="{44BB3E8F-2586-49AA-9FA6-B030BF3B52EA}" sibTransId="{A945903B-8041-4EFF-977D-23F41449B8F2}"/>
    <dgm:cxn modelId="{BB0BC1AB-D9C0-460D-B015-E0F628676E86}" srcId="{B7ABC991-19E0-47A1-9493-B1EF9E9F6BD5}" destId="{02F03632-F370-4F86-83CD-E550FF54EBEF}" srcOrd="3" destOrd="0" parTransId="{CEEFA6B7-21B8-4618-A572-23AC2A5165D5}" sibTransId="{68611A31-612E-434B-8CA0-E4AEBE560E8F}"/>
    <dgm:cxn modelId="{9C0866B2-6F39-4A4B-9225-12E3545C079A}" type="presOf" srcId="{B7ABC991-19E0-47A1-9493-B1EF9E9F6BD5}" destId="{FF7B2E6C-A38D-42FD-A05F-1DC5336EA891}" srcOrd="0" destOrd="0" presId="urn:microsoft.com/office/officeart/2005/8/layout/vList3"/>
    <dgm:cxn modelId="{456554D4-E5F5-4A9C-B2A1-F6E233B2E4ED}" srcId="{B7ABC991-19E0-47A1-9493-B1EF9E9F6BD5}" destId="{D1E0843C-5139-4982-AB83-3216A5EABB00}" srcOrd="2" destOrd="0" parTransId="{4F21FE7F-DCF4-4096-A4C2-87E0CD1C5BF2}" sibTransId="{B9AE8C28-DD27-4143-97A5-189CAD7614CB}"/>
    <dgm:cxn modelId="{5F2ED8D9-195F-415F-B739-ABF0E3FDE967}" type="presOf" srcId="{02F03632-F370-4F86-83CD-E550FF54EBEF}" destId="{A411FD82-0ADA-41FB-8147-3815ACEECC33}" srcOrd="0" destOrd="0" presId="urn:microsoft.com/office/officeart/2005/8/layout/vList3"/>
    <dgm:cxn modelId="{650C0086-A2CE-42EB-A5CC-9AF2F8E1A7A7}" type="presParOf" srcId="{FF7B2E6C-A38D-42FD-A05F-1DC5336EA891}" destId="{710F6B3A-4F71-4387-88F8-4C1E8CB1BE21}" srcOrd="0" destOrd="0" presId="urn:microsoft.com/office/officeart/2005/8/layout/vList3"/>
    <dgm:cxn modelId="{2A263148-A946-4EBB-B882-77D8FA2E1098}" type="presParOf" srcId="{710F6B3A-4F71-4387-88F8-4C1E8CB1BE21}" destId="{B914968F-CA11-46F4-8F99-FAA16ABB0FF0}" srcOrd="0" destOrd="0" presId="urn:microsoft.com/office/officeart/2005/8/layout/vList3"/>
    <dgm:cxn modelId="{E3A8F5D5-DB14-42C6-8869-E6040D4701AC}" type="presParOf" srcId="{710F6B3A-4F71-4387-88F8-4C1E8CB1BE21}" destId="{E4371ECD-9DD7-4E3F-B600-D6642D0017A2}" srcOrd="1" destOrd="0" presId="urn:microsoft.com/office/officeart/2005/8/layout/vList3"/>
    <dgm:cxn modelId="{8BDCD53A-1B68-49C5-92EA-63876667EA8B}" type="presParOf" srcId="{FF7B2E6C-A38D-42FD-A05F-1DC5336EA891}" destId="{CDD35991-FDAF-483B-906C-3048D3BF1427}" srcOrd="1" destOrd="0" presId="urn:microsoft.com/office/officeart/2005/8/layout/vList3"/>
    <dgm:cxn modelId="{F3EC8430-8E11-4D5F-8CAA-B319B3E16273}" type="presParOf" srcId="{FF7B2E6C-A38D-42FD-A05F-1DC5336EA891}" destId="{3B9A7B16-A295-4931-A006-9C40001DF45F}" srcOrd="2" destOrd="0" presId="urn:microsoft.com/office/officeart/2005/8/layout/vList3"/>
    <dgm:cxn modelId="{743BA7E0-959E-4485-9611-EADC00C165EE}" type="presParOf" srcId="{3B9A7B16-A295-4931-A006-9C40001DF45F}" destId="{FA1A10BB-6B2E-4265-B48C-25EAB38EEF59}" srcOrd="0" destOrd="0" presId="urn:microsoft.com/office/officeart/2005/8/layout/vList3"/>
    <dgm:cxn modelId="{ED002E35-4007-4612-A45E-8E2718D57A14}" type="presParOf" srcId="{3B9A7B16-A295-4931-A006-9C40001DF45F}" destId="{62A0B3C4-8CC4-4F07-8B92-F6FDC0814E4C}" srcOrd="1" destOrd="0" presId="urn:microsoft.com/office/officeart/2005/8/layout/vList3"/>
    <dgm:cxn modelId="{01DC1207-FD42-4FC8-8104-7A65C3629774}" type="presParOf" srcId="{FF7B2E6C-A38D-42FD-A05F-1DC5336EA891}" destId="{AD75321C-E272-472A-AA2A-F36EAE5F8B46}" srcOrd="3" destOrd="0" presId="urn:microsoft.com/office/officeart/2005/8/layout/vList3"/>
    <dgm:cxn modelId="{2CEF7216-7FEC-47AC-B34A-F0B801E249CA}" type="presParOf" srcId="{FF7B2E6C-A38D-42FD-A05F-1DC5336EA891}" destId="{13F201A1-CD24-4145-9655-97D778011B13}" srcOrd="4" destOrd="0" presId="urn:microsoft.com/office/officeart/2005/8/layout/vList3"/>
    <dgm:cxn modelId="{F83A5B0F-0910-482D-A068-ACDF73297DBD}" type="presParOf" srcId="{13F201A1-CD24-4145-9655-97D778011B13}" destId="{36557E31-2BFF-447C-A857-436B982A6A9D}" srcOrd="0" destOrd="0" presId="urn:microsoft.com/office/officeart/2005/8/layout/vList3"/>
    <dgm:cxn modelId="{072BE959-411A-484D-8A43-5A2F5AE5E7FD}" type="presParOf" srcId="{13F201A1-CD24-4145-9655-97D778011B13}" destId="{F7D2994B-88C2-468C-86E2-BF94982AB628}" srcOrd="1" destOrd="0" presId="urn:microsoft.com/office/officeart/2005/8/layout/vList3"/>
    <dgm:cxn modelId="{82377AF9-729E-490B-A62C-DBDCE03B54B9}" type="presParOf" srcId="{FF7B2E6C-A38D-42FD-A05F-1DC5336EA891}" destId="{96EB90DF-EE21-4908-B310-CE4FF70AE289}" srcOrd="5" destOrd="0" presId="urn:microsoft.com/office/officeart/2005/8/layout/vList3"/>
    <dgm:cxn modelId="{B4CDED16-9819-4187-A210-DF40E79C0DE0}" type="presParOf" srcId="{FF7B2E6C-A38D-42FD-A05F-1DC5336EA891}" destId="{62853FA5-F0B5-40BD-8C1B-4595AA29314D}" srcOrd="6" destOrd="0" presId="urn:microsoft.com/office/officeart/2005/8/layout/vList3"/>
    <dgm:cxn modelId="{F2E67987-23BA-467D-965A-DC0BDC073D5F}" type="presParOf" srcId="{62853FA5-F0B5-40BD-8C1B-4595AA29314D}" destId="{CCFB0D24-5780-49C6-A2FC-632C334A8C2A}" srcOrd="0" destOrd="0" presId="urn:microsoft.com/office/officeart/2005/8/layout/vList3"/>
    <dgm:cxn modelId="{87021516-67C3-4A2D-9966-B8B0B9B73596}" type="presParOf" srcId="{62853FA5-F0B5-40BD-8C1B-4595AA29314D}" destId="{A411FD82-0ADA-41FB-8147-3815ACEECC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23E431-814E-4A16-886B-BDE555A3895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A6BAE-0EF9-4ED3-BD62-E7D67A7588E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E8D4F55-2314-4899-9E05-96C316FCACA6}" type="parTrans" cxnId="{D8D32967-F37E-4E1D-BA84-B88193ECA756}">
      <dgm:prSet/>
      <dgm:spPr/>
      <dgm:t>
        <a:bodyPr/>
        <a:lstStyle/>
        <a:p>
          <a:endParaRPr lang="en-US"/>
        </a:p>
      </dgm:t>
    </dgm:pt>
    <dgm:pt modelId="{7B140A84-C8D4-4648-AC50-850D4D1DAAAA}" type="sibTrans" cxnId="{D8D32967-F37E-4E1D-BA84-B88193ECA756}">
      <dgm:prSet/>
      <dgm:spPr/>
      <dgm:t>
        <a:bodyPr/>
        <a:lstStyle/>
        <a:p>
          <a:endParaRPr lang="en-US"/>
        </a:p>
      </dgm:t>
    </dgm:pt>
    <dgm:pt modelId="{D1241A34-255C-4B15-8D49-8682E51BE505}">
      <dgm:prSet phldrT="[Text]"/>
      <dgm:spPr/>
      <dgm:t>
        <a:bodyPr/>
        <a:lstStyle/>
        <a:p>
          <a:r>
            <a:rPr lang="en-US" dirty="0"/>
            <a:t>EURAXESS Jobs</a:t>
          </a:r>
        </a:p>
      </dgm:t>
    </dgm:pt>
    <dgm:pt modelId="{1891BDF7-F109-447D-A2B4-5194F9E0C99A}" type="parTrans" cxnId="{C137C3B3-D3A6-42D5-83B7-453A7AB2EDC8}">
      <dgm:prSet/>
      <dgm:spPr/>
      <dgm:t>
        <a:bodyPr/>
        <a:lstStyle/>
        <a:p>
          <a:endParaRPr lang="en-US"/>
        </a:p>
      </dgm:t>
    </dgm:pt>
    <dgm:pt modelId="{D77CFB66-3CF1-4231-AD81-4D06E538021E}" type="sibTrans" cxnId="{C137C3B3-D3A6-42D5-83B7-453A7AB2EDC8}">
      <dgm:prSet/>
      <dgm:spPr/>
      <dgm:t>
        <a:bodyPr/>
        <a:lstStyle/>
        <a:p>
          <a:endParaRPr lang="en-US"/>
        </a:p>
      </dgm:t>
    </dgm:pt>
    <dgm:pt modelId="{2C90690E-F9C9-48E0-9219-8B98DF288C1F}">
      <dgm:prSet phldrT="[Text]"/>
      <dgm:spPr/>
      <dgm:t>
        <a:bodyPr/>
        <a:lstStyle/>
        <a:p>
          <a:r>
            <a:rPr lang="en-US" dirty="0"/>
            <a:t>EURAXESS Hosting Database</a:t>
          </a:r>
        </a:p>
      </dgm:t>
    </dgm:pt>
    <dgm:pt modelId="{8E05283C-65CB-47BE-B65D-B2C7588E94C4}" type="parTrans" cxnId="{DFBD697D-FB92-44CE-B509-C39D3E7F211F}">
      <dgm:prSet/>
      <dgm:spPr/>
      <dgm:t>
        <a:bodyPr/>
        <a:lstStyle/>
        <a:p>
          <a:endParaRPr lang="en-US"/>
        </a:p>
      </dgm:t>
    </dgm:pt>
    <dgm:pt modelId="{5EB606C2-0C50-465D-98B7-17450C290F57}" type="sibTrans" cxnId="{DFBD697D-FB92-44CE-B509-C39D3E7F211F}">
      <dgm:prSet/>
      <dgm:spPr/>
      <dgm:t>
        <a:bodyPr/>
        <a:lstStyle/>
        <a:p>
          <a:endParaRPr lang="en-US"/>
        </a:p>
      </dgm:t>
    </dgm:pt>
    <dgm:pt modelId="{96A98BB7-F4C0-4BB7-83B0-E627E43BA641}">
      <dgm:prSet phldrT="[Text]"/>
      <dgm:spPr/>
      <dgm:t>
        <a:bodyPr/>
        <a:lstStyle/>
        <a:p>
          <a:endParaRPr lang="en-US" dirty="0"/>
        </a:p>
      </dgm:t>
    </dgm:pt>
    <dgm:pt modelId="{A3E6EFE4-3CDB-48A0-846A-04C147490631}" type="sibTrans" cxnId="{FC4619A4-0B9E-49FA-B1CC-6AAC0F3D991B}">
      <dgm:prSet/>
      <dgm:spPr/>
      <dgm:t>
        <a:bodyPr/>
        <a:lstStyle/>
        <a:p>
          <a:endParaRPr lang="en-US"/>
        </a:p>
      </dgm:t>
    </dgm:pt>
    <dgm:pt modelId="{175A91AF-993E-4548-9E5D-E492BCD0DDE3}" type="parTrans" cxnId="{FC4619A4-0B9E-49FA-B1CC-6AAC0F3D991B}">
      <dgm:prSet/>
      <dgm:spPr/>
      <dgm:t>
        <a:bodyPr/>
        <a:lstStyle/>
        <a:p>
          <a:endParaRPr lang="en-US"/>
        </a:p>
      </dgm:t>
    </dgm:pt>
    <dgm:pt modelId="{615DD236-5110-41BF-BF9A-8113673FCC9D}">
      <dgm:prSet phldrT="[Text]"/>
      <dgm:spPr/>
      <dgm:t>
        <a:bodyPr/>
        <a:lstStyle/>
        <a:p>
          <a:r>
            <a:rPr lang="en-US" dirty="0"/>
            <a:t>Special  </a:t>
          </a:r>
          <a:r>
            <a:rPr lang="en-US" dirty="0" err="1"/>
            <a:t>Organisation</a:t>
          </a:r>
          <a:r>
            <a:rPr lang="en-US" dirty="0"/>
            <a:t> Networks</a:t>
          </a:r>
        </a:p>
      </dgm:t>
    </dgm:pt>
    <dgm:pt modelId="{CCF02910-1995-4C29-B748-945EEB45D5FB}" type="sibTrans" cxnId="{97993387-735C-4A1D-B56F-0DDB88BD6012}">
      <dgm:prSet/>
      <dgm:spPr/>
      <dgm:t>
        <a:bodyPr/>
        <a:lstStyle/>
        <a:p>
          <a:endParaRPr lang="en-US"/>
        </a:p>
      </dgm:t>
    </dgm:pt>
    <dgm:pt modelId="{52926F4A-6FA0-4C18-8007-E44028FD8EDA}" type="parTrans" cxnId="{97993387-735C-4A1D-B56F-0DDB88BD6012}">
      <dgm:prSet/>
      <dgm:spPr/>
      <dgm:t>
        <a:bodyPr/>
        <a:lstStyle/>
        <a:p>
          <a:endParaRPr lang="en-US"/>
        </a:p>
      </dgm:t>
    </dgm:pt>
    <dgm:pt modelId="{1C366DC0-3D9C-4EC1-A813-85BDCD794FD9}">
      <dgm:prSet phldrT="[Text]"/>
      <dgm:spPr/>
      <dgm:t>
        <a:bodyPr/>
        <a:lstStyle/>
        <a:p>
          <a:r>
            <a:rPr lang="en-US" dirty="0"/>
            <a:t>EURAXESS China</a:t>
          </a:r>
        </a:p>
      </dgm:t>
    </dgm:pt>
    <dgm:pt modelId="{1E5C698A-15D4-4D56-AF0B-B88C47E1E5D2}" type="sibTrans" cxnId="{C9CB558F-C760-4460-8048-ACEF26C4BBC4}">
      <dgm:prSet/>
      <dgm:spPr/>
      <dgm:t>
        <a:bodyPr/>
        <a:lstStyle/>
        <a:p>
          <a:endParaRPr lang="en-US"/>
        </a:p>
      </dgm:t>
    </dgm:pt>
    <dgm:pt modelId="{50639951-FB1F-441A-9E50-1A3701776577}" type="parTrans" cxnId="{C9CB558F-C760-4460-8048-ACEF26C4BBC4}">
      <dgm:prSet/>
      <dgm:spPr/>
      <dgm:t>
        <a:bodyPr/>
        <a:lstStyle/>
        <a:p>
          <a:endParaRPr lang="en-US"/>
        </a:p>
      </dgm:t>
    </dgm:pt>
    <dgm:pt modelId="{228B736D-8191-4AA3-A64D-915893FC2E59}">
      <dgm:prSet phldrT="[Text]"/>
      <dgm:spPr/>
      <dgm:t>
        <a:bodyPr/>
        <a:lstStyle/>
        <a:p>
          <a:r>
            <a:rPr lang="en-US" dirty="0"/>
            <a:t>EURAXESS Partnering tools</a:t>
          </a:r>
        </a:p>
      </dgm:t>
    </dgm:pt>
    <dgm:pt modelId="{850A3338-5C4D-4C79-BBFB-049EDF39CF4C}" type="sibTrans" cxnId="{C33F2250-5CC5-4EDD-9D39-CFA509283BEF}">
      <dgm:prSet/>
      <dgm:spPr/>
      <dgm:t>
        <a:bodyPr/>
        <a:lstStyle/>
        <a:p>
          <a:endParaRPr lang="en-US"/>
        </a:p>
      </dgm:t>
    </dgm:pt>
    <dgm:pt modelId="{163AA103-97F4-40C4-93D0-D630D4A8F520}" type="parTrans" cxnId="{C33F2250-5CC5-4EDD-9D39-CFA509283BEF}">
      <dgm:prSet/>
      <dgm:spPr/>
      <dgm:t>
        <a:bodyPr/>
        <a:lstStyle/>
        <a:p>
          <a:endParaRPr lang="en-US"/>
        </a:p>
      </dgm:t>
    </dgm:pt>
    <dgm:pt modelId="{511CFF1C-0FB6-4602-BBA0-786D4256B218}" type="pres">
      <dgm:prSet presAssocID="{9A23E431-814E-4A16-886B-BDE555A389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960CD2-BC67-4B24-AD6C-7C77426BAD08}" type="pres">
      <dgm:prSet presAssocID="{E14A6BAE-0EF9-4ED3-BD62-E7D67A7588EE}" presName="Parent" presStyleLbl="node0" presStyleIdx="0" presStyleCnt="1">
        <dgm:presLayoutVars>
          <dgm:chMax val="6"/>
          <dgm:chPref val="6"/>
        </dgm:presLayoutVars>
      </dgm:prSet>
      <dgm:spPr/>
    </dgm:pt>
    <dgm:pt modelId="{EA810C91-2D6F-42CC-A2B2-2B162EB1A5CC}" type="pres">
      <dgm:prSet presAssocID="{D1241A34-255C-4B15-8D49-8682E51BE505}" presName="Accent1" presStyleCnt="0"/>
      <dgm:spPr/>
    </dgm:pt>
    <dgm:pt modelId="{93D57F05-68C1-49EA-B8B4-2EAB1AFD0BB8}" type="pres">
      <dgm:prSet presAssocID="{D1241A34-255C-4B15-8D49-8682E51BE505}" presName="Accent" presStyleLbl="bgShp" presStyleIdx="0" presStyleCnt="5"/>
      <dgm:spPr/>
    </dgm:pt>
    <dgm:pt modelId="{3483F0F7-C5E3-47CB-BE53-2D548DB72477}" type="pres">
      <dgm:prSet presAssocID="{D1241A34-255C-4B15-8D49-8682E51BE505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FB84432-C4F1-4258-B21D-DE404D53BECC}" type="pres">
      <dgm:prSet presAssocID="{228B736D-8191-4AA3-A64D-915893FC2E59}" presName="Accent2" presStyleCnt="0"/>
      <dgm:spPr/>
    </dgm:pt>
    <dgm:pt modelId="{44C43905-1437-4262-AE47-0D06CD2E5E3F}" type="pres">
      <dgm:prSet presAssocID="{228B736D-8191-4AA3-A64D-915893FC2E59}" presName="Accent" presStyleLbl="bgShp" presStyleIdx="1" presStyleCnt="5"/>
      <dgm:spPr/>
    </dgm:pt>
    <dgm:pt modelId="{346747F1-1C16-44C4-A9C0-9ABB8D59D965}" type="pres">
      <dgm:prSet presAssocID="{228B736D-8191-4AA3-A64D-915893FC2E59}" presName="Child2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82BB905-0F47-44FB-9E5E-0AF3680EA16B}" type="pres">
      <dgm:prSet presAssocID="{1C366DC0-3D9C-4EC1-A813-85BDCD794FD9}" presName="Accent3" presStyleCnt="0"/>
      <dgm:spPr/>
    </dgm:pt>
    <dgm:pt modelId="{2AB8157B-8CDC-4C58-99A6-BA18FF514A9F}" type="pres">
      <dgm:prSet presAssocID="{1C366DC0-3D9C-4EC1-A813-85BDCD794FD9}" presName="Accent" presStyleLbl="bgShp" presStyleIdx="2" presStyleCnt="5"/>
      <dgm:spPr/>
    </dgm:pt>
    <dgm:pt modelId="{934D15FB-F106-4A3E-9C27-1AD1410AE4F1}" type="pres">
      <dgm:prSet presAssocID="{1C366DC0-3D9C-4EC1-A813-85BDCD794FD9}" presName="Child3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969E68B-9A83-4B41-AA06-25BBF42E9FDB}" type="pres">
      <dgm:prSet presAssocID="{615DD236-5110-41BF-BF9A-8113673FCC9D}" presName="Accent4" presStyleCnt="0"/>
      <dgm:spPr/>
    </dgm:pt>
    <dgm:pt modelId="{AE67BEF5-19E3-4C6E-928A-88D61F43B097}" type="pres">
      <dgm:prSet presAssocID="{615DD236-5110-41BF-BF9A-8113673FCC9D}" presName="Accent" presStyleLbl="bgShp" presStyleIdx="3" presStyleCnt="5"/>
      <dgm:spPr/>
    </dgm:pt>
    <dgm:pt modelId="{0E715FC2-C73A-4AAF-879D-C6CCE213847D}" type="pres">
      <dgm:prSet presAssocID="{615DD236-5110-41BF-BF9A-8113673FCC9D}" presName="Child4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0302CC7-5897-4329-B780-A6A250241633}" type="pres">
      <dgm:prSet presAssocID="{2C90690E-F9C9-48E0-9219-8B98DF288C1F}" presName="Accent5" presStyleCnt="0"/>
      <dgm:spPr/>
    </dgm:pt>
    <dgm:pt modelId="{F8B2A01D-ED63-465B-A95D-A864463C5F94}" type="pres">
      <dgm:prSet presAssocID="{2C90690E-F9C9-48E0-9219-8B98DF288C1F}" presName="Accent" presStyleLbl="bgShp" presStyleIdx="4" presStyleCnt="5"/>
      <dgm:spPr/>
    </dgm:pt>
    <dgm:pt modelId="{9DC42AF1-1E6C-442D-AAFB-C61889B0F5E4}" type="pres">
      <dgm:prSet presAssocID="{2C90690E-F9C9-48E0-9219-8B98DF288C1F}" presName="Child5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688A518-1B21-40A8-B9AB-430B9E1E7887}" type="presOf" srcId="{1C366DC0-3D9C-4EC1-A813-85BDCD794FD9}" destId="{934D15FB-F106-4A3E-9C27-1AD1410AE4F1}" srcOrd="0" destOrd="0" presId="urn:microsoft.com/office/officeart/2011/layout/HexagonRadial"/>
    <dgm:cxn modelId="{90F3173E-29AD-4AF4-8D20-EC729170BE4B}" type="presOf" srcId="{615DD236-5110-41BF-BF9A-8113673FCC9D}" destId="{0E715FC2-C73A-4AAF-879D-C6CCE213847D}" srcOrd="0" destOrd="0" presId="urn:microsoft.com/office/officeart/2011/layout/HexagonRadial"/>
    <dgm:cxn modelId="{698C265C-794A-47E9-9F6A-AB5C2E364315}" type="presOf" srcId="{2C90690E-F9C9-48E0-9219-8B98DF288C1F}" destId="{9DC42AF1-1E6C-442D-AAFB-C61889B0F5E4}" srcOrd="0" destOrd="0" presId="urn:microsoft.com/office/officeart/2011/layout/HexagonRadial"/>
    <dgm:cxn modelId="{D8D32967-F37E-4E1D-BA84-B88193ECA756}" srcId="{9A23E431-814E-4A16-886B-BDE555A38957}" destId="{E14A6BAE-0EF9-4ED3-BD62-E7D67A7588EE}" srcOrd="0" destOrd="0" parTransId="{4E8D4F55-2314-4899-9E05-96C316FCACA6}" sibTransId="{7B140A84-C8D4-4648-AC50-850D4D1DAAAA}"/>
    <dgm:cxn modelId="{C33F2250-5CC5-4EDD-9D39-CFA509283BEF}" srcId="{E14A6BAE-0EF9-4ED3-BD62-E7D67A7588EE}" destId="{228B736D-8191-4AA3-A64D-915893FC2E59}" srcOrd="1" destOrd="0" parTransId="{163AA103-97F4-40C4-93D0-D630D4A8F520}" sibTransId="{850A3338-5C4D-4C79-BBFB-049EDF39CF4C}"/>
    <dgm:cxn modelId="{E045F677-D2D7-4E9E-8ED6-3024CF24FFBA}" type="presOf" srcId="{E14A6BAE-0EF9-4ED3-BD62-E7D67A7588EE}" destId="{50960CD2-BC67-4B24-AD6C-7C77426BAD08}" srcOrd="0" destOrd="0" presId="urn:microsoft.com/office/officeart/2011/layout/HexagonRadial"/>
    <dgm:cxn modelId="{DFBD697D-FB92-44CE-B509-C39D3E7F211F}" srcId="{E14A6BAE-0EF9-4ED3-BD62-E7D67A7588EE}" destId="{2C90690E-F9C9-48E0-9219-8B98DF288C1F}" srcOrd="4" destOrd="0" parTransId="{8E05283C-65CB-47BE-B65D-B2C7588E94C4}" sibTransId="{5EB606C2-0C50-465D-98B7-17450C290F57}"/>
    <dgm:cxn modelId="{97993387-735C-4A1D-B56F-0DDB88BD6012}" srcId="{E14A6BAE-0EF9-4ED3-BD62-E7D67A7588EE}" destId="{615DD236-5110-41BF-BF9A-8113673FCC9D}" srcOrd="3" destOrd="0" parTransId="{52926F4A-6FA0-4C18-8007-E44028FD8EDA}" sibTransId="{CCF02910-1995-4C29-B748-945EEB45D5FB}"/>
    <dgm:cxn modelId="{C9CB558F-C760-4460-8048-ACEF26C4BBC4}" srcId="{E14A6BAE-0EF9-4ED3-BD62-E7D67A7588EE}" destId="{1C366DC0-3D9C-4EC1-A813-85BDCD794FD9}" srcOrd="2" destOrd="0" parTransId="{50639951-FB1F-441A-9E50-1A3701776577}" sibTransId="{1E5C698A-15D4-4D56-AF0B-B88C47E1E5D2}"/>
    <dgm:cxn modelId="{FC4619A4-0B9E-49FA-B1CC-6AAC0F3D991B}" srcId="{9A23E431-814E-4A16-886B-BDE555A38957}" destId="{96A98BB7-F4C0-4BB7-83B0-E627E43BA641}" srcOrd="1" destOrd="0" parTransId="{175A91AF-993E-4548-9E5D-E492BCD0DDE3}" sibTransId="{A3E6EFE4-3CDB-48A0-846A-04C147490631}"/>
    <dgm:cxn modelId="{335F0CB3-DE33-4428-ABB1-36B9F06A536E}" type="presOf" srcId="{228B736D-8191-4AA3-A64D-915893FC2E59}" destId="{346747F1-1C16-44C4-A9C0-9ABB8D59D965}" srcOrd="0" destOrd="0" presId="urn:microsoft.com/office/officeart/2011/layout/HexagonRadial"/>
    <dgm:cxn modelId="{C137C3B3-D3A6-42D5-83B7-453A7AB2EDC8}" srcId="{E14A6BAE-0EF9-4ED3-BD62-E7D67A7588EE}" destId="{D1241A34-255C-4B15-8D49-8682E51BE505}" srcOrd="0" destOrd="0" parTransId="{1891BDF7-F109-447D-A2B4-5194F9E0C99A}" sibTransId="{D77CFB66-3CF1-4231-AD81-4D06E538021E}"/>
    <dgm:cxn modelId="{A93654E8-8CE0-4D58-A784-72D448566F4F}" type="presOf" srcId="{9A23E431-814E-4A16-886B-BDE555A38957}" destId="{511CFF1C-0FB6-4602-BBA0-786D4256B218}" srcOrd="0" destOrd="0" presId="urn:microsoft.com/office/officeart/2011/layout/HexagonRadial"/>
    <dgm:cxn modelId="{E69E31F4-E66A-4A75-BE8F-181E7CF4AF51}" type="presOf" srcId="{D1241A34-255C-4B15-8D49-8682E51BE505}" destId="{3483F0F7-C5E3-47CB-BE53-2D548DB72477}" srcOrd="0" destOrd="0" presId="urn:microsoft.com/office/officeart/2011/layout/HexagonRadial"/>
    <dgm:cxn modelId="{538FF844-38F0-4313-9740-52C3DF00120E}" type="presParOf" srcId="{511CFF1C-0FB6-4602-BBA0-786D4256B218}" destId="{50960CD2-BC67-4B24-AD6C-7C77426BAD08}" srcOrd="0" destOrd="0" presId="urn:microsoft.com/office/officeart/2011/layout/HexagonRadial"/>
    <dgm:cxn modelId="{CCF811E5-33E7-4DC9-BD5A-FCDA6F52B3B3}" type="presParOf" srcId="{511CFF1C-0FB6-4602-BBA0-786D4256B218}" destId="{EA810C91-2D6F-42CC-A2B2-2B162EB1A5CC}" srcOrd="1" destOrd="0" presId="urn:microsoft.com/office/officeart/2011/layout/HexagonRadial"/>
    <dgm:cxn modelId="{EA401C48-DD36-4F59-ADD5-5519E00FF5AF}" type="presParOf" srcId="{EA810C91-2D6F-42CC-A2B2-2B162EB1A5CC}" destId="{93D57F05-68C1-49EA-B8B4-2EAB1AFD0BB8}" srcOrd="0" destOrd="0" presId="urn:microsoft.com/office/officeart/2011/layout/HexagonRadial"/>
    <dgm:cxn modelId="{842CC6E4-1FFE-4C7C-8B2A-EF132E3D7891}" type="presParOf" srcId="{511CFF1C-0FB6-4602-BBA0-786D4256B218}" destId="{3483F0F7-C5E3-47CB-BE53-2D548DB72477}" srcOrd="2" destOrd="0" presId="urn:microsoft.com/office/officeart/2011/layout/HexagonRadial"/>
    <dgm:cxn modelId="{37BC54F4-F8CD-4E49-85E2-AC49D5A77788}" type="presParOf" srcId="{511CFF1C-0FB6-4602-BBA0-786D4256B218}" destId="{BFB84432-C4F1-4258-B21D-DE404D53BECC}" srcOrd="3" destOrd="0" presId="urn:microsoft.com/office/officeart/2011/layout/HexagonRadial"/>
    <dgm:cxn modelId="{34F71ED9-0931-4942-A784-1B2A66EDCE67}" type="presParOf" srcId="{BFB84432-C4F1-4258-B21D-DE404D53BECC}" destId="{44C43905-1437-4262-AE47-0D06CD2E5E3F}" srcOrd="0" destOrd="0" presId="urn:microsoft.com/office/officeart/2011/layout/HexagonRadial"/>
    <dgm:cxn modelId="{1067AFE3-0437-48DD-9A68-3965E238B8B0}" type="presParOf" srcId="{511CFF1C-0FB6-4602-BBA0-786D4256B218}" destId="{346747F1-1C16-44C4-A9C0-9ABB8D59D965}" srcOrd="4" destOrd="0" presId="urn:microsoft.com/office/officeart/2011/layout/HexagonRadial"/>
    <dgm:cxn modelId="{8F012FE8-8407-4C2E-8017-E1079ECA9525}" type="presParOf" srcId="{511CFF1C-0FB6-4602-BBA0-786D4256B218}" destId="{382BB905-0F47-44FB-9E5E-0AF3680EA16B}" srcOrd="5" destOrd="0" presId="urn:microsoft.com/office/officeart/2011/layout/HexagonRadial"/>
    <dgm:cxn modelId="{F27476C7-D49B-4F02-9767-331A3526EE1E}" type="presParOf" srcId="{382BB905-0F47-44FB-9E5E-0AF3680EA16B}" destId="{2AB8157B-8CDC-4C58-99A6-BA18FF514A9F}" srcOrd="0" destOrd="0" presId="urn:microsoft.com/office/officeart/2011/layout/HexagonRadial"/>
    <dgm:cxn modelId="{49300520-ACE5-407F-AD45-2F5BC8A9AD3B}" type="presParOf" srcId="{511CFF1C-0FB6-4602-BBA0-786D4256B218}" destId="{934D15FB-F106-4A3E-9C27-1AD1410AE4F1}" srcOrd="6" destOrd="0" presId="urn:microsoft.com/office/officeart/2011/layout/HexagonRadial"/>
    <dgm:cxn modelId="{2386D918-BDD2-4FC8-B918-70F1AEDEEB59}" type="presParOf" srcId="{511CFF1C-0FB6-4602-BBA0-786D4256B218}" destId="{B969E68B-9A83-4B41-AA06-25BBF42E9FDB}" srcOrd="7" destOrd="0" presId="urn:microsoft.com/office/officeart/2011/layout/HexagonRadial"/>
    <dgm:cxn modelId="{DFA16B84-FD2A-4787-BD07-6DE80CD09903}" type="presParOf" srcId="{B969E68B-9A83-4B41-AA06-25BBF42E9FDB}" destId="{AE67BEF5-19E3-4C6E-928A-88D61F43B097}" srcOrd="0" destOrd="0" presId="urn:microsoft.com/office/officeart/2011/layout/HexagonRadial"/>
    <dgm:cxn modelId="{8198B2BF-0CFC-4501-897D-E85413697DA5}" type="presParOf" srcId="{511CFF1C-0FB6-4602-BBA0-786D4256B218}" destId="{0E715FC2-C73A-4AAF-879D-C6CCE213847D}" srcOrd="8" destOrd="0" presId="urn:microsoft.com/office/officeart/2011/layout/HexagonRadial"/>
    <dgm:cxn modelId="{55C61325-F87D-46E8-85B8-3C2FDC4DD8EE}" type="presParOf" srcId="{511CFF1C-0FB6-4602-BBA0-786D4256B218}" destId="{C0302CC7-5897-4329-B780-A6A250241633}" srcOrd="9" destOrd="0" presId="urn:microsoft.com/office/officeart/2011/layout/HexagonRadial"/>
    <dgm:cxn modelId="{359DB5CF-6776-4D32-AA01-7731C98E4232}" type="presParOf" srcId="{C0302CC7-5897-4329-B780-A6A250241633}" destId="{F8B2A01D-ED63-465B-A95D-A864463C5F94}" srcOrd="0" destOrd="0" presId="urn:microsoft.com/office/officeart/2011/layout/HexagonRadial"/>
    <dgm:cxn modelId="{7C576A3C-15CA-4267-B22F-E31DF7F288D8}" type="presParOf" srcId="{511CFF1C-0FB6-4602-BBA0-786D4256B218}" destId="{9DC42AF1-1E6C-442D-AAFB-C61889B0F5E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23E431-814E-4A16-886B-BDE555A3895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A6BAE-0EF9-4ED3-BD62-E7D67A7588E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E8D4F55-2314-4899-9E05-96C316FCACA6}" type="parTrans" cxnId="{D8D32967-F37E-4E1D-BA84-B88193ECA756}">
      <dgm:prSet/>
      <dgm:spPr/>
      <dgm:t>
        <a:bodyPr/>
        <a:lstStyle/>
        <a:p>
          <a:endParaRPr lang="en-US"/>
        </a:p>
      </dgm:t>
    </dgm:pt>
    <dgm:pt modelId="{7B140A84-C8D4-4648-AC50-850D4D1DAAAA}" type="sibTrans" cxnId="{D8D32967-F37E-4E1D-BA84-B88193ECA756}">
      <dgm:prSet/>
      <dgm:spPr/>
      <dgm:t>
        <a:bodyPr/>
        <a:lstStyle/>
        <a:p>
          <a:endParaRPr lang="en-US"/>
        </a:p>
      </dgm:t>
    </dgm:pt>
    <dgm:pt modelId="{D1241A34-255C-4B15-8D49-8682E51BE505}">
      <dgm:prSet phldrT="[Text]"/>
      <dgm:spPr/>
      <dgm:t>
        <a:bodyPr/>
        <a:lstStyle/>
        <a:p>
          <a:r>
            <a:rPr lang="en-US" dirty="0"/>
            <a:t>Search </a:t>
          </a:r>
          <a:r>
            <a:rPr lang="en-US" dirty="0" err="1"/>
            <a:t>Organisation</a:t>
          </a:r>
          <a:r>
            <a:rPr lang="en-US" dirty="0"/>
            <a:t> DB of the EU</a:t>
          </a:r>
        </a:p>
      </dgm:t>
    </dgm:pt>
    <dgm:pt modelId="{1891BDF7-F109-447D-A2B4-5194F9E0C99A}" type="parTrans" cxnId="{C137C3B3-D3A6-42D5-83B7-453A7AB2EDC8}">
      <dgm:prSet/>
      <dgm:spPr/>
      <dgm:t>
        <a:bodyPr/>
        <a:lstStyle/>
        <a:p>
          <a:endParaRPr lang="en-US"/>
        </a:p>
      </dgm:t>
    </dgm:pt>
    <dgm:pt modelId="{D77CFB66-3CF1-4231-AD81-4D06E538021E}" type="sibTrans" cxnId="{C137C3B3-D3A6-42D5-83B7-453A7AB2EDC8}">
      <dgm:prSet/>
      <dgm:spPr/>
      <dgm:t>
        <a:bodyPr/>
        <a:lstStyle/>
        <a:p>
          <a:endParaRPr lang="en-US"/>
        </a:p>
      </dgm:t>
    </dgm:pt>
    <dgm:pt modelId="{615DD236-5110-41BF-BF9A-8113673FCC9D}">
      <dgm:prSet phldrT="[Text]"/>
      <dgm:spPr/>
      <dgm:t>
        <a:bodyPr/>
        <a:lstStyle/>
        <a:p>
          <a:r>
            <a:rPr lang="en-US" dirty="0"/>
            <a:t>Funding Portal Partner Search</a:t>
          </a:r>
        </a:p>
      </dgm:t>
    </dgm:pt>
    <dgm:pt modelId="{52926F4A-6FA0-4C18-8007-E44028FD8EDA}" type="parTrans" cxnId="{97993387-735C-4A1D-B56F-0DDB88BD6012}">
      <dgm:prSet/>
      <dgm:spPr/>
      <dgm:t>
        <a:bodyPr/>
        <a:lstStyle/>
        <a:p>
          <a:endParaRPr lang="en-US"/>
        </a:p>
      </dgm:t>
    </dgm:pt>
    <dgm:pt modelId="{CCF02910-1995-4C29-B748-945EEB45D5FB}" type="sibTrans" cxnId="{97993387-735C-4A1D-B56F-0DDB88BD6012}">
      <dgm:prSet/>
      <dgm:spPr/>
      <dgm:t>
        <a:bodyPr/>
        <a:lstStyle/>
        <a:p>
          <a:endParaRPr lang="en-US"/>
        </a:p>
      </dgm:t>
    </dgm:pt>
    <dgm:pt modelId="{2C90690E-F9C9-48E0-9219-8B98DF288C1F}">
      <dgm:prSet phldrT="[Text]"/>
      <dgm:spPr/>
      <dgm:t>
        <a:bodyPr/>
        <a:lstStyle/>
        <a:p>
          <a:r>
            <a:rPr lang="en-US" dirty="0"/>
            <a:t>Research CORDIS Project DB</a:t>
          </a:r>
        </a:p>
      </dgm:t>
    </dgm:pt>
    <dgm:pt modelId="{8E05283C-65CB-47BE-B65D-B2C7588E94C4}" type="parTrans" cxnId="{DFBD697D-FB92-44CE-B509-C39D3E7F211F}">
      <dgm:prSet/>
      <dgm:spPr/>
      <dgm:t>
        <a:bodyPr/>
        <a:lstStyle/>
        <a:p>
          <a:endParaRPr lang="en-US"/>
        </a:p>
      </dgm:t>
    </dgm:pt>
    <dgm:pt modelId="{5EB606C2-0C50-465D-98B7-17450C290F57}" type="sibTrans" cxnId="{DFBD697D-FB92-44CE-B509-C39D3E7F211F}">
      <dgm:prSet/>
      <dgm:spPr/>
      <dgm:t>
        <a:bodyPr/>
        <a:lstStyle/>
        <a:p>
          <a:endParaRPr lang="en-US"/>
        </a:p>
      </dgm:t>
    </dgm:pt>
    <dgm:pt modelId="{96A98BB7-F4C0-4BB7-83B0-E627E43BA641}">
      <dgm:prSet phldrT="[Text]"/>
      <dgm:spPr/>
      <dgm:t>
        <a:bodyPr/>
        <a:lstStyle/>
        <a:p>
          <a:endParaRPr lang="en-US" dirty="0"/>
        </a:p>
      </dgm:t>
    </dgm:pt>
    <dgm:pt modelId="{A3E6EFE4-3CDB-48A0-846A-04C147490631}" type="sibTrans" cxnId="{FC4619A4-0B9E-49FA-B1CC-6AAC0F3D991B}">
      <dgm:prSet/>
      <dgm:spPr/>
      <dgm:t>
        <a:bodyPr/>
        <a:lstStyle/>
        <a:p>
          <a:endParaRPr lang="en-US"/>
        </a:p>
      </dgm:t>
    </dgm:pt>
    <dgm:pt modelId="{175A91AF-993E-4548-9E5D-E492BCD0DDE3}" type="parTrans" cxnId="{FC4619A4-0B9E-49FA-B1CC-6AAC0F3D991B}">
      <dgm:prSet/>
      <dgm:spPr/>
      <dgm:t>
        <a:bodyPr/>
        <a:lstStyle/>
        <a:p>
          <a:endParaRPr lang="en-US"/>
        </a:p>
      </dgm:t>
    </dgm:pt>
    <dgm:pt modelId="{511CFF1C-0FB6-4602-BBA0-786D4256B218}" type="pres">
      <dgm:prSet presAssocID="{9A23E431-814E-4A16-886B-BDE555A389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960CD2-BC67-4B24-AD6C-7C77426BAD08}" type="pres">
      <dgm:prSet presAssocID="{E14A6BAE-0EF9-4ED3-BD62-E7D67A7588EE}" presName="Parent" presStyleLbl="node0" presStyleIdx="0" presStyleCnt="1">
        <dgm:presLayoutVars>
          <dgm:chMax val="6"/>
          <dgm:chPref val="6"/>
        </dgm:presLayoutVars>
      </dgm:prSet>
      <dgm:spPr/>
    </dgm:pt>
    <dgm:pt modelId="{EA810C91-2D6F-42CC-A2B2-2B162EB1A5CC}" type="pres">
      <dgm:prSet presAssocID="{D1241A34-255C-4B15-8D49-8682E51BE505}" presName="Accent1" presStyleCnt="0"/>
      <dgm:spPr/>
    </dgm:pt>
    <dgm:pt modelId="{93D57F05-68C1-49EA-B8B4-2EAB1AFD0BB8}" type="pres">
      <dgm:prSet presAssocID="{D1241A34-255C-4B15-8D49-8682E51BE505}" presName="Accent" presStyleLbl="bgShp" presStyleIdx="0" presStyleCnt="3"/>
      <dgm:spPr/>
    </dgm:pt>
    <dgm:pt modelId="{3483F0F7-C5E3-47CB-BE53-2D548DB72477}" type="pres">
      <dgm:prSet presAssocID="{D1241A34-255C-4B15-8D49-8682E51BE505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5C8EC7F-1D7E-40AB-AD75-734E0589F0A2}" type="pres">
      <dgm:prSet presAssocID="{615DD236-5110-41BF-BF9A-8113673FCC9D}" presName="Accent2" presStyleCnt="0"/>
      <dgm:spPr/>
    </dgm:pt>
    <dgm:pt modelId="{AE67BEF5-19E3-4C6E-928A-88D61F43B097}" type="pres">
      <dgm:prSet presAssocID="{615DD236-5110-41BF-BF9A-8113673FCC9D}" presName="Accent" presStyleLbl="bgShp" presStyleIdx="1" presStyleCnt="3"/>
      <dgm:spPr/>
    </dgm:pt>
    <dgm:pt modelId="{E7A7FD32-61DC-4702-BE5C-62F5D7710E9A}" type="pres">
      <dgm:prSet presAssocID="{615DD236-5110-41BF-BF9A-8113673FCC9D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932DA1B-9A5F-495C-B6A0-E46E4FDF063B}" type="pres">
      <dgm:prSet presAssocID="{2C90690E-F9C9-48E0-9219-8B98DF288C1F}" presName="Accent3" presStyleCnt="0"/>
      <dgm:spPr/>
    </dgm:pt>
    <dgm:pt modelId="{F8B2A01D-ED63-465B-A95D-A864463C5F94}" type="pres">
      <dgm:prSet presAssocID="{2C90690E-F9C9-48E0-9219-8B98DF288C1F}" presName="Accent" presStyleLbl="bgShp" presStyleIdx="2" presStyleCnt="3"/>
      <dgm:spPr/>
    </dgm:pt>
    <dgm:pt modelId="{5CADDA18-5BF1-4374-8723-05CC82AE039C}" type="pres">
      <dgm:prSet presAssocID="{2C90690E-F9C9-48E0-9219-8B98DF288C1F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E9D81A-ECA8-479F-8B76-343BD8C5D78A}" type="presOf" srcId="{2C90690E-F9C9-48E0-9219-8B98DF288C1F}" destId="{5CADDA18-5BF1-4374-8723-05CC82AE039C}" srcOrd="0" destOrd="0" presId="urn:microsoft.com/office/officeart/2011/layout/HexagonRadial"/>
    <dgm:cxn modelId="{D8D32967-F37E-4E1D-BA84-B88193ECA756}" srcId="{9A23E431-814E-4A16-886B-BDE555A38957}" destId="{E14A6BAE-0EF9-4ED3-BD62-E7D67A7588EE}" srcOrd="0" destOrd="0" parTransId="{4E8D4F55-2314-4899-9E05-96C316FCACA6}" sibTransId="{7B140A84-C8D4-4648-AC50-850D4D1DAAAA}"/>
    <dgm:cxn modelId="{2A3B204D-B78E-4C00-83EF-75B6A5065F59}" type="presOf" srcId="{615DD236-5110-41BF-BF9A-8113673FCC9D}" destId="{E7A7FD32-61DC-4702-BE5C-62F5D7710E9A}" srcOrd="0" destOrd="0" presId="urn:microsoft.com/office/officeart/2011/layout/HexagonRadial"/>
    <dgm:cxn modelId="{E045F677-D2D7-4E9E-8ED6-3024CF24FFBA}" type="presOf" srcId="{E14A6BAE-0EF9-4ED3-BD62-E7D67A7588EE}" destId="{50960CD2-BC67-4B24-AD6C-7C77426BAD08}" srcOrd="0" destOrd="0" presId="urn:microsoft.com/office/officeart/2011/layout/HexagonRadial"/>
    <dgm:cxn modelId="{DFBD697D-FB92-44CE-B509-C39D3E7F211F}" srcId="{E14A6BAE-0EF9-4ED3-BD62-E7D67A7588EE}" destId="{2C90690E-F9C9-48E0-9219-8B98DF288C1F}" srcOrd="2" destOrd="0" parTransId="{8E05283C-65CB-47BE-B65D-B2C7588E94C4}" sibTransId="{5EB606C2-0C50-465D-98B7-17450C290F57}"/>
    <dgm:cxn modelId="{97993387-735C-4A1D-B56F-0DDB88BD6012}" srcId="{E14A6BAE-0EF9-4ED3-BD62-E7D67A7588EE}" destId="{615DD236-5110-41BF-BF9A-8113673FCC9D}" srcOrd="1" destOrd="0" parTransId="{52926F4A-6FA0-4C18-8007-E44028FD8EDA}" sibTransId="{CCF02910-1995-4C29-B748-945EEB45D5FB}"/>
    <dgm:cxn modelId="{FC4619A4-0B9E-49FA-B1CC-6AAC0F3D991B}" srcId="{9A23E431-814E-4A16-886B-BDE555A38957}" destId="{96A98BB7-F4C0-4BB7-83B0-E627E43BA641}" srcOrd="1" destOrd="0" parTransId="{175A91AF-993E-4548-9E5D-E492BCD0DDE3}" sibTransId="{A3E6EFE4-3CDB-48A0-846A-04C147490631}"/>
    <dgm:cxn modelId="{C137C3B3-D3A6-42D5-83B7-453A7AB2EDC8}" srcId="{E14A6BAE-0EF9-4ED3-BD62-E7D67A7588EE}" destId="{D1241A34-255C-4B15-8D49-8682E51BE505}" srcOrd="0" destOrd="0" parTransId="{1891BDF7-F109-447D-A2B4-5194F9E0C99A}" sibTransId="{D77CFB66-3CF1-4231-AD81-4D06E538021E}"/>
    <dgm:cxn modelId="{A93654E8-8CE0-4D58-A784-72D448566F4F}" type="presOf" srcId="{9A23E431-814E-4A16-886B-BDE555A38957}" destId="{511CFF1C-0FB6-4602-BBA0-786D4256B218}" srcOrd="0" destOrd="0" presId="urn:microsoft.com/office/officeart/2011/layout/HexagonRadial"/>
    <dgm:cxn modelId="{E69E31F4-E66A-4A75-BE8F-181E7CF4AF51}" type="presOf" srcId="{D1241A34-255C-4B15-8D49-8682E51BE505}" destId="{3483F0F7-C5E3-47CB-BE53-2D548DB72477}" srcOrd="0" destOrd="0" presId="urn:microsoft.com/office/officeart/2011/layout/HexagonRadial"/>
    <dgm:cxn modelId="{538FF844-38F0-4313-9740-52C3DF00120E}" type="presParOf" srcId="{511CFF1C-0FB6-4602-BBA0-786D4256B218}" destId="{50960CD2-BC67-4B24-AD6C-7C77426BAD08}" srcOrd="0" destOrd="0" presId="urn:microsoft.com/office/officeart/2011/layout/HexagonRadial"/>
    <dgm:cxn modelId="{CCF811E5-33E7-4DC9-BD5A-FCDA6F52B3B3}" type="presParOf" srcId="{511CFF1C-0FB6-4602-BBA0-786D4256B218}" destId="{EA810C91-2D6F-42CC-A2B2-2B162EB1A5CC}" srcOrd="1" destOrd="0" presId="urn:microsoft.com/office/officeart/2011/layout/HexagonRadial"/>
    <dgm:cxn modelId="{EA401C48-DD36-4F59-ADD5-5519E00FF5AF}" type="presParOf" srcId="{EA810C91-2D6F-42CC-A2B2-2B162EB1A5CC}" destId="{93D57F05-68C1-49EA-B8B4-2EAB1AFD0BB8}" srcOrd="0" destOrd="0" presId="urn:microsoft.com/office/officeart/2011/layout/HexagonRadial"/>
    <dgm:cxn modelId="{842CC6E4-1FFE-4C7C-8B2A-EF132E3D7891}" type="presParOf" srcId="{511CFF1C-0FB6-4602-BBA0-786D4256B218}" destId="{3483F0F7-C5E3-47CB-BE53-2D548DB72477}" srcOrd="2" destOrd="0" presId="urn:microsoft.com/office/officeart/2011/layout/HexagonRadial"/>
    <dgm:cxn modelId="{FD19ACC6-220B-49D2-85B3-477AD9B0E6C7}" type="presParOf" srcId="{511CFF1C-0FB6-4602-BBA0-786D4256B218}" destId="{A5C8EC7F-1D7E-40AB-AD75-734E0589F0A2}" srcOrd="3" destOrd="0" presId="urn:microsoft.com/office/officeart/2011/layout/HexagonRadial"/>
    <dgm:cxn modelId="{59783E92-BEEE-4989-8B9B-75F8A2465DB8}" type="presParOf" srcId="{A5C8EC7F-1D7E-40AB-AD75-734E0589F0A2}" destId="{AE67BEF5-19E3-4C6E-928A-88D61F43B097}" srcOrd="0" destOrd="0" presId="urn:microsoft.com/office/officeart/2011/layout/HexagonRadial"/>
    <dgm:cxn modelId="{BABBED3B-CC17-401B-BC12-5D532D16C280}" type="presParOf" srcId="{511CFF1C-0FB6-4602-BBA0-786D4256B218}" destId="{E7A7FD32-61DC-4702-BE5C-62F5D7710E9A}" srcOrd="4" destOrd="0" presId="urn:microsoft.com/office/officeart/2011/layout/HexagonRadial"/>
    <dgm:cxn modelId="{1C653C21-DE41-4702-A251-A5E805013EF7}" type="presParOf" srcId="{511CFF1C-0FB6-4602-BBA0-786D4256B218}" destId="{6932DA1B-9A5F-495C-B6A0-E46E4FDF063B}" srcOrd="5" destOrd="0" presId="urn:microsoft.com/office/officeart/2011/layout/HexagonRadial"/>
    <dgm:cxn modelId="{0E33FB28-34D6-4B39-81ED-57FC5A49E7D5}" type="presParOf" srcId="{6932DA1B-9A5F-495C-B6A0-E46E4FDF063B}" destId="{F8B2A01D-ED63-465B-A95D-A864463C5F94}" srcOrd="0" destOrd="0" presId="urn:microsoft.com/office/officeart/2011/layout/HexagonRadial"/>
    <dgm:cxn modelId="{2B4423BA-69ED-482B-8BA4-6E32179B4111}" type="presParOf" srcId="{511CFF1C-0FB6-4602-BBA0-786D4256B218}" destId="{5CADDA18-5BF1-4374-8723-05CC82AE039C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F322F-4741-478B-986D-7CD16478EF2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AF733-2ED3-4E59-9CF7-1C6F6270C294}">
      <dgm:prSet phldrT="[Text]"/>
      <dgm:spPr>
        <a:solidFill>
          <a:srgbClr val="008EAF"/>
        </a:solidFill>
        <a:ln>
          <a:noFill/>
        </a:ln>
      </dgm:spPr>
      <dgm:t>
        <a:bodyPr/>
        <a:lstStyle/>
        <a:p>
          <a:r>
            <a:rPr lang="en-US" dirty="0"/>
            <a:t>EURAXESS PORTAL</a:t>
          </a:r>
        </a:p>
      </dgm:t>
    </dgm:pt>
    <dgm:pt modelId="{86C588E0-C8FE-40D9-9D47-F8A04BB167D3}" type="parTrans" cxnId="{3AB6FDD4-6ECE-4D32-BCEF-F562061C4D5B}">
      <dgm:prSet/>
      <dgm:spPr/>
      <dgm:t>
        <a:bodyPr/>
        <a:lstStyle/>
        <a:p>
          <a:endParaRPr lang="en-US"/>
        </a:p>
      </dgm:t>
    </dgm:pt>
    <dgm:pt modelId="{AB2D1D69-ACEA-4183-BDB1-A236F9C41F11}" type="sibTrans" cxnId="{3AB6FDD4-6ECE-4D32-BCEF-F562061C4D5B}">
      <dgm:prSet/>
      <dgm:spPr/>
      <dgm:t>
        <a:bodyPr/>
        <a:lstStyle/>
        <a:p>
          <a:endParaRPr lang="en-US"/>
        </a:p>
      </dgm:t>
    </dgm:pt>
    <dgm:pt modelId="{ED887F79-A0EA-49EA-97E5-377D18D5443E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 t="-9000" b="-10000"/>
          </a:stretch>
        </a:blipFill>
        <a:ln w="38100">
          <a:solidFill>
            <a:srgbClr val="008EAF"/>
          </a:solidFill>
        </a:ln>
      </dgm:spPr>
      <dgm:t>
        <a:bodyPr/>
        <a:lstStyle/>
        <a:p>
          <a:pPr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BA341789-D9A7-4BCE-BEA4-D92FD2DAF9CC}" type="parTrans" cxnId="{A1CB40BA-BAEF-4362-9B75-648068BB6EDE}">
      <dgm:prSet/>
      <dgm:spPr/>
      <dgm:t>
        <a:bodyPr/>
        <a:lstStyle/>
        <a:p>
          <a:endParaRPr lang="en-US"/>
        </a:p>
      </dgm:t>
    </dgm:pt>
    <dgm:pt modelId="{6FAA32BE-AED8-493A-8752-1AF864CFD030}" type="sibTrans" cxnId="{A1CB40BA-BAEF-4362-9B75-648068BB6EDE}">
      <dgm:prSet/>
      <dgm:spPr/>
      <dgm:t>
        <a:bodyPr/>
        <a:lstStyle/>
        <a:p>
          <a:endParaRPr lang="en-US"/>
        </a:p>
      </dgm:t>
    </dgm:pt>
    <dgm:pt modelId="{D1292D39-C75E-4276-B72A-F2643F8F749B}">
      <dgm:prSet phldrT="[Text]"/>
      <dgm:spPr>
        <a:solidFill>
          <a:srgbClr val="253F8E"/>
        </a:solidFill>
        <a:ln>
          <a:noFill/>
        </a:ln>
      </dgm:spPr>
      <dgm:t>
        <a:bodyPr/>
        <a:lstStyle/>
        <a:p>
          <a:r>
            <a:rPr lang="is-IS" dirty="0"/>
            <a:t>EUROPEAN RESEARCH AREA</a:t>
          </a:r>
          <a:endParaRPr lang="en-US" dirty="0"/>
        </a:p>
      </dgm:t>
    </dgm:pt>
    <dgm:pt modelId="{7011A3A5-6B9A-4CB1-B28B-6F73A6199995}" type="parTrans" cxnId="{FA12DDDF-38C3-485B-BA65-1EC1FA6CFE74}">
      <dgm:prSet/>
      <dgm:spPr/>
      <dgm:t>
        <a:bodyPr/>
        <a:lstStyle/>
        <a:p>
          <a:endParaRPr lang="en-US"/>
        </a:p>
      </dgm:t>
    </dgm:pt>
    <dgm:pt modelId="{196A3783-AE7C-48E2-920C-C1A78858EE67}" type="sibTrans" cxnId="{FA12DDDF-38C3-485B-BA65-1EC1FA6CFE74}">
      <dgm:prSet/>
      <dgm:spPr/>
      <dgm:t>
        <a:bodyPr/>
        <a:lstStyle/>
        <a:p>
          <a:endParaRPr lang="en-US"/>
        </a:p>
      </dgm:t>
    </dgm:pt>
    <dgm:pt modelId="{BF11B74A-929A-4330-AFF1-2F657C43BAA8}">
      <dgm:prSet phldrT="[Text]" custT="1"/>
      <dgm:spPr>
        <a:blipFill dpi="0" rotWithShape="0">
          <a:blip xmlns:r="http://schemas.openxmlformats.org/officeDocument/2006/relationships" r:embed="rId2"/>
          <a:srcRect/>
          <a:stretch>
            <a:fillRect t="-9000" r="-10000" b="-10000"/>
          </a:stretch>
        </a:blipFill>
        <a:ln w="38100">
          <a:solidFill>
            <a:srgbClr val="253F8E"/>
          </a:solidFill>
        </a:ln>
      </dgm:spPr>
      <dgm:t>
        <a:bodyPr/>
        <a:lstStyle/>
        <a:p>
          <a:pPr algn="r"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  <a:latin typeface="+mj-lt"/>
          </a:endParaRPr>
        </a:p>
      </dgm:t>
    </dgm:pt>
    <dgm:pt modelId="{7AD6A835-3885-4068-A784-CEB9383D71A1}" type="parTrans" cxnId="{B92A0ACC-C873-48B8-89B1-A1F0FF46BB98}">
      <dgm:prSet/>
      <dgm:spPr/>
      <dgm:t>
        <a:bodyPr/>
        <a:lstStyle/>
        <a:p>
          <a:endParaRPr lang="en-US"/>
        </a:p>
      </dgm:t>
    </dgm:pt>
    <dgm:pt modelId="{CD41233A-0948-4644-9612-CAF88E7AB2B6}" type="sibTrans" cxnId="{B92A0ACC-C873-48B8-89B1-A1F0FF46BB98}">
      <dgm:prSet/>
      <dgm:spPr/>
      <dgm:t>
        <a:bodyPr/>
        <a:lstStyle/>
        <a:p>
          <a:endParaRPr lang="en-US"/>
        </a:p>
      </dgm:t>
    </dgm:pt>
    <dgm:pt modelId="{061585C5-2734-4A53-9630-C3D285EF7149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dirty="0"/>
            <a:t>EURAXESS WORLDWIDE</a:t>
          </a:r>
        </a:p>
      </dgm:t>
    </dgm:pt>
    <dgm:pt modelId="{4E160487-F587-4319-B6A5-D97583DA96D6}" type="parTrans" cxnId="{2726C668-707D-4FB4-BFE3-19931839E6E6}">
      <dgm:prSet/>
      <dgm:spPr/>
      <dgm:t>
        <a:bodyPr/>
        <a:lstStyle/>
        <a:p>
          <a:endParaRPr lang="en-US"/>
        </a:p>
      </dgm:t>
    </dgm:pt>
    <dgm:pt modelId="{C902A142-AA21-4BAE-BA7A-40235E5CCDF4}" type="sibTrans" cxnId="{2726C668-707D-4FB4-BFE3-19931839E6E6}">
      <dgm:prSet/>
      <dgm:spPr/>
      <dgm:t>
        <a:bodyPr/>
        <a:lstStyle/>
        <a:p>
          <a:endParaRPr lang="en-US"/>
        </a:p>
      </dgm:t>
    </dgm:pt>
    <dgm:pt modelId="{4F5552D3-54AD-4C15-A494-D991827B09C0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r="-30000" b="-45000"/>
          </a:stretch>
        </a:blipFill>
        <a:ln w="38100">
          <a:solidFill>
            <a:srgbClr val="FFC000"/>
          </a:solidFill>
        </a:ln>
      </dgm:spPr>
      <dgm:t>
        <a:bodyPr anchor="b"/>
        <a:lstStyle/>
        <a:p>
          <a:pPr algn="r"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EF745F37-3851-49CB-A51B-6F3D283605E7}" type="parTrans" cxnId="{DC7C76AA-6D5D-4F18-B8E6-E25B6D9C873F}">
      <dgm:prSet/>
      <dgm:spPr/>
      <dgm:t>
        <a:bodyPr/>
        <a:lstStyle/>
        <a:p>
          <a:endParaRPr lang="en-US"/>
        </a:p>
      </dgm:t>
    </dgm:pt>
    <dgm:pt modelId="{B7395495-9708-46B4-BA15-60A7839D5AFF}" type="sibTrans" cxnId="{DC7C76AA-6D5D-4F18-B8E6-E25B6D9C873F}">
      <dgm:prSet/>
      <dgm:spPr/>
      <dgm:t>
        <a:bodyPr/>
        <a:lstStyle/>
        <a:p>
          <a:endParaRPr lang="en-US"/>
        </a:p>
      </dgm:t>
    </dgm:pt>
    <dgm:pt modelId="{BBAAAFE5-CF7F-4CE7-BBD2-30C13BD65737}">
      <dgm:prSet phldrT="[Text]"/>
      <dgm:spPr>
        <a:solidFill>
          <a:srgbClr val="CC3399"/>
        </a:solidFill>
        <a:ln>
          <a:noFill/>
        </a:ln>
      </dgm:spPr>
      <dgm:t>
        <a:bodyPr/>
        <a:lstStyle/>
        <a:p>
          <a:r>
            <a:rPr lang="en-US" dirty="0"/>
            <a:t>EURAXESS CENTRES</a:t>
          </a:r>
        </a:p>
      </dgm:t>
    </dgm:pt>
    <dgm:pt modelId="{AC0E7238-FB79-46FE-BF93-A1D5BA595B11}" type="parTrans" cxnId="{BCE02CC3-C8BD-45E4-8BFE-783BC8B26023}">
      <dgm:prSet/>
      <dgm:spPr/>
      <dgm:t>
        <a:bodyPr/>
        <a:lstStyle/>
        <a:p>
          <a:endParaRPr lang="en-US"/>
        </a:p>
      </dgm:t>
    </dgm:pt>
    <dgm:pt modelId="{AEC44D13-5266-4903-9135-EEB1B2745B12}" type="sibTrans" cxnId="{BCE02CC3-C8BD-45E4-8BFE-783BC8B26023}">
      <dgm:prSet/>
      <dgm:spPr/>
      <dgm:t>
        <a:bodyPr/>
        <a:lstStyle/>
        <a:p>
          <a:endParaRPr lang="en-US"/>
        </a:p>
      </dgm:t>
    </dgm:pt>
    <dgm:pt modelId="{695F82CD-95BC-4F25-AD9F-91800BCEAD62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l="-4000" t="-2000" r="1000" b="-5000"/>
          </a:stretch>
        </a:blipFill>
        <a:ln w="38100">
          <a:solidFill>
            <a:srgbClr val="CC3399"/>
          </a:solidFill>
        </a:ln>
      </dgm:spPr>
      <dgm:t>
        <a:bodyPr anchor="b"/>
        <a:lstStyle/>
        <a:p>
          <a:pPr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B61DFB2A-D007-437E-BACA-69467B6D5CC9}" type="parTrans" cxnId="{F520563B-EB9C-4DF3-94E7-DE161069BEC0}">
      <dgm:prSet/>
      <dgm:spPr/>
      <dgm:t>
        <a:bodyPr/>
        <a:lstStyle/>
        <a:p>
          <a:endParaRPr lang="en-US"/>
        </a:p>
      </dgm:t>
    </dgm:pt>
    <dgm:pt modelId="{DAD48F9E-6265-43DD-BCCD-1FBA1DE7C517}" type="sibTrans" cxnId="{F520563B-EB9C-4DF3-94E7-DE161069BEC0}">
      <dgm:prSet/>
      <dgm:spPr/>
      <dgm:t>
        <a:bodyPr/>
        <a:lstStyle/>
        <a:p>
          <a:endParaRPr lang="en-US"/>
        </a:p>
      </dgm:t>
    </dgm:pt>
    <dgm:pt modelId="{B63BD1B0-E65C-4A99-A355-7F357AB4DA3F}">
      <dgm:prSet custT="1"/>
      <dgm:spPr>
        <a:ln w="38100">
          <a:solidFill>
            <a:srgbClr val="253F8E"/>
          </a:solidFill>
        </a:ln>
      </dgm:spPr>
      <dgm:t>
        <a:bodyPr/>
        <a:lstStyle/>
        <a:p>
          <a:pPr algn="l"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  <a:latin typeface="+mj-lt"/>
          </a:endParaRPr>
        </a:p>
      </dgm:t>
    </dgm:pt>
    <dgm:pt modelId="{13A06338-3045-4527-802C-0054A83A0C30}" type="sibTrans" cxnId="{F0743F46-9B44-4FE0-BFE0-794791D20C08}">
      <dgm:prSet/>
      <dgm:spPr/>
      <dgm:t>
        <a:bodyPr/>
        <a:lstStyle/>
        <a:p>
          <a:endParaRPr lang="en-US"/>
        </a:p>
      </dgm:t>
    </dgm:pt>
    <dgm:pt modelId="{36FA23CF-6DEB-404F-9097-65AD5A330A85}" type="parTrans" cxnId="{F0743F46-9B44-4FE0-BFE0-794791D20C08}">
      <dgm:prSet/>
      <dgm:spPr/>
      <dgm:t>
        <a:bodyPr/>
        <a:lstStyle/>
        <a:p>
          <a:endParaRPr lang="en-US"/>
        </a:p>
      </dgm:t>
    </dgm:pt>
    <dgm:pt modelId="{8ABB33D1-3B0F-4361-80E5-9E347A013E2E}" type="pres">
      <dgm:prSet presAssocID="{B69F322F-4741-478B-986D-7CD16478EF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559D93-FBD5-4947-A3FB-F31DAA54C810}" type="pres">
      <dgm:prSet presAssocID="{B69F322F-4741-478B-986D-7CD16478EF2A}" presName="children" presStyleCnt="0"/>
      <dgm:spPr/>
    </dgm:pt>
    <dgm:pt modelId="{D24B26D6-BAE9-4A5F-A0D6-3B0FBBD8ECBE}" type="pres">
      <dgm:prSet presAssocID="{B69F322F-4741-478B-986D-7CD16478EF2A}" presName="child1group" presStyleCnt="0"/>
      <dgm:spPr/>
    </dgm:pt>
    <dgm:pt modelId="{5D984F12-5111-4FE2-B69C-35FA4BF39852}" type="pres">
      <dgm:prSet presAssocID="{B69F322F-4741-478B-986D-7CD16478EF2A}" presName="child1" presStyleLbl="bgAcc1" presStyleIdx="0" presStyleCnt="4" custScaleX="133312"/>
      <dgm:spPr/>
    </dgm:pt>
    <dgm:pt modelId="{3ADD2FF1-326B-407C-82E6-77D463C67D2C}" type="pres">
      <dgm:prSet presAssocID="{B69F322F-4741-478B-986D-7CD16478EF2A}" presName="child1Text" presStyleLbl="bgAcc1" presStyleIdx="0" presStyleCnt="4">
        <dgm:presLayoutVars>
          <dgm:bulletEnabled val="1"/>
        </dgm:presLayoutVars>
      </dgm:prSet>
      <dgm:spPr/>
    </dgm:pt>
    <dgm:pt modelId="{757194AE-8796-4FA7-9DF6-0E8E999805C1}" type="pres">
      <dgm:prSet presAssocID="{B69F322F-4741-478B-986D-7CD16478EF2A}" presName="child2group" presStyleCnt="0"/>
      <dgm:spPr/>
    </dgm:pt>
    <dgm:pt modelId="{04ECDBF8-E759-4A73-AD7E-268DF450EDBE}" type="pres">
      <dgm:prSet presAssocID="{B69F322F-4741-478B-986D-7CD16478EF2A}" presName="child2" presStyleLbl="bgAcc1" presStyleIdx="1" presStyleCnt="4" custScaleX="133312"/>
      <dgm:spPr/>
    </dgm:pt>
    <dgm:pt modelId="{8525D67E-7BE7-4A92-8FEE-7B112101A97C}" type="pres">
      <dgm:prSet presAssocID="{B69F322F-4741-478B-986D-7CD16478EF2A}" presName="child2Text" presStyleLbl="bgAcc1" presStyleIdx="1" presStyleCnt="4">
        <dgm:presLayoutVars>
          <dgm:bulletEnabled val="1"/>
        </dgm:presLayoutVars>
      </dgm:prSet>
      <dgm:spPr/>
    </dgm:pt>
    <dgm:pt modelId="{9CD38B04-401B-4029-BC86-0419900C3AE6}" type="pres">
      <dgm:prSet presAssocID="{B69F322F-4741-478B-986D-7CD16478EF2A}" presName="child3group" presStyleCnt="0"/>
      <dgm:spPr/>
    </dgm:pt>
    <dgm:pt modelId="{4AA19817-C87A-4231-95D4-781D46A5B5AC}" type="pres">
      <dgm:prSet presAssocID="{B69F322F-4741-478B-986D-7CD16478EF2A}" presName="child3" presStyleLbl="bgAcc1" presStyleIdx="2" presStyleCnt="4" custScaleX="133312"/>
      <dgm:spPr/>
    </dgm:pt>
    <dgm:pt modelId="{C101B0D8-2822-4344-BA30-A8E44CB833AB}" type="pres">
      <dgm:prSet presAssocID="{B69F322F-4741-478B-986D-7CD16478EF2A}" presName="child3Text" presStyleLbl="bgAcc1" presStyleIdx="2" presStyleCnt="4">
        <dgm:presLayoutVars>
          <dgm:bulletEnabled val="1"/>
        </dgm:presLayoutVars>
      </dgm:prSet>
      <dgm:spPr/>
    </dgm:pt>
    <dgm:pt modelId="{6F9DEC30-9EA1-4D05-82BE-26E1E0D8C217}" type="pres">
      <dgm:prSet presAssocID="{B69F322F-4741-478B-986D-7CD16478EF2A}" presName="child4group" presStyleCnt="0"/>
      <dgm:spPr/>
    </dgm:pt>
    <dgm:pt modelId="{29A011CF-E08D-40D4-8EA7-0B6B66461928}" type="pres">
      <dgm:prSet presAssocID="{B69F322F-4741-478B-986D-7CD16478EF2A}" presName="child4" presStyleLbl="bgAcc1" presStyleIdx="3" presStyleCnt="4" custScaleX="133312"/>
      <dgm:spPr/>
    </dgm:pt>
    <dgm:pt modelId="{91DB3156-3A48-4AB5-B7EA-319EEB44E11E}" type="pres">
      <dgm:prSet presAssocID="{B69F322F-4741-478B-986D-7CD16478EF2A}" presName="child4Text" presStyleLbl="bgAcc1" presStyleIdx="3" presStyleCnt="4">
        <dgm:presLayoutVars>
          <dgm:bulletEnabled val="1"/>
        </dgm:presLayoutVars>
      </dgm:prSet>
      <dgm:spPr/>
    </dgm:pt>
    <dgm:pt modelId="{473961A1-128F-4051-9F4B-28502E7CC20E}" type="pres">
      <dgm:prSet presAssocID="{B69F322F-4741-478B-986D-7CD16478EF2A}" presName="childPlaceholder" presStyleCnt="0"/>
      <dgm:spPr/>
    </dgm:pt>
    <dgm:pt modelId="{7D528CDB-0F24-49E9-944C-B668BC60E23E}" type="pres">
      <dgm:prSet presAssocID="{B69F322F-4741-478B-986D-7CD16478EF2A}" presName="circle" presStyleCnt="0"/>
      <dgm:spPr/>
    </dgm:pt>
    <dgm:pt modelId="{E32B00BA-A2BF-4BB8-88B6-FD5A0C7A3EA9}" type="pres">
      <dgm:prSet presAssocID="{B69F322F-4741-478B-986D-7CD16478EF2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02A1790-59D8-4534-ACD2-11D0B5B612C1}" type="pres">
      <dgm:prSet presAssocID="{B69F322F-4741-478B-986D-7CD16478EF2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AE5DE7-00A1-4A0F-AC6F-3CE3503DD5EF}" type="pres">
      <dgm:prSet presAssocID="{B69F322F-4741-478B-986D-7CD16478EF2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080994C-E3C8-46B7-B622-BBFFF6200E3A}" type="pres">
      <dgm:prSet presAssocID="{B69F322F-4741-478B-986D-7CD16478EF2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9E29BAA-7C11-4492-8806-59850EDEAD43}" type="pres">
      <dgm:prSet presAssocID="{B69F322F-4741-478B-986D-7CD16478EF2A}" presName="quadrantPlaceholder" presStyleCnt="0"/>
      <dgm:spPr/>
    </dgm:pt>
    <dgm:pt modelId="{B28FF7A8-1232-40D3-84D4-E07D71831F24}" type="pres">
      <dgm:prSet presAssocID="{B69F322F-4741-478B-986D-7CD16478EF2A}" presName="center1" presStyleLbl="fgShp" presStyleIdx="0" presStyleCnt="2"/>
      <dgm:spPr/>
    </dgm:pt>
    <dgm:pt modelId="{E7DBBFD2-B29D-4BE9-8A37-1EFBD2EA9358}" type="pres">
      <dgm:prSet presAssocID="{B69F322F-4741-478B-986D-7CD16478EF2A}" presName="center2" presStyleLbl="fgShp" presStyleIdx="1" presStyleCnt="2"/>
      <dgm:spPr/>
    </dgm:pt>
  </dgm:ptLst>
  <dgm:cxnLst>
    <dgm:cxn modelId="{A6C9F812-CD72-4FF9-A77C-1AD20CE01B2F}" type="presOf" srcId="{DA7AF733-2ED3-4E59-9CF7-1C6F6270C294}" destId="{E32B00BA-A2BF-4BB8-88B6-FD5A0C7A3EA9}" srcOrd="0" destOrd="0" presId="urn:microsoft.com/office/officeart/2005/8/layout/cycle4"/>
    <dgm:cxn modelId="{F88CF52C-C5AC-45D2-89EE-7D5A3D093F27}" type="presOf" srcId="{D1292D39-C75E-4276-B72A-F2643F8F749B}" destId="{102A1790-59D8-4534-ACD2-11D0B5B612C1}" srcOrd="0" destOrd="0" presId="urn:microsoft.com/office/officeart/2005/8/layout/cycle4"/>
    <dgm:cxn modelId="{33F6E333-2D84-4E95-A244-418094B921A0}" type="presOf" srcId="{4F5552D3-54AD-4C15-A494-D991827B09C0}" destId="{C101B0D8-2822-4344-BA30-A8E44CB833AB}" srcOrd="1" destOrd="0" presId="urn:microsoft.com/office/officeart/2005/8/layout/cycle4"/>
    <dgm:cxn modelId="{F520563B-EB9C-4DF3-94E7-DE161069BEC0}" srcId="{BBAAAFE5-CF7F-4CE7-BBD2-30C13BD65737}" destId="{695F82CD-95BC-4F25-AD9F-91800BCEAD62}" srcOrd="0" destOrd="0" parTransId="{B61DFB2A-D007-437E-BACA-69467B6D5CC9}" sibTransId="{DAD48F9E-6265-43DD-BCCD-1FBA1DE7C517}"/>
    <dgm:cxn modelId="{5D5B6761-7CFB-4AB1-A0FA-9057BD63FD4C}" type="presOf" srcId="{061585C5-2734-4A53-9630-C3D285EF7149}" destId="{6DAE5DE7-00A1-4A0F-AC6F-3CE3503DD5EF}" srcOrd="0" destOrd="0" presId="urn:microsoft.com/office/officeart/2005/8/layout/cycle4"/>
    <dgm:cxn modelId="{D9F65144-4375-4060-B961-E4693DB6E43E}" type="presOf" srcId="{ED887F79-A0EA-49EA-97E5-377D18D5443E}" destId="{3ADD2FF1-326B-407C-82E6-77D463C67D2C}" srcOrd="1" destOrd="0" presId="urn:microsoft.com/office/officeart/2005/8/layout/cycle4"/>
    <dgm:cxn modelId="{F0743F46-9B44-4FE0-BFE0-794791D20C08}" srcId="{D1292D39-C75E-4276-B72A-F2643F8F749B}" destId="{B63BD1B0-E65C-4A99-A355-7F357AB4DA3F}" srcOrd="1" destOrd="0" parTransId="{36FA23CF-6DEB-404F-9097-65AD5A330A85}" sibTransId="{13A06338-3045-4527-802C-0054A83A0C30}"/>
    <dgm:cxn modelId="{2726C668-707D-4FB4-BFE3-19931839E6E6}" srcId="{B69F322F-4741-478B-986D-7CD16478EF2A}" destId="{061585C5-2734-4A53-9630-C3D285EF7149}" srcOrd="2" destOrd="0" parTransId="{4E160487-F587-4319-B6A5-D97583DA96D6}" sibTransId="{C902A142-AA21-4BAE-BA7A-40235E5CCDF4}"/>
    <dgm:cxn modelId="{30DE676E-6121-4ACF-8588-DF8E0BCB6406}" type="presOf" srcId="{695F82CD-95BC-4F25-AD9F-91800BCEAD62}" destId="{29A011CF-E08D-40D4-8EA7-0B6B66461928}" srcOrd="0" destOrd="0" presId="urn:microsoft.com/office/officeart/2005/8/layout/cycle4"/>
    <dgm:cxn modelId="{E6665475-21FF-43E1-85ED-F7C51ACB1B90}" type="presOf" srcId="{ED887F79-A0EA-49EA-97E5-377D18D5443E}" destId="{5D984F12-5111-4FE2-B69C-35FA4BF39852}" srcOrd="0" destOrd="0" presId="urn:microsoft.com/office/officeart/2005/8/layout/cycle4"/>
    <dgm:cxn modelId="{CD636297-E335-41FF-9E04-A40B1621699F}" type="presOf" srcId="{B63BD1B0-E65C-4A99-A355-7F357AB4DA3F}" destId="{04ECDBF8-E759-4A73-AD7E-268DF450EDBE}" srcOrd="0" destOrd="1" presId="urn:microsoft.com/office/officeart/2005/8/layout/cycle4"/>
    <dgm:cxn modelId="{DC7C76AA-6D5D-4F18-B8E6-E25B6D9C873F}" srcId="{061585C5-2734-4A53-9630-C3D285EF7149}" destId="{4F5552D3-54AD-4C15-A494-D991827B09C0}" srcOrd="0" destOrd="0" parTransId="{EF745F37-3851-49CB-A51B-6F3D283605E7}" sibTransId="{B7395495-9708-46B4-BA15-60A7839D5AFF}"/>
    <dgm:cxn modelId="{15D312AB-1262-46FA-B7A5-ABB5944804E9}" type="presOf" srcId="{BF11B74A-929A-4330-AFF1-2F657C43BAA8}" destId="{04ECDBF8-E759-4A73-AD7E-268DF450EDBE}" srcOrd="0" destOrd="0" presId="urn:microsoft.com/office/officeart/2005/8/layout/cycle4"/>
    <dgm:cxn modelId="{33E9A4B1-4DDD-4230-B7A6-C9EB0AE5A7EA}" type="presOf" srcId="{4F5552D3-54AD-4C15-A494-D991827B09C0}" destId="{4AA19817-C87A-4231-95D4-781D46A5B5AC}" srcOrd="0" destOrd="0" presId="urn:microsoft.com/office/officeart/2005/8/layout/cycle4"/>
    <dgm:cxn modelId="{B27BC1B9-A282-4E96-98BD-AB9915A8E10D}" type="presOf" srcId="{695F82CD-95BC-4F25-AD9F-91800BCEAD62}" destId="{91DB3156-3A48-4AB5-B7EA-319EEB44E11E}" srcOrd="1" destOrd="0" presId="urn:microsoft.com/office/officeart/2005/8/layout/cycle4"/>
    <dgm:cxn modelId="{A1CB40BA-BAEF-4362-9B75-648068BB6EDE}" srcId="{DA7AF733-2ED3-4E59-9CF7-1C6F6270C294}" destId="{ED887F79-A0EA-49EA-97E5-377D18D5443E}" srcOrd="0" destOrd="0" parTransId="{BA341789-D9A7-4BCE-BEA4-D92FD2DAF9CC}" sibTransId="{6FAA32BE-AED8-493A-8752-1AF864CFD030}"/>
    <dgm:cxn modelId="{808C66BE-1457-4130-9582-99B02850E513}" type="presOf" srcId="{B69F322F-4741-478B-986D-7CD16478EF2A}" destId="{8ABB33D1-3B0F-4361-80E5-9E347A013E2E}" srcOrd="0" destOrd="0" presId="urn:microsoft.com/office/officeart/2005/8/layout/cycle4"/>
    <dgm:cxn modelId="{BCE02CC3-C8BD-45E4-8BFE-783BC8B26023}" srcId="{B69F322F-4741-478B-986D-7CD16478EF2A}" destId="{BBAAAFE5-CF7F-4CE7-BBD2-30C13BD65737}" srcOrd="3" destOrd="0" parTransId="{AC0E7238-FB79-46FE-BF93-A1D5BA595B11}" sibTransId="{AEC44D13-5266-4903-9135-EEB1B2745B12}"/>
    <dgm:cxn modelId="{B92A0ACC-C873-48B8-89B1-A1F0FF46BB98}" srcId="{D1292D39-C75E-4276-B72A-F2643F8F749B}" destId="{BF11B74A-929A-4330-AFF1-2F657C43BAA8}" srcOrd="0" destOrd="0" parTransId="{7AD6A835-3885-4068-A784-CEB9383D71A1}" sibTransId="{CD41233A-0948-4644-9612-CAF88E7AB2B6}"/>
    <dgm:cxn modelId="{3AB6FDD4-6ECE-4D32-BCEF-F562061C4D5B}" srcId="{B69F322F-4741-478B-986D-7CD16478EF2A}" destId="{DA7AF733-2ED3-4E59-9CF7-1C6F6270C294}" srcOrd="0" destOrd="0" parTransId="{86C588E0-C8FE-40D9-9D47-F8A04BB167D3}" sibTransId="{AB2D1D69-ACEA-4183-BDB1-A236F9C41F11}"/>
    <dgm:cxn modelId="{FA12DDDF-38C3-485B-BA65-1EC1FA6CFE74}" srcId="{B69F322F-4741-478B-986D-7CD16478EF2A}" destId="{D1292D39-C75E-4276-B72A-F2643F8F749B}" srcOrd="1" destOrd="0" parTransId="{7011A3A5-6B9A-4CB1-B28B-6F73A6199995}" sibTransId="{196A3783-AE7C-48E2-920C-C1A78858EE67}"/>
    <dgm:cxn modelId="{5A2CE4E2-B9B4-4937-B296-86AD60C8543A}" type="presOf" srcId="{BF11B74A-929A-4330-AFF1-2F657C43BAA8}" destId="{8525D67E-7BE7-4A92-8FEE-7B112101A97C}" srcOrd="1" destOrd="0" presId="urn:microsoft.com/office/officeart/2005/8/layout/cycle4"/>
    <dgm:cxn modelId="{813D6BE3-5954-477C-8846-C5B923AE589B}" type="presOf" srcId="{B63BD1B0-E65C-4A99-A355-7F357AB4DA3F}" destId="{8525D67E-7BE7-4A92-8FEE-7B112101A97C}" srcOrd="1" destOrd="1" presId="urn:microsoft.com/office/officeart/2005/8/layout/cycle4"/>
    <dgm:cxn modelId="{46050EFF-41DA-410E-8FCE-2AAAA0797CC2}" type="presOf" srcId="{BBAAAFE5-CF7F-4CE7-BBD2-30C13BD65737}" destId="{0080994C-E3C8-46B7-B622-BBFFF6200E3A}" srcOrd="0" destOrd="0" presId="urn:microsoft.com/office/officeart/2005/8/layout/cycle4"/>
    <dgm:cxn modelId="{7040E941-F7D6-46FD-93E1-FF6EB49AA797}" type="presParOf" srcId="{8ABB33D1-3B0F-4361-80E5-9E347A013E2E}" destId="{D3559D93-FBD5-4947-A3FB-F31DAA54C810}" srcOrd="0" destOrd="0" presId="urn:microsoft.com/office/officeart/2005/8/layout/cycle4"/>
    <dgm:cxn modelId="{758D167F-2B5E-4433-A2E9-49DB24FDC430}" type="presParOf" srcId="{D3559D93-FBD5-4947-A3FB-F31DAA54C810}" destId="{D24B26D6-BAE9-4A5F-A0D6-3B0FBBD8ECBE}" srcOrd="0" destOrd="0" presId="urn:microsoft.com/office/officeart/2005/8/layout/cycle4"/>
    <dgm:cxn modelId="{2D4259F0-3978-405B-9067-1281B172ED7A}" type="presParOf" srcId="{D24B26D6-BAE9-4A5F-A0D6-3B0FBBD8ECBE}" destId="{5D984F12-5111-4FE2-B69C-35FA4BF39852}" srcOrd="0" destOrd="0" presId="urn:microsoft.com/office/officeart/2005/8/layout/cycle4"/>
    <dgm:cxn modelId="{B0803497-D4B0-40C1-938D-ED7A740C1A45}" type="presParOf" srcId="{D24B26D6-BAE9-4A5F-A0D6-3B0FBBD8ECBE}" destId="{3ADD2FF1-326B-407C-82E6-77D463C67D2C}" srcOrd="1" destOrd="0" presId="urn:microsoft.com/office/officeart/2005/8/layout/cycle4"/>
    <dgm:cxn modelId="{73C01AD8-78EF-424E-BA4B-3D757FDC6CBA}" type="presParOf" srcId="{D3559D93-FBD5-4947-A3FB-F31DAA54C810}" destId="{757194AE-8796-4FA7-9DF6-0E8E999805C1}" srcOrd="1" destOrd="0" presId="urn:microsoft.com/office/officeart/2005/8/layout/cycle4"/>
    <dgm:cxn modelId="{B99A6C9F-B4A6-4CFB-83DE-CBFE744AD753}" type="presParOf" srcId="{757194AE-8796-4FA7-9DF6-0E8E999805C1}" destId="{04ECDBF8-E759-4A73-AD7E-268DF450EDBE}" srcOrd="0" destOrd="0" presId="urn:microsoft.com/office/officeart/2005/8/layout/cycle4"/>
    <dgm:cxn modelId="{3DE53FDA-59DB-4945-A772-8431EDD944B1}" type="presParOf" srcId="{757194AE-8796-4FA7-9DF6-0E8E999805C1}" destId="{8525D67E-7BE7-4A92-8FEE-7B112101A97C}" srcOrd="1" destOrd="0" presId="urn:microsoft.com/office/officeart/2005/8/layout/cycle4"/>
    <dgm:cxn modelId="{DEAC7ED9-B9AA-4883-B062-92204634E4DB}" type="presParOf" srcId="{D3559D93-FBD5-4947-A3FB-F31DAA54C810}" destId="{9CD38B04-401B-4029-BC86-0419900C3AE6}" srcOrd="2" destOrd="0" presId="urn:microsoft.com/office/officeart/2005/8/layout/cycle4"/>
    <dgm:cxn modelId="{76B91FD1-24A0-4C56-90E3-57AE5DF402B2}" type="presParOf" srcId="{9CD38B04-401B-4029-BC86-0419900C3AE6}" destId="{4AA19817-C87A-4231-95D4-781D46A5B5AC}" srcOrd="0" destOrd="0" presId="urn:microsoft.com/office/officeart/2005/8/layout/cycle4"/>
    <dgm:cxn modelId="{946EC855-1001-4542-B98A-90E58C32182C}" type="presParOf" srcId="{9CD38B04-401B-4029-BC86-0419900C3AE6}" destId="{C101B0D8-2822-4344-BA30-A8E44CB833AB}" srcOrd="1" destOrd="0" presId="urn:microsoft.com/office/officeart/2005/8/layout/cycle4"/>
    <dgm:cxn modelId="{DB75CBCD-86A3-4EAB-9F48-E747F8E459ED}" type="presParOf" srcId="{D3559D93-FBD5-4947-A3FB-F31DAA54C810}" destId="{6F9DEC30-9EA1-4D05-82BE-26E1E0D8C217}" srcOrd="3" destOrd="0" presId="urn:microsoft.com/office/officeart/2005/8/layout/cycle4"/>
    <dgm:cxn modelId="{24ABD6EB-C61E-4894-B7EE-747362938D01}" type="presParOf" srcId="{6F9DEC30-9EA1-4D05-82BE-26E1E0D8C217}" destId="{29A011CF-E08D-40D4-8EA7-0B6B66461928}" srcOrd="0" destOrd="0" presId="urn:microsoft.com/office/officeart/2005/8/layout/cycle4"/>
    <dgm:cxn modelId="{1CDC27AD-8ECA-4857-A87F-B486C4A04D54}" type="presParOf" srcId="{6F9DEC30-9EA1-4D05-82BE-26E1E0D8C217}" destId="{91DB3156-3A48-4AB5-B7EA-319EEB44E11E}" srcOrd="1" destOrd="0" presId="urn:microsoft.com/office/officeart/2005/8/layout/cycle4"/>
    <dgm:cxn modelId="{5D7112DE-FA36-48D2-A350-BFBD87C36D84}" type="presParOf" srcId="{D3559D93-FBD5-4947-A3FB-F31DAA54C810}" destId="{473961A1-128F-4051-9F4B-28502E7CC20E}" srcOrd="4" destOrd="0" presId="urn:microsoft.com/office/officeart/2005/8/layout/cycle4"/>
    <dgm:cxn modelId="{4F2BD1B4-45BF-4973-98B5-D150782A8F62}" type="presParOf" srcId="{8ABB33D1-3B0F-4361-80E5-9E347A013E2E}" destId="{7D528CDB-0F24-49E9-944C-B668BC60E23E}" srcOrd="1" destOrd="0" presId="urn:microsoft.com/office/officeart/2005/8/layout/cycle4"/>
    <dgm:cxn modelId="{6B73017B-832C-4EBB-BD19-F3F8F60010FD}" type="presParOf" srcId="{7D528CDB-0F24-49E9-944C-B668BC60E23E}" destId="{E32B00BA-A2BF-4BB8-88B6-FD5A0C7A3EA9}" srcOrd="0" destOrd="0" presId="urn:microsoft.com/office/officeart/2005/8/layout/cycle4"/>
    <dgm:cxn modelId="{5FDDAB9C-D52A-4970-8AFB-6F3F1EDB2816}" type="presParOf" srcId="{7D528CDB-0F24-49E9-944C-B668BC60E23E}" destId="{102A1790-59D8-4534-ACD2-11D0B5B612C1}" srcOrd="1" destOrd="0" presId="urn:microsoft.com/office/officeart/2005/8/layout/cycle4"/>
    <dgm:cxn modelId="{65B968F5-9765-4AD4-AA88-A56484C94AAB}" type="presParOf" srcId="{7D528CDB-0F24-49E9-944C-B668BC60E23E}" destId="{6DAE5DE7-00A1-4A0F-AC6F-3CE3503DD5EF}" srcOrd="2" destOrd="0" presId="urn:microsoft.com/office/officeart/2005/8/layout/cycle4"/>
    <dgm:cxn modelId="{D9A5F78D-EDCB-404A-A65D-B666B8BF8EA9}" type="presParOf" srcId="{7D528CDB-0F24-49E9-944C-B668BC60E23E}" destId="{0080994C-E3C8-46B7-B622-BBFFF6200E3A}" srcOrd="3" destOrd="0" presId="urn:microsoft.com/office/officeart/2005/8/layout/cycle4"/>
    <dgm:cxn modelId="{2F8632DB-EB1F-422B-ACF9-B90B3745F455}" type="presParOf" srcId="{7D528CDB-0F24-49E9-944C-B668BC60E23E}" destId="{79E29BAA-7C11-4492-8806-59850EDEAD43}" srcOrd="4" destOrd="0" presId="urn:microsoft.com/office/officeart/2005/8/layout/cycle4"/>
    <dgm:cxn modelId="{47D5A3EE-E99A-4A8B-8EF1-486BC4A58BCF}" type="presParOf" srcId="{8ABB33D1-3B0F-4361-80E5-9E347A013E2E}" destId="{B28FF7A8-1232-40D3-84D4-E07D71831F24}" srcOrd="2" destOrd="0" presId="urn:microsoft.com/office/officeart/2005/8/layout/cycle4"/>
    <dgm:cxn modelId="{FC2D6E79-E142-4FC6-A23D-299664E38AE1}" type="presParOf" srcId="{8ABB33D1-3B0F-4361-80E5-9E347A013E2E}" destId="{E7DBBFD2-B29D-4BE9-8A37-1EFBD2EA935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1905F-1C14-1541-A9C6-1164B39372A1}" type="doc">
      <dgm:prSet loTypeId="urn:microsoft.com/office/officeart/2005/8/layout/vList3#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0BC2C0A3-2841-7341-986A-49387D9468B7}">
      <dgm:prSet custT="1"/>
      <dgm:spPr/>
      <dgm:t>
        <a:bodyPr/>
        <a:lstStyle/>
        <a:p>
          <a:pPr rtl="0"/>
          <a:r>
            <a:rPr lang="fr-FR" sz="1800" cap="small" baseline="0" dirty="0" err="1"/>
            <a:t>Find</a:t>
          </a:r>
          <a:r>
            <a:rPr lang="cs-CZ" sz="1800" cap="small" baseline="0" dirty="0"/>
            <a:t>ing</a:t>
          </a:r>
          <a:r>
            <a:rPr lang="fr-FR" sz="1800" cap="small" baseline="0" dirty="0"/>
            <a:t> information to move </a:t>
          </a:r>
          <a:r>
            <a:rPr lang="fr-FR" sz="1800" cap="small" baseline="0" dirty="0" err="1"/>
            <a:t>between</a:t>
          </a:r>
          <a:r>
            <a:rPr lang="fr-FR" sz="1800" cap="small" baseline="0" dirty="0"/>
            <a:t> China and Europe</a:t>
          </a:r>
          <a:endParaRPr lang="zh-CN" altLang="en-US" sz="1800" cap="small" baseline="0" dirty="0"/>
        </a:p>
        <a:p>
          <a:pPr rtl="0"/>
          <a:r>
            <a:rPr lang="zh-CN" altLang="en-US" sz="1800" dirty="0">
              <a:latin typeface="+mj-ea"/>
              <a:ea typeface="+mj-ea"/>
            </a:rPr>
            <a:t>查找中国和欧洲的来往信息</a:t>
          </a:r>
          <a:endParaRPr lang="fr-FR" sz="1800" dirty="0">
            <a:latin typeface="+mj-ea"/>
            <a:ea typeface="+mj-ea"/>
          </a:endParaRPr>
        </a:p>
      </dgm:t>
    </dgm:pt>
    <dgm:pt modelId="{05BF2F9A-D6D3-4E47-9A25-A125518A1374}" type="parTrans" cxnId="{CC9F7448-A58E-C140-82C3-48E19D405841}">
      <dgm:prSet/>
      <dgm:spPr/>
      <dgm:t>
        <a:bodyPr/>
        <a:lstStyle/>
        <a:p>
          <a:endParaRPr lang="ja-JP" altLang="en-US"/>
        </a:p>
      </dgm:t>
    </dgm:pt>
    <dgm:pt modelId="{A88918CF-E0E6-8C4D-9C8B-3482F717B70D}" type="sibTrans" cxnId="{CC9F7448-A58E-C140-82C3-48E19D405841}">
      <dgm:prSet/>
      <dgm:spPr/>
      <dgm:t>
        <a:bodyPr/>
        <a:lstStyle/>
        <a:p>
          <a:endParaRPr lang="ja-JP" altLang="en-US"/>
        </a:p>
      </dgm:t>
    </dgm:pt>
    <dgm:pt modelId="{0047F3BC-0C99-5845-83BE-EDDAA8B8097A}">
      <dgm:prSet custT="1"/>
      <dgm:spPr/>
      <dgm:t>
        <a:bodyPr/>
        <a:lstStyle/>
        <a:p>
          <a:r>
            <a:rPr lang="en-US" altLang="ja-JP" sz="1800" cap="small" baseline="0"/>
            <a:t>Finding Funding &amp; Jobs</a:t>
          </a:r>
          <a:endParaRPr lang="zh-CN" altLang="en-US" sz="1800" cap="small" baseline="0"/>
        </a:p>
        <a:p>
          <a:r>
            <a:rPr lang="zh-CN" altLang="en-US" sz="1800">
              <a:latin typeface="+mj-ea"/>
              <a:ea typeface="+mj-ea"/>
            </a:rPr>
            <a:t>查找经费资助及就业信息</a:t>
          </a:r>
          <a:r>
            <a:rPr lang="en-US" altLang="ja-JP" sz="1800">
              <a:latin typeface="+mj-ea"/>
              <a:ea typeface="+mj-ea"/>
            </a:rPr>
            <a:t> </a:t>
          </a:r>
          <a:endParaRPr lang="ja-JP" altLang="en-US" sz="1800" dirty="0">
            <a:latin typeface="+mj-ea"/>
            <a:ea typeface="+mj-ea"/>
          </a:endParaRPr>
        </a:p>
      </dgm:t>
    </dgm:pt>
    <dgm:pt modelId="{BE25124B-3116-1F45-9474-D3DE243ABB6C}" type="parTrans" cxnId="{1A0109FC-A027-E140-AEAD-5C40B4BC9BDC}">
      <dgm:prSet/>
      <dgm:spPr/>
      <dgm:t>
        <a:bodyPr/>
        <a:lstStyle/>
        <a:p>
          <a:endParaRPr lang="ja-JP" altLang="en-US"/>
        </a:p>
      </dgm:t>
    </dgm:pt>
    <dgm:pt modelId="{9AAF44D4-EEEE-9B49-A158-C152F8C0E46E}" type="sibTrans" cxnId="{1A0109FC-A027-E140-AEAD-5C40B4BC9BDC}">
      <dgm:prSet/>
      <dgm:spPr/>
      <dgm:t>
        <a:bodyPr/>
        <a:lstStyle/>
        <a:p>
          <a:endParaRPr lang="ja-JP" altLang="en-US"/>
        </a:p>
      </dgm:t>
    </dgm:pt>
    <dgm:pt modelId="{49E479D5-2E28-0A40-BA95-1C60284D594F}">
      <dgm:prSet custT="1"/>
      <dgm:spPr/>
      <dgm:t>
        <a:bodyPr/>
        <a:lstStyle/>
        <a:p>
          <a:r>
            <a:rPr lang="en-US" altLang="ja-JP" sz="1800" cap="small" baseline="0"/>
            <a:t>Meeting new potential research partners</a:t>
          </a:r>
          <a:endParaRPr lang="zh-CN" altLang="en-US" sz="1800" cap="small" baseline="0"/>
        </a:p>
        <a:p>
          <a:r>
            <a:rPr lang="zh-CN" altLang="en-US" sz="1800">
              <a:latin typeface="+mj-ea"/>
              <a:ea typeface="+mj-ea"/>
            </a:rPr>
            <a:t>认识新的研究合作伙伴</a:t>
          </a:r>
          <a:endParaRPr lang="ja-JP" altLang="en-US" sz="1800" dirty="0">
            <a:latin typeface="+mj-ea"/>
            <a:ea typeface="+mj-ea"/>
          </a:endParaRPr>
        </a:p>
      </dgm:t>
    </dgm:pt>
    <dgm:pt modelId="{116A68CA-54DB-5741-A636-2F69DDC2E977}" type="parTrans" cxnId="{21FA17F6-3062-E14D-BD06-BCA1F1CF4F0F}">
      <dgm:prSet/>
      <dgm:spPr/>
      <dgm:t>
        <a:bodyPr/>
        <a:lstStyle/>
        <a:p>
          <a:endParaRPr lang="ja-JP" altLang="en-US"/>
        </a:p>
      </dgm:t>
    </dgm:pt>
    <dgm:pt modelId="{E10067E8-922E-4848-99E9-7215D479627C}" type="sibTrans" cxnId="{21FA17F6-3062-E14D-BD06-BCA1F1CF4F0F}">
      <dgm:prSet/>
      <dgm:spPr/>
      <dgm:t>
        <a:bodyPr/>
        <a:lstStyle/>
        <a:p>
          <a:endParaRPr lang="ja-JP" altLang="en-US"/>
        </a:p>
      </dgm:t>
    </dgm:pt>
    <dgm:pt modelId="{655FB8C6-1B91-3442-8866-1C10BFBF9F05}">
      <dgm:prSet custT="1"/>
      <dgm:spPr/>
      <dgm:t>
        <a:bodyPr/>
        <a:lstStyle/>
        <a:p>
          <a:r>
            <a:rPr lang="en-US" altLang="ja-JP" sz="1800" cap="small" baseline="0" dirty="0"/>
            <a:t>Networking, Sharing Intelligence &amp; Experience</a:t>
          </a:r>
          <a:endParaRPr lang="zh-CN" altLang="en-US" sz="1800" cap="small" baseline="0" dirty="0"/>
        </a:p>
        <a:p>
          <a:r>
            <a:rPr lang="zh-CN" altLang="en-US" sz="1800" dirty="0">
              <a:latin typeface="+mj-ea"/>
              <a:ea typeface="+mj-ea"/>
            </a:rPr>
            <a:t>联络、共享资讯与经验</a:t>
          </a:r>
          <a:endParaRPr lang="ja-JP" altLang="en-US" sz="1800" dirty="0">
            <a:latin typeface="+mj-ea"/>
            <a:ea typeface="+mj-ea"/>
          </a:endParaRPr>
        </a:p>
      </dgm:t>
    </dgm:pt>
    <dgm:pt modelId="{73B897F7-FD26-CE4E-920B-90A71803C618}" type="parTrans" cxnId="{D266C452-8F17-D741-A4E9-72CEE691FE08}">
      <dgm:prSet/>
      <dgm:spPr/>
      <dgm:t>
        <a:bodyPr/>
        <a:lstStyle/>
        <a:p>
          <a:endParaRPr lang="ja-JP" altLang="en-US"/>
        </a:p>
      </dgm:t>
    </dgm:pt>
    <dgm:pt modelId="{DB516DFA-258F-FE4C-BB3A-9BD95159C1F2}" type="sibTrans" cxnId="{D266C452-8F17-D741-A4E9-72CEE691FE08}">
      <dgm:prSet/>
      <dgm:spPr/>
      <dgm:t>
        <a:bodyPr/>
        <a:lstStyle/>
        <a:p>
          <a:endParaRPr lang="ja-JP" altLang="en-US"/>
        </a:p>
      </dgm:t>
    </dgm:pt>
    <dgm:pt modelId="{907C44AB-0099-664B-A697-8CAE5A7694BC}" type="pres">
      <dgm:prSet presAssocID="{7C31905F-1C14-1541-A9C6-1164B39372A1}" presName="linearFlow" presStyleCnt="0">
        <dgm:presLayoutVars>
          <dgm:dir/>
          <dgm:resizeHandles val="exact"/>
        </dgm:presLayoutVars>
      </dgm:prSet>
      <dgm:spPr/>
    </dgm:pt>
    <dgm:pt modelId="{1AF117F5-533A-2A42-ADAC-E4187E5E82AE}" type="pres">
      <dgm:prSet presAssocID="{0BC2C0A3-2841-7341-986A-49387D9468B7}" presName="composite" presStyleCnt="0"/>
      <dgm:spPr/>
    </dgm:pt>
    <dgm:pt modelId="{9B835E5F-1CB0-5147-8982-EFB92FE86294}" type="pres">
      <dgm:prSet presAssocID="{0BC2C0A3-2841-7341-986A-49387D9468B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70C0"/>
          </a:solidFill>
        </a:ln>
      </dgm:spPr>
    </dgm:pt>
    <dgm:pt modelId="{493BFBCB-9A93-924C-AFBF-B33007A706F1}" type="pres">
      <dgm:prSet presAssocID="{0BC2C0A3-2841-7341-986A-49387D9468B7}" presName="txShp" presStyleLbl="node1" presStyleIdx="0" presStyleCnt="4">
        <dgm:presLayoutVars>
          <dgm:bulletEnabled val="1"/>
        </dgm:presLayoutVars>
      </dgm:prSet>
      <dgm:spPr/>
    </dgm:pt>
    <dgm:pt modelId="{879F7F91-3F26-9D4C-A42B-876EB0E8BFF5}" type="pres">
      <dgm:prSet presAssocID="{A88918CF-E0E6-8C4D-9C8B-3482F717B70D}" presName="spacing" presStyleCnt="0"/>
      <dgm:spPr/>
    </dgm:pt>
    <dgm:pt modelId="{EFCEEF30-E678-C548-96B5-47BDC4C0E6F9}" type="pres">
      <dgm:prSet presAssocID="{0047F3BC-0C99-5845-83BE-EDDAA8B8097A}" presName="composite" presStyleCnt="0"/>
      <dgm:spPr/>
    </dgm:pt>
    <dgm:pt modelId="{0C3E0004-B78D-B343-ACBD-C04E44AFD473}" type="pres">
      <dgm:prSet presAssocID="{0047F3BC-0C99-5845-83BE-EDDAA8B8097A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7150">
          <a:solidFill>
            <a:srgbClr val="CC3399"/>
          </a:solidFill>
        </a:ln>
      </dgm:spPr>
    </dgm:pt>
    <dgm:pt modelId="{F5B0A008-791E-FC46-9E7C-83F05EC77490}" type="pres">
      <dgm:prSet presAssocID="{0047F3BC-0C99-5845-83BE-EDDAA8B8097A}" presName="txShp" presStyleLbl="node1" presStyleIdx="1" presStyleCnt="4">
        <dgm:presLayoutVars>
          <dgm:bulletEnabled val="1"/>
        </dgm:presLayoutVars>
      </dgm:prSet>
      <dgm:spPr/>
    </dgm:pt>
    <dgm:pt modelId="{55F96AA4-D14C-6C4A-BC1B-BBBD424DAC17}" type="pres">
      <dgm:prSet presAssocID="{9AAF44D4-EEEE-9B49-A158-C152F8C0E46E}" presName="spacing" presStyleCnt="0"/>
      <dgm:spPr/>
    </dgm:pt>
    <dgm:pt modelId="{1360D69A-1886-8849-88C0-C7D5E80FB51C}" type="pres">
      <dgm:prSet presAssocID="{49E479D5-2E28-0A40-BA95-1C60284D594F}" presName="composite" presStyleCnt="0"/>
      <dgm:spPr/>
    </dgm:pt>
    <dgm:pt modelId="{48C2D0B7-599D-B34A-A8C4-455F41561136}" type="pres">
      <dgm:prSet presAssocID="{49E479D5-2E28-0A40-BA95-1C60284D594F}" presName="imgShp" presStyleLbl="fgImgPlace1" presStyleIdx="2" presStyleCnt="4"/>
      <dgm:spPr>
        <a:blipFill rotWithShape="0">
          <a:blip xmlns:r="http://schemas.openxmlformats.org/officeDocument/2006/relationships" r:embed="rId3" cstate="print"/>
          <a:stretch>
            <a:fillRect/>
          </a:stretch>
        </a:blipFill>
        <a:ln w="57150">
          <a:solidFill>
            <a:srgbClr val="FFC000"/>
          </a:solidFill>
        </a:ln>
      </dgm:spPr>
    </dgm:pt>
    <dgm:pt modelId="{57ADDB86-88DE-8E44-906F-5717DA322B32}" type="pres">
      <dgm:prSet presAssocID="{49E479D5-2E28-0A40-BA95-1C60284D594F}" presName="txShp" presStyleLbl="node1" presStyleIdx="2" presStyleCnt="4">
        <dgm:presLayoutVars>
          <dgm:bulletEnabled val="1"/>
        </dgm:presLayoutVars>
      </dgm:prSet>
      <dgm:spPr/>
    </dgm:pt>
    <dgm:pt modelId="{C46C555B-D8A3-3A41-BE68-580091108FF8}" type="pres">
      <dgm:prSet presAssocID="{E10067E8-922E-4848-99E9-7215D479627C}" presName="spacing" presStyleCnt="0"/>
      <dgm:spPr/>
    </dgm:pt>
    <dgm:pt modelId="{8F63ED6C-FFAE-4245-BC86-86746D407341}" type="pres">
      <dgm:prSet presAssocID="{655FB8C6-1B91-3442-8866-1C10BFBF9F05}" presName="composite" presStyleCnt="0"/>
      <dgm:spPr/>
    </dgm:pt>
    <dgm:pt modelId="{DE1FED5B-EEA5-5D4B-A44E-115B81F4199F}" type="pres">
      <dgm:prSet presAssocID="{655FB8C6-1B91-3442-8866-1C10BFBF9F05}" presName="imgShp" presStyleLbl="fgImgPlace1" presStyleIdx="3" presStyleCnt="4"/>
      <dgm:spPr>
        <a:blipFill rotWithShape="0">
          <a:blip xmlns:r="http://schemas.openxmlformats.org/officeDocument/2006/relationships" r:embed="rId4" cstate="print"/>
          <a:stretch>
            <a:fillRect/>
          </a:stretch>
        </a:blipFill>
        <a:ln w="57150">
          <a:solidFill>
            <a:schemeClr val="accent3">
              <a:lumMod val="60000"/>
              <a:lumOff val="40000"/>
            </a:schemeClr>
          </a:solidFill>
        </a:ln>
      </dgm:spPr>
    </dgm:pt>
    <dgm:pt modelId="{31D7542E-F583-2342-9680-292B9C9BFAB9}" type="pres">
      <dgm:prSet presAssocID="{655FB8C6-1B91-3442-8866-1C10BFBF9F0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D16E609-59EB-4C28-8D89-BF8B8B775904}" type="presOf" srcId="{0BC2C0A3-2841-7341-986A-49387D9468B7}" destId="{493BFBCB-9A93-924C-AFBF-B33007A706F1}" srcOrd="0" destOrd="0" presId="urn:microsoft.com/office/officeart/2005/8/layout/vList3#1"/>
    <dgm:cxn modelId="{6B283E38-99A6-47FF-998C-F163CF70D8F9}" type="presOf" srcId="{655FB8C6-1B91-3442-8866-1C10BFBF9F05}" destId="{31D7542E-F583-2342-9680-292B9C9BFAB9}" srcOrd="0" destOrd="0" presId="urn:microsoft.com/office/officeart/2005/8/layout/vList3#1"/>
    <dgm:cxn modelId="{CC9F7448-A58E-C140-82C3-48E19D405841}" srcId="{7C31905F-1C14-1541-A9C6-1164B39372A1}" destId="{0BC2C0A3-2841-7341-986A-49387D9468B7}" srcOrd="0" destOrd="0" parTransId="{05BF2F9A-D6D3-4E47-9A25-A125518A1374}" sibTransId="{A88918CF-E0E6-8C4D-9C8B-3482F717B70D}"/>
    <dgm:cxn modelId="{D266C452-8F17-D741-A4E9-72CEE691FE08}" srcId="{7C31905F-1C14-1541-A9C6-1164B39372A1}" destId="{655FB8C6-1B91-3442-8866-1C10BFBF9F05}" srcOrd="3" destOrd="0" parTransId="{73B897F7-FD26-CE4E-920B-90A71803C618}" sibTransId="{DB516DFA-258F-FE4C-BB3A-9BD95159C1F2}"/>
    <dgm:cxn modelId="{19899C7C-EF74-45A3-870C-25E45776BAE5}" type="presOf" srcId="{0047F3BC-0C99-5845-83BE-EDDAA8B8097A}" destId="{F5B0A008-791E-FC46-9E7C-83F05EC77490}" srcOrd="0" destOrd="0" presId="urn:microsoft.com/office/officeart/2005/8/layout/vList3#1"/>
    <dgm:cxn modelId="{FF555780-21FC-4A7B-903B-38FAF9973561}" type="presOf" srcId="{49E479D5-2E28-0A40-BA95-1C60284D594F}" destId="{57ADDB86-88DE-8E44-906F-5717DA322B32}" srcOrd="0" destOrd="0" presId="urn:microsoft.com/office/officeart/2005/8/layout/vList3#1"/>
    <dgm:cxn modelId="{4E4899CE-26D1-48D1-A86A-FC344A6A505B}" type="presOf" srcId="{7C31905F-1C14-1541-A9C6-1164B39372A1}" destId="{907C44AB-0099-664B-A697-8CAE5A7694BC}" srcOrd="0" destOrd="0" presId="urn:microsoft.com/office/officeart/2005/8/layout/vList3#1"/>
    <dgm:cxn modelId="{21FA17F6-3062-E14D-BD06-BCA1F1CF4F0F}" srcId="{7C31905F-1C14-1541-A9C6-1164B39372A1}" destId="{49E479D5-2E28-0A40-BA95-1C60284D594F}" srcOrd="2" destOrd="0" parTransId="{116A68CA-54DB-5741-A636-2F69DDC2E977}" sibTransId="{E10067E8-922E-4848-99E9-7215D479627C}"/>
    <dgm:cxn modelId="{1A0109FC-A027-E140-AEAD-5C40B4BC9BDC}" srcId="{7C31905F-1C14-1541-A9C6-1164B39372A1}" destId="{0047F3BC-0C99-5845-83BE-EDDAA8B8097A}" srcOrd="1" destOrd="0" parTransId="{BE25124B-3116-1F45-9474-D3DE243ABB6C}" sibTransId="{9AAF44D4-EEEE-9B49-A158-C152F8C0E46E}"/>
    <dgm:cxn modelId="{FE0CBD16-0F41-443E-BABE-9127A973B1BA}" type="presParOf" srcId="{907C44AB-0099-664B-A697-8CAE5A7694BC}" destId="{1AF117F5-533A-2A42-ADAC-E4187E5E82AE}" srcOrd="0" destOrd="0" presId="urn:microsoft.com/office/officeart/2005/8/layout/vList3#1"/>
    <dgm:cxn modelId="{40B336FB-4FFE-44B6-AEA4-76D706F93F25}" type="presParOf" srcId="{1AF117F5-533A-2A42-ADAC-E4187E5E82AE}" destId="{9B835E5F-1CB0-5147-8982-EFB92FE86294}" srcOrd="0" destOrd="0" presId="urn:microsoft.com/office/officeart/2005/8/layout/vList3#1"/>
    <dgm:cxn modelId="{7FA08897-80D4-421B-832D-14834871B4A3}" type="presParOf" srcId="{1AF117F5-533A-2A42-ADAC-E4187E5E82AE}" destId="{493BFBCB-9A93-924C-AFBF-B33007A706F1}" srcOrd="1" destOrd="0" presId="urn:microsoft.com/office/officeart/2005/8/layout/vList3#1"/>
    <dgm:cxn modelId="{1A96F1B4-95FE-4E0B-A758-3E9E126D4D0D}" type="presParOf" srcId="{907C44AB-0099-664B-A697-8CAE5A7694BC}" destId="{879F7F91-3F26-9D4C-A42B-876EB0E8BFF5}" srcOrd="1" destOrd="0" presId="urn:microsoft.com/office/officeart/2005/8/layout/vList3#1"/>
    <dgm:cxn modelId="{8770151F-3756-46C0-B77F-9740920A8E92}" type="presParOf" srcId="{907C44AB-0099-664B-A697-8CAE5A7694BC}" destId="{EFCEEF30-E678-C548-96B5-47BDC4C0E6F9}" srcOrd="2" destOrd="0" presId="urn:microsoft.com/office/officeart/2005/8/layout/vList3#1"/>
    <dgm:cxn modelId="{87E837AB-491F-4AF7-BCD2-8766DE8B3C5A}" type="presParOf" srcId="{EFCEEF30-E678-C548-96B5-47BDC4C0E6F9}" destId="{0C3E0004-B78D-B343-ACBD-C04E44AFD473}" srcOrd="0" destOrd="0" presId="urn:microsoft.com/office/officeart/2005/8/layout/vList3#1"/>
    <dgm:cxn modelId="{FAB5551E-26E7-4885-B88B-8DEFE2CAE873}" type="presParOf" srcId="{EFCEEF30-E678-C548-96B5-47BDC4C0E6F9}" destId="{F5B0A008-791E-FC46-9E7C-83F05EC77490}" srcOrd="1" destOrd="0" presId="urn:microsoft.com/office/officeart/2005/8/layout/vList3#1"/>
    <dgm:cxn modelId="{F7538035-FAEF-46E8-B393-AC3AC14CA526}" type="presParOf" srcId="{907C44AB-0099-664B-A697-8CAE5A7694BC}" destId="{55F96AA4-D14C-6C4A-BC1B-BBBD424DAC17}" srcOrd="3" destOrd="0" presId="urn:microsoft.com/office/officeart/2005/8/layout/vList3#1"/>
    <dgm:cxn modelId="{2E40A9EA-B7C8-4A66-8B0D-E39A11CEDF94}" type="presParOf" srcId="{907C44AB-0099-664B-A697-8CAE5A7694BC}" destId="{1360D69A-1886-8849-88C0-C7D5E80FB51C}" srcOrd="4" destOrd="0" presId="urn:microsoft.com/office/officeart/2005/8/layout/vList3#1"/>
    <dgm:cxn modelId="{D6550FB1-3ED7-4BDA-9C66-164397653A86}" type="presParOf" srcId="{1360D69A-1886-8849-88C0-C7D5E80FB51C}" destId="{48C2D0B7-599D-B34A-A8C4-455F41561136}" srcOrd="0" destOrd="0" presId="urn:microsoft.com/office/officeart/2005/8/layout/vList3#1"/>
    <dgm:cxn modelId="{59B2D939-C162-446C-BB2D-E3C92DC61566}" type="presParOf" srcId="{1360D69A-1886-8849-88C0-C7D5E80FB51C}" destId="{57ADDB86-88DE-8E44-906F-5717DA322B32}" srcOrd="1" destOrd="0" presId="urn:microsoft.com/office/officeart/2005/8/layout/vList3#1"/>
    <dgm:cxn modelId="{FE0FC6E2-958B-4375-846A-C0B12B8A306E}" type="presParOf" srcId="{907C44AB-0099-664B-A697-8CAE5A7694BC}" destId="{C46C555B-D8A3-3A41-BE68-580091108FF8}" srcOrd="5" destOrd="0" presId="urn:microsoft.com/office/officeart/2005/8/layout/vList3#1"/>
    <dgm:cxn modelId="{1E542A0A-752F-4BE6-9060-3986714819E6}" type="presParOf" srcId="{907C44AB-0099-664B-A697-8CAE5A7694BC}" destId="{8F63ED6C-FFAE-4245-BC86-86746D407341}" srcOrd="6" destOrd="0" presId="urn:microsoft.com/office/officeart/2005/8/layout/vList3#1"/>
    <dgm:cxn modelId="{546E6716-D8B2-4AD3-8505-60C3F7C75AA8}" type="presParOf" srcId="{8F63ED6C-FFAE-4245-BC86-86746D407341}" destId="{DE1FED5B-EEA5-5D4B-A44E-115B81F4199F}" srcOrd="0" destOrd="0" presId="urn:microsoft.com/office/officeart/2005/8/layout/vList3#1"/>
    <dgm:cxn modelId="{1B3F597F-A844-4BA3-88C5-2EA7B6961719}" type="presParOf" srcId="{8F63ED6C-FFAE-4245-BC86-86746D407341}" destId="{31D7542E-F583-2342-9680-292B9C9BFAB9}" srcOrd="1" destOrd="0" presId="urn:microsoft.com/office/officeart/2005/8/layout/vList3#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D67CD-F267-9943-8BFD-DCB6ED4E1F8E}" type="doc">
      <dgm:prSet loTypeId="urn:microsoft.com/office/officeart/2005/8/layout/vList3#2" loCatId="" qsTypeId="urn:microsoft.com/office/officeart/2005/8/quickstyle/simple1" qsCatId="simple" csTypeId="urn:microsoft.com/office/officeart/2005/8/colors/accent0_1" csCatId="mainScheme" phldr="1"/>
      <dgm:spPr/>
    </dgm:pt>
    <dgm:pt modelId="{1E0A099D-7CB1-0242-A98D-40347F1F0215}">
      <dgm:prSet phldrT="[テキスト]"/>
      <dgm:spPr/>
      <dgm:t>
        <a:bodyPr/>
        <a:lstStyle/>
        <a:p>
          <a:r>
            <a:rPr kumimoji="1" lang="en-US" altLang="ja-JP" u="none" cap="small" baseline="0" dirty="0">
              <a:solidFill>
                <a:srgbClr val="164796"/>
              </a:solidFill>
            </a:rPr>
            <a:t>Website</a:t>
          </a:r>
          <a:r>
            <a:rPr kumimoji="1" lang="en-US" altLang="ja-JP" u="none" dirty="0">
              <a:solidFill>
                <a:srgbClr val="164796"/>
              </a:solidFill>
            </a:rPr>
            <a:t> </a:t>
          </a:r>
        </a:p>
        <a:p>
          <a:r>
            <a:rPr kumimoji="1" lang="zh-CN" altLang="en-US" dirty="0">
              <a:solidFill>
                <a:srgbClr val="164796"/>
              </a:solidFill>
            </a:rPr>
            <a:t>网站</a:t>
          </a:r>
          <a:endParaRPr kumimoji="1" lang="ja-JP" altLang="en-US" dirty="0">
            <a:solidFill>
              <a:srgbClr val="164796"/>
            </a:solidFill>
          </a:endParaRPr>
        </a:p>
      </dgm:t>
    </dgm:pt>
    <dgm:pt modelId="{2FA62433-4036-F549-9012-D4E2B1751C0D}" type="parTrans" cxnId="{6360F355-F4D1-2446-BAA8-55CA6986743D}">
      <dgm:prSet/>
      <dgm:spPr/>
      <dgm:t>
        <a:bodyPr/>
        <a:lstStyle/>
        <a:p>
          <a:endParaRPr kumimoji="1" lang="ja-JP" altLang="en-US"/>
        </a:p>
      </dgm:t>
    </dgm:pt>
    <dgm:pt modelId="{04FDEB0F-CBEF-F14F-9198-8722403AD675}" type="sibTrans" cxnId="{6360F355-F4D1-2446-BAA8-55CA6986743D}">
      <dgm:prSet/>
      <dgm:spPr/>
      <dgm:t>
        <a:bodyPr/>
        <a:lstStyle/>
        <a:p>
          <a:endParaRPr kumimoji="1" lang="ja-JP" altLang="en-US"/>
        </a:p>
      </dgm:t>
    </dgm:pt>
    <dgm:pt modelId="{9A84CCFC-FEF7-9C49-84B5-68E8F4241B9D}">
      <dgm:prSet phldrT="[テキスト]" custT="1"/>
      <dgm:spPr/>
      <dgm:t>
        <a:bodyPr/>
        <a:lstStyle/>
        <a:p>
          <a:r>
            <a:rPr kumimoji="1" lang="en-US" altLang="ja-JP" sz="2400" u="none" cap="small" baseline="0" dirty="0">
              <a:solidFill>
                <a:srgbClr val="164796"/>
              </a:solidFill>
            </a:rPr>
            <a:t>Newsletter</a:t>
          </a:r>
          <a:r>
            <a:rPr kumimoji="1" lang="cs-CZ" altLang="ja-JP" sz="2400" u="none" cap="small" baseline="0" dirty="0">
              <a:solidFill>
                <a:srgbClr val="164796"/>
              </a:solidFill>
            </a:rPr>
            <a:t>,</a:t>
          </a:r>
          <a:r>
            <a:rPr kumimoji="1" lang="en-US" altLang="ja-JP" sz="2400" cap="small" baseline="0" dirty="0">
              <a:solidFill>
                <a:srgbClr val="164796"/>
              </a:solidFill>
            </a:rPr>
            <a:t> Publications</a:t>
          </a:r>
          <a:endParaRPr kumimoji="1" lang="zh-CN" altLang="en-US" sz="2400" i="0" cap="small" baseline="0" dirty="0">
            <a:solidFill>
              <a:srgbClr val="164796"/>
            </a:solidFill>
          </a:endParaRPr>
        </a:p>
        <a:p>
          <a:r>
            <a:rPr kumimoji="1" lang="zh-CN" altLang="en-US" sz="2400" i="0" dirty="0">
              <a:solidFill>
                <a:srgbClr val="164796"/>
              </a:solidFill>
              <a:latin typeface="+mj-ea"/>
              <a:ea typeface="+mj-ea"/>
            </a:rPr>
            <a:t>通讯及其他出版物</a:t>
          </a:r>
          <a:endParaRPr kumimoji="1" lang="ja-JP" altLang="en-US" sz="1800" i="1" dirty="0">
            <a:solidFill>
              <a:srgbClr val="164796"/>
            </a:solidFill>
          </a:endParaRPr>
        </a:p>
      </dgm:t>
    </dgm:pt>
    <dgm:pt modelId="{4B76A4D1-30DA-6C48-8CF6-8AFA89DDF402}" type="parTrans" cxnId="{02DBDE19-FE31-2E45-8838-5C43CAF45CF9}">
      <dgm:prSet/>
      <dgm:spPr/>
      <dgm:t>
        <a:bodyPr/>
        <a:lstStyle/>
        <a:p>
          <a:endParaRPr kumimoji="1" lang="ja-JP" altLang="en-US"/>
        </a:p>
      </dgm:t>
    </dgm:pt>
    <dgm:pt modelId="{D3AD703F-C873-1344-865F-EA4EB8F0230F}" type="sibTrans" cxnId="{02DBDE19-FE31-2E45-8838-5C43CAF45CF9}">
      <dgm:prSet/>
      <dgm:spPr/>
      <dgm:t>
        <a:bodyPr/>
        <a:lstStyle/>
        <a:p>
          <a:endParaRPr kumimoji="1" lang="ja-JP" altLang="en-US"/>
        </a:p>
      </dgm:t>
    </dgm:pt>
    <dgm:pt modelId="{45210453-D51A-8246-957A-9EDD21D67501}">
      <dgm:prSet phldrT="[テキスト]" custT="1"/>
      <dgm:spPr/>
      <dgm:t>
        <a:bodyPr/>
        <a:lstStyle/>
        <a:p>
          <a:r>
            <a:rPr kumimoji="1" lang="en-US" altLang="ja-JP" sz="3200" cap="small" baseline="0" dirty="0" err="1">
              <a:solidFill>
                <a:srgbClr val="164796"/>
              </a:solidFill>
            </a:rPr>
            <a:t>Ev</a:t>
          </a:r>
          <a:r>
            <a:rPr kumimoji="1" lang="cs-CZ" altLang="zh-CN" sz="3200" cap="small" baseline="0" dirty="0" err="1">
              <a:solidFill>
                <a:srgbClr val="164796"/>
              </a:solidFill>
            </a:rPr>
            <a:t>ents</a:t>
          </a:r>
          <a:endParaRPr kumimoji="1" lang="cs-CZ" altLang="zh-CN" sz="3200" cap="small" baseline="0" dirty="0">
            <a:solidFill>
              <a:srgbClr val="164796"/>
            </a:solidFill>
          </a:endParaRPr>
        </a:p>
        <a:p>
          <a:r>
            <a:rPr kumimoji="1" lang="zh-CN" altLang="en-US" sz="3200" dirty="0">
              <a:solidFill>
                <a:srgbClr val="164796"/>
              </a:solidFill>
              <a:latin typeface="+mj-ea"/>
              <a:ea typeface="+mj-ea"/>
            </a:rPr>
            <a:t>活动</a:t>
          </a:r>
          <a:r>
            <a:rPr kumimoji="1" lang="en-US" altLang="ja-JP" sz="3200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kumimoji="1" lang="ja-JP" altLang="en-US" sz="3200" dirty="0">
            <a:solidFill>
              <a:srgbClr val="164796"/>
            </a:solidFill>
            <a:latin typeface="+mj-ea"/>
            <a:ea typeface="+mj-ea"/>
          </a:endParaRPr>
        </a:p>
      </dgm:t>
    </dgm:pt>
    <dgm:pt modelId="{F6DEB3CA-BFB4-DA4D-A0B5-7DA42A5C65CE}" type="parTrans" cxnId="{92C9A948-ED02-A548-93FE-CC02DE64CD3C}">
      <dgm:prSet/>
      <dgm:spPr/>
      <dgm:t>
        <a:bodyPr/>
        <a:lstStyle/>
        <a:p>
          <a:endParaRPr kumimoji="1" lang="ja-JP" altLang="en-US"/>
        </a:p>
      </dgm:t>
    </dgm:pt>
    <dgm:pt modelId="{9945248F-060C-5F43-9884-EFCC7823AA36}" type="sibTrans" cxnId="{92C9A948-ED02-A548-93FE-CC02DE64CD3C}">
      <dgm:prSet/>
      <dgm:spPr/>
      <dgm:t>
        <a:bodyPr/>
        <a:lstStyle/>
        <a:p>
          <a:endParaRPr kumimoji="1" lang="ja-JP" altLang="en-US"/>
        </a:p>
      </dgm:t>
    </dgm:pt>
    <dgm:pt modelId="{129AC421-5AD7-4046-AF5F-ADAA4BAB81DD}" type="pres">
      <dgm:prSet presAssocID="{44CD67CD-F267-9943-8BFD-DCB6ED4E1F8E}" presName="linearFlow" presStyleCnt="0">
        <dgm:presLayoutVars>
          <dgm:dir/>
          <dgm:resizeHandles val="exact"/>
        </dgm:presLayoutVars>
      </dgm:prSet>
      <dgm:spPr/>
    </dgm:pt>
    <dgm:pt modelId="{8F7B958D-9E3F-E34D-B023-0AFBEADAF4CE}" type="pres">
      <dgm:prSet presAssocID="{1E0A099D-7CB1-0242-A98D-40347F1F0215}" presName="composite" presStyleCnt="0"/>
      <dgm:spPr/>
    </dgm:pt>
    <dgm:pt modelId="{FC492B20-709B-1644-A3EB-A91F0D07F0FD}" type="pres">
      <dgm:prSet presAssocID="{1E0A099D-7CB1-0242-A98D-40347F1F0215}" presName="imgShp" presStyleLbl="fgImgPlace1" presStyleIdx="0" presStyleCnt="3" custLinFactNeighborY="5228"/>
      <dgm:spPr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 w="57150">
          <a:solidFill>
            <a:srgbClr val="FFC000"/>
          </a:solidFill>
        </a:ln>
      </dgm:spPr>
    </dgm:pt>
    <dgm:pt modelId="{85EA63CA-9BDC-7D47-849F-4190AB727D26}" type="pres">
      <dgm:prSet presAssocID="{1E0A099D-7CB1-0242-A98D-40347F1F0215}" presName="txShp" presStyleLbl="node1" presStyleIdx="0" presStyleCnt="3" custLinFactNeighborX="836" custLinFactNeighborY="-3588">
        <dgm:presLayoutVars>
          <dgm:bulletEnabled val="1"/>
        </dgm:presLayoutVars>
      </dgm:prSet>
      <dgm:spPr/>
    </dgm:pt>
    <dgm:pt modelId="{BD528030-F93B-8048-BABC-4164BFE67CC4}" type="pres">
      <dgm:prSet presAssocID="{04FDEB0F-CBEF-F14F-9198-8722403AD675}" presName="spacing" presStyleCnt="0"/>
      <dgm:spPr/>
    </dgm:pt>
    <dgm:pt modelId="{AB4D9AF5-1F11-754E-AA9B-3BACD77F39D4}" type="pres">
      <dgm:prSet presAssocID="{9A84CCFC-FEF7-9C49-84B5-68E8F4241B9D}" presName="composite" presStyleCnt="0"/>
      <dgm:spPr/>
    </dgm:pt>
    <dgm:pt modelId="{BFC102CD-77E7-A441-A0C6-D7B6AF12DDDA}" type="pres">
      <dgm:prSet presAssocID="{9A84CCFC-FEF7-9C49-84B5-68E8F4241B9D}" presName="imgShp" presStyleLbl="fgImgPlace1" presStyleIdx="1" presStyleCnt="3" custLinFactNeighborX="2094"/>
      <dgm:spPr>
        <a:blipFill rotWithShape="0">
          <a:blip xmlns:r="http://schemas.openxmlformats.org/officeDocument/2006/relationships" r:embed="rId2" cstate="print"/>
          <a:stretch>
            <a:fillRect/>
          </a:stretch>
        </a:blipFill>
        <a:ln w="57150">
          <a:solidFill>
            <a:srgbClr val="4597A0"/>
          </a:solidFill>
        </a:ln>
      </dgm:spPr>
    </dgm:pt>
    <dgm:pt modelId="{C407EB26-7C7F-7C40-88D0-F8F63C42B123}" type="pres">
      <dgm:prSet presAssocID="{9A84CCFC-FEF7-9C49-84B5-68E8F4241B9D}" presName="txShp" presStyleLbl="node1" presStyleIdx="1" presStyleCnt="3" custLinFactNeighborX="836" custLinFactNeighborY="-1714">
        <dgm:presLayoutVars>
          <dgm:bulletEnabled val="1"/>
        </dgm:presLayoutVars>
      </dgm:prSet>
      <dgm:spPr/>
    </dgm:pt>
    <dgm:pt modelId="{807B7BB1-90C1-7D48-A0BD-0E68C6077450}" type="pres">
      <dgm:prSet presAssocID="{D3AD703F-C873-1344-865F-EA4EB8F0230F}" presName="spacing" presStyleCnt="0"/>
      <dgm:spPr/>
    </dgm:pt>
    <dgm:pt modelId="{3E8409CF-FD70-FF44-A67C-337A1299D00F}" type="pres">
      <dgm:prSet presAssocID="{45210453-D51A-8246-957A-9EDD21D67501}" presName="composite" presStyleCnt="0"/>
      <dgm:spPr/>
    </dgm:pt>
    <dgm:pt modelId="{86184AB5-1653-154A-8F3A-4D23B8C4B7EC}" type="pres">
      <dgm:prSet presAssocID="{45210453-D51A-8246-957A-9EDD21D6750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rgbClr val="CC3399"/>
          </a:solidFill>
        </a:ln>
      </dgm:spPr>
    </dgm:pt>
    <dgm:pt modelId="{613651B2-D455-8244-BC62-B540664A3CCD}" type="pres">
      <dgm:prSet presAssocID="{45210453-D51A-8246-957A-9EDD21D675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B9BB0F-55C5-4712-876B-B30F0F22C1A7}" type="presOf" srcId="{1E0A099D-7CB1-0242-A98D-40347F1F0215}" destId="{85EA63CA-9BDC-7D47-849F-4190AB727D26}" srcOrd="0" destOrd="0" presId="urn:microsoft.com/office/officeart/2005/8/layout/vList3#2"/>
    <dgm:cxn modelId="{15A39713-C5A2-4350-BC09-5B35A42A4E6A}" type="presOf" srcId="{44CD67CD-F267-9943-8BFD-DCB6ED4E1F8E}" destId="{129AC421-5AD7-4046-AF5F-ADAA4BAB81DD}" srcOrd="0" destOrd="0" presId="urn:microsoft.com/office/officeart/2005/8/layout/vList3#2"/>
    <dgm:cxn modelId="{02DBDE19-FE31-2E45-8838-5C43CAF45CF9}" srcId="{44CD67CD-F267-9943-8BFD-DCB6ED4E1F8E}" destId="{9A84CCFC-FEF7-9C49-84B5-68E8F4241B9D}" srcOrd="1" destOrd="0" parTransId="{4B76A4D1-30DA-6C48-8CF6-8AFA89DDF402}" sibTransId="{D3AD703F-C873-1344-865F-EA4EB8F0230F}"/>
    <dgm:cxn modelId="{B99C7C1C-9534-4A03-B20B-B49F3356EEB5}" type="presOf" srcId="{45210453-D51A-8246-957A-9EDD21D67501}" destId="{613651B2-D455-8244-BC62-B540664A3CCD}" srcOrd="0" destOrd="0" presId="urn:microsoft.com/office/officeart/2005/8/layout/vList3#2"/>
    <dgm:cxn modelId="{92C9A948-ED02-A548-93FE-CC02DE64CD3C}" srcId="{44CD67CD-F267-9943-8BFD-DCB6ED4E1F8E}" destId="{45210453-D51A-8246-957A-9EDD21D67501}" srcOrd="2" destOrd="0" parTransId="{F6DEB3CA-BFB4-DA4D-A0B5-7DA42A5C65CE}" sibTransId="{9945248F-060C-5F43-9884-EFCC7823AA36}"/>
    <dgm:cxn modelId="{6360F355-F4D1-2446-BAA8-55CA6986743D}" srcId="{44CD67CD-F267-9943-8BFD-DCB6ED4E1F8E}" destId="{1E0A099D-7CB1-0242-A98D-40347F1F0215}" srcOrd="0" destOrd="0" parTransId="{2FA62433-4036-F549-9012-D4E2B1751C0D}" sibTransId="{04FDEB0F-CBEF-F14F-9198-8722403AD675}"/>
    <dgm:cxn modelId="{EFF99D88-16E5-4BA6-BB6A-0FC9100564ED}" type="presOf" srcId="{9A84CCFC-FEF7-9C49-84B5-68E8F4241B9D}" destId="{C407EB26-7C7F-7C40-88D0-F8F63C42B123}" srcOrd="0" destOrd="0" presId="urn:microsoft.com/office/officeart/2005/8/layout/vList3#2"/>
    <dgm:cxn modelId="{8E6F587E-5A58-4A5A-89BA-61A9FC15B734}" type="presParOf" srcId="{129AC421-5AD7-4046-AF5F-ADAA4BAB81DD}" destId="{8F7B958D-9E3F-E34D-B023-0AFBEADAF4CE}" srcOrd="0" destOrd="0" presId="urn:microsoft.com/office/officeart/2005/8/layout/vList3#2"/>
    <dgm:cxn modelId="{176B45A8-78CF-4392-843D-BDD0590F1846}" type="presParOf" srcId="{8F7B958D-9E3F-E34D-B023-0AFBEADAF4CE}" destId="{FC492B20-709B-1644-A3EB-A91F0D07F0FD}" srcOrd="0" destOrd="0" presId="urn:microsoft.com/office/officeart/2005/8/layout/vList3#2"/>
    <dgm:cxn modelId="{9EAA0830-7507-499A-8678-FD4FB1B8A50E}" type="presParOf" srcId="{8F7B958D-9E3F-E34D-B023-0AFBEADAF4CE}" destId="{85EA63CA-9BDC-7D47-849F-4190AB727D26}" srcOrd="1" destOrd="0" presId="urn:microsoft.com/office/officeart/2005/8/layout/vList3#2"/>
    <dgm:cxn modelId="{42C37B26-76C5-43EF-A1AB-250A9B1E62D3}" type="presParOf" srcId="{129AC421-5AD7-4046-AF5F-ADAA4BAB81DD}" destId="{BD528030-F93B-8048-BABC-4164BFE67CC4}" srcOrd="1" destOrd="0" presId="urn:microsoft.com/office/officeart/2005/8/layout/vList3#2"/>
    <dgm:cxn modelId="{55A80C10-35E0-4047-83EC-1EA7C8139242}" type="presParOf" srcId="{129AC421-5AD7-4046-AF5F-ADAA4BAB81DD}" destId="{AB4D9AF5-1F11-754E-AA9B-3BACD77F39D4}" srcOrd="2" destOrd="0" presId="urn:microsoft.com/office/officeart/2005/8/layout/vList3#2"/>
    <dgm:cxn modelId="{1DA16106-FBF2-4FF8-91F1-BFD58C3DFBAF}" type="presParOf" srcId="{AB4D9AF5-1F11-754E-AA9B-3BACD77F39D4}" destId="{BFC102CD-77E7-A441-A0C6-D7B6AF12DDDA}" srcOrd="0" destOrd="0" presId="urn:microsoft.com/office/officeart/2005/8/layout/vList3#2"/>
    <dgm:cxn modelId="{7CB19B7F-85F2-4E42-940C-35E54D7AF248}" type="presParOf" srcId="{AB4D9AF5-1F11-754E-AA9B-3BACD77F39D4}" destId="{C407EB26-7C7F-7C40-88D0-F8F63C42B123}" srcOrd="1" destOrd="0" presId="urn:microsoft.com/office/officeart/2005/8/layout/vList3#2"/>
    <dgm:cxn modelId="{4471E827-D2D8-4582-A37C-56376C2FB4C2}" type="presParOf" srcId="{129AC421-5AD7-4046-AF5F-ADAA4BAB81DD}" destId="{807B7BB1-90C1-7D48-A0BD-0E68C6077450}" srcOrd="3" destOrd="0" presId="urn:microsoft.com/office/officeart/2005/8/layout/vList3#2"/>
    <dgm:cxn modelId="{A26B9BC7-5570-4429-9B64-84ACB60F5757}" type="presParOf" srcId="{129AC421-5AD7-4046-AF5F-ADAA4BAB81DD}" destId="{3E8409CF-FD70-FF44-A67C-337A1299D00F}" srcOrd="4" destOrd="0" presId="urn:microsoft.com/office/officeart/2005/8/layout/vList3#2"/>
    <dgm:cxn modelId="{BD172F43-B6DB-44BF-BC0B-08CBFFDF922C}" type="presParOf" srcId="{3E8409CF-FD70-FF44-A67C-337A1299D00F}" destId="{86184AB5-1653-154A-8F3A-4D23B8C4B7EC}" srcOrd="0" destOrd="0" presId="urn:microsoft.com/office/officeart/2005/8/layout/vList3#2"/>
    <dgm:cxn modelId="{6A499237-C3A8-42BE-9213-A6C74185B317}" type="presParOf" srcId="{3E8409CF-FD70-FF44-A67C-337A1299D00F}" destId="{613651B2-D455-8244-BC62-B540664A3CC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CA3EC-2FF4-4434-AA74-FB3EB5ADB2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238C2-9E5C-4786-8FE6-466474E727D3}">
      <dgm:prSet phldrT="[Text]" custT="1"/>
      <dgm:spPr/>
      <dgm:t>
        <a:bodyPr/>
        <a:lstStyle/>
        <a:p>
          <a:r>
            <a:rPr lang="zh-CN" altLang="en-US" sz="1100" dirty="0"/>
            <a:t>初级研究人员</a:t>
          </a:r>
          <a:endParaRPr lang="en-US" sz="1100" dirty="0"/>
        </a:p>
        <a:p>
          <a:r>
            <a:rPr lang="zh-CN" altLang="en-US" sz="1100" dirty="0"/>
            <a:t>（获博士之后</a:t>
          </a:r>
          <a:r>
            <a:rPr lang="en-US" altLang="zh-CN" sz="1100" dirty="0"/>
            <a:t>2-7</a:t>
          </a:r>
          <a:r>
            <a:rPr lang="zh-CN" altLang="en-US" sz="1100" dirty="0"/>
            <a:t>年），最多五年资助</a:t>
          </a:r>
          <a:r>
            <a:rPr lang="en-US" altLang="zh-CN" sz="1100" dirty="0"/>
            <a:t>200</a:t>
          </a:r>
          <a:r>
            <a:rPr lang="zh-CN" altLang="en-US" sz="1100" dirty="0"/>
            <a:t>万欧元</a:t>
          </a:r>
          <a:endParaRPr lang="en-US" sz="1100" dirty="0"/>
        </a:p>
      </dgm:t>
    </dgm:pt>
    <dgm:pt modelId="{22EC3898-B937-498B-85F9-6668A9FD39BC}" type="parTrans" cxnId="{FE00F782-6A4A-436A-B34C-6B64E92578E4}">
      <dgm:prSet/>
      <dgm:spPr/>
      <dgm:t>
        <a:bodyPr/>
        <a:lstStyle/>
        <a:p>
          <a:endParaRPr lang="en-US"/>
        </a:p>
      </dgm:t>
    </dgm:pt>
    <dgm:pt modelId="{CFD583C6-9506-47F1-9C03-E7CA33769F38}" type="sibTrans" cxnId="{FE00F782-6A4A-436A-B34C-6B64E92578E4}">
      <dgm:prSet custT="1"/>
      <dgm:spPr/>
      <dgm:t>
        <a:bodyPr/>
        <a:lstStyle/>
        <a:p>
          <a:r>
            <a:rPr lang="en-US" sz="1100" dirty="0"/>
            <a:t>2-7 years after PhD, grant up to € 2.0 Mio for 5 years</a:t>
          </a:r>
        </a:p>
      </dgm:t>
    </dgm:pt>
    <dgm:pt modelId="{6FC47252-B4B3-4FAF-8C2B-A3608016D5D8}">
      <dgm:prSet phldrT="[Text]" custT="1"/>
      <dgm:spPr/>
      <dgm:t>
        <a:bodyPr/>
        <a:lstStyle/>
        <a:p>
          <a:pPr>
            <a:buAutoNum type="arabicPeriod"/>
          </a:pPr>
          <a:r>
            <a:rPr lang="en-GB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Starting Grants</a:t>
          </a:r>
          <a:endParaRPr lang="en-US" sz="1100" dirty="0">
            <a:solidFill>
              <a:srgbClr val="164796"/>
            </a:solidFill>
          </a:endParaRPr>
        </a:p>
      </dgm:t>
    </dgm:pt>
    <dgm:pt modelId="{B0C96861-5414-4A2A-A0CB-DCB71DAF2056}" type="parTrans" cxnId="{64CF8073-E126-4E51-819D-4DF9836C9C6F}">
      <dgm:prSet/>
      <dgm:spPr/>
      <dgm:t>
        <a:bodyPr/>
        <a:lstStyle/>
        <a:p>
          <a:endParaRPr lang="en-US"/>
        </a:p>
      </dgm:t>
    </dgm:pt>
    <dgm:pt modelId="{1A1C0D73-6E4A-46D5-840F-18993AFF6C57}" type="sibTrans" cxnId="{64CF8073-E126-4E51-819D-4DF9836C9C6F}">
      <dgm:prSet/>
      <dgm:spPr/>
      <dgm:t>
        <a:bodyPr/>
        <a:lstStyle/>
        <a:p>
          <a:endParaRPr lang="en-US"/>
        </a:p>
      </dgm:t>
    </dgm:pt>
    <dgm:pt modelId="{4F511C82-4DF0-4A00-BA6F-AB57501370C7}">
      <dgm:prSet phldrT="[Text]" custT="1"/>
      <dgm:spPr/>
      <dgm:t>
        <a:bodyPr/>
        <a:lstStyle/>
        <a:p>
          <a:r>
            <a:rPr lang="en-US" sz="1100" dirty="0"/>
            <a:t>(7-12 years after PhD), grant up to € 2.75 Mio </a:t>
          </a:r>
        </a:p>
        <a:p>
          <a:r>
            <a:rPr lang="en-US" sz="1100" dirty="0"/>
            <a:t>for 5 years</a:t>
          </a:r>
        </a:p>
      </dgm:t>
    </dgm:pt>
    <dgm:pt modelId="{5BD1CB12-AB0E-4DF9-9EDA-958F05E39DC7}" type="parTrans" cxnId="{BA9ED9E3-7DFE-46E5-B7D0-F2D0AD334DE2}">
      <dgm:prSet/>
      <dgm:spPr/>
      <dgm:t>
        <a:bodyPr/>
        <a:lstStyle/>
        <a:p>
          <a:endParaRPr lang="en-US"/>
        </a:p>
      </dgm:t>
    </dgm:pt>
    <dgm:pt modelId="{E76BB5A0-46C2-4631-9B46-418F7063310D}" type="sibTrans" cxnId="{BA9ED9E3-7DFE-46E5-B7D0-F2D0AD334DE2}">
      <dgm:prSet custT="1"/>
      <dgm:spPr/>
      <dgm:t>
        <a:bodyPr/>
        <a:lstStyle/>
        <a:p>
          <a:r>
            <a:rPr lang="zh-CN" altLang="en-US" sz="1100" dirty="0"/>
            <a:t>中级研究人员</a:t>
          </a:r>
          <a:endParaRPr lang="en-US" sz="1100" dirty="0"/>
        </a:p>
        <a:p>
          <a:r>
            <a:rPr lang="zh-CN" altLang="en-US" sz="1100" dirty="0"/>
            <a:t>（获博士之后</a:t>
          </a:r>
          <a:r>
            <a:rPr lang="en-US" altLang="zh-CN" sz="1100" dirty="0"/>
            <a:t>7-12</a:t>
          </a:r>
          <a:r>
            <a:rPr lang="zh-CN" altLang="en-US" sz="1100" dirty="0"/>
            <a:t>年），最多五年资助</a:t>
          </a:r>
          <a:r>
            <a:rPr lang="en-US" altLang="zh-CN" sz="1100" dirty="0"/>
            <a:t>275</a:t>
          </a:r>
          <a:r>
            <a:rPr lang="zh-CN" altLang="en-US" sz="1100" dirty="0"/>
            <a:t>万欧元</a:t>
          </a:r>
          <a:endParaRPr lang="en-US" sz="1100" dirty="0"/>
        </a:p>
      </dgm:t>
    </dgm:pt>
    <dgm:pt modelId="{F43F5E54-D678-42AB-8A64-874DE5A3A140}">
      <dgm:prSet phldrT="[Text]" custT="1"/>
      <dgm:spPr/>
      <dgm:t>
        <a:bodyPr/>
        <a:lstStyle/>
        <a:p>
          <a:r>
            <a:rPr lang="en-GB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Consolidator Grants</a:t>
          </a:r>
          <a:endParaRPr lang="en-US" sz="1100" dirty="0">
            <a:solidFill>
              <a:srgbClr val="164796"/>
            </a:solidFill>
          </a:endParaRPr>
        </a:p>
      </dgm:t>
    </dgm:pt>
    <dgm:pt modelId="{606C07C1-9509-440F-BC47-CCB05620B815}" type="parTrans" cxnId="{49AE14A7-6D14-487E-A2B5-91D2262BBCED}">
      <dgm:prSet/>
      <dgm:spPr/>
      <dgm:t>
        <a:bodyPr/>
        <a:lstStyle/>
        <a:p>
          <a:endParaRPr lang="en-US"/>
        </a:p>
      </dgm:t>
    </dgm:pt>
    <dgm:pt modelId="{3F24B7FF-745E-4841-B48E-F560F8BB1B8C}" type="sibTrans" cxnId="{49AE14A7-6D14-487E-A2B5-91D2262BBCED}">
      <dgm:prSet/>
      <dgm:spPr/>
      <dgm:t>
        <a:bodyPr/>
        <a:lstStyle/>
        <a:p>
          <a:endParaRPr lang="en-US"/>
        </a:p>
      </dgm:t>
    </dgm:pt>
    <dgm:pt modelId="{894F681E-99F4-4C45-82C3-A3454B3BDC57}">
      <dgm:prSet phldrT="[Text]" custT="1"/>
      <dgm:spPr/>
      <dgm:t>
        <a:bodyPr/>
        <a:lstStyle/>
        <a:p>
          <a:r>
            <a:rPr lang="zh-CN" altLang="en-US" sz="1100" dirty="0"/>
            <a:t>在过去</a:t>
          </a:r>
          <a:r>
            <a:rPr lang="en-US" altLang="zh-CN" sz="1100" dirty="0"/>
            <a:t>10</a:t>
          </a:r>
          <a:r>
            <a:rPr lang="zh-CN" altLang="en-US" sz="1100" dirty="0"/>
            <a:t>年内有显著研究成果，最多五年资助</a:t>
          </a:r>
          <a:r>
            <a:rPr lang="en-US" altLang="zh-CN" sz="1100" dirty="0"/>
            <a:t>350</a:t>
          </a:r>
          <a:r>
            <a:rPr lang="zh-CN" altLang="en-US" sz="1100" dirty="0"/>
            <a:t>万欧元</a:t>
          </a:r>
          <a:endParaRPr lang="en-US" sz="1100" dirty="0"/>
        </a:p>
      </dgm:t>
    </dgm:pt>
    <dgm:pt modelId="{0FBFCA6C-F4E9-4FB1-9EA5-D5945C1ED3E0}" type="parTrans" cxnId="{EE8F2326-454C-45C8-B3A9-F286DAA2A09F}">
      <dgm:prSet/>
      <dgm:spPr/>
      <dgm:t>
        <a:bodyPr/>
        <a:lstStyle/>
        <a:p>
          <a:endParaRPr lang="en-US"/>
        </a:p>
      </dgm:t>
    </dgm:pt>
    <dgm:pt modelId="{0C25F905-2D70-4BF2-B501-197A9425AAA8}" type="sibTrans" cxnId="{EE8F2326-454C-45C8-B3A9-F286DAA2A09F}">
      <dgm:prSet/>
      <dgm:spPr/>
      <dgm:t>
        <a:bodyPr/>
        <a:lstStyle/>
        <a:p>
          <a:r>
            <a:rPr lang="en-US" dirty="0"/>
            <a:t>Significant research</a:t>
          </a:r>
        </a:p>
        <a:p>
          <a:r>
            <a:rPr lang="en-US" dirty="0"/>
            <a:t>achievements in the</a:t>
          </a:r>
        </a:p>
        <a:p>
          <a:r>
            <a:rPr lang="en-US" dirty="0"/>
            <a:t>last 10 years, grant up to € 3.5 Mio </a:t>
          </a:r>
        </a:p>
        <a:p>
          <a:r>
            <a:rPr lang="en-US" dirty="0"/>
            <a:t>for 5 years</a:t>
          </a:r>
        </a:p>
      </dgm:t>
    </dgm:pt>
    <dgm:pt modelId="{88CE01A0-47AC-4209-B3BE-125D58D94BD9}">
      <dgm:prSet phldrT="[Text]" custT="1"/>
      <dgm:spPr/>
      <dgm:t>
        <a:bodyPr/>
        <a:lstStyle/>
        <a:p>
          <a:r>
            <a:rPr lang="en-GB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Advanced Grants</a:t>
          </a:r>
          <a:endParaRPr lang="en-US" sz="1100" dirty="0">
            <a:solidFill>
              <a:srgbClr val="164796"/>
            </a:solidFill>
          </a:endParaRPr>
        </a:p>
      </dgm:t>
    </dgm:pt>
    <dgm:pt modelId="{201711EF-80B9-48EE-9719-C328E83F3320}" type="parTrans" cxnId="{E91308D8-5807-4ED9-8342-FCDB4F26D82C}">
      <dgm:prSet/>
      <dgm:spPr/>
      <dgm:t>
        <a:bodyPr/>
        <a:lstStyle/>
        <a:p>
          <a:endParaRPr lang="en-US"/>
        </a:p>
      </dgm:t>
    </dgm:pt>
    <dgm:pt modelId="{1264CA49-AFDF-4443-824F-C081B6DB9467}" type="sibTrans" cxnId="{E91308D8-5807-4ED9-8342-FCDB4F26D82C}">
      <dgm:prSet/>
      <dgm:spPr/>
      <dgm:t>
        <a:bodyPr/>
        <a:lstStyle/>
        <a:p>
          <a:endParaRPr lang="en-US"/>
        </a:p>
      </dgm:t>
    </dgm:pt>
    <dgm:pt modelId="{606D97A3-D7A0-4270-8130-77CF29610342}">
      <dgm:prSet custT="1"/>
      <dgm:spPr/>
      <dgm:t>
        <a:bodyPr/>
        <a:lstStyle/>
        <a:p>
          <a:r>
            <a:rPr lang="zh-CN" altLang="en-US" sz="1100" b="1" cap="small" dirty="0">
              <a:solidFill>
                <a:srgbClr val="164796"/>
              </a:solidFill>
              <a:latin typeface="+mj-ea"/>
              <a:ea typeface="+mj-ea"/>
            </a:rPr>
            <a:t>初级研究基金 </a:t>
          </a:r>
          <a:endParaRPr lang="en-GB" altLang="en-US" sz="1100" cap="small" dirty="0">
            <a:solidFill>
              <a:srgbClr val="164796"/>
            </a:solidFill>
            <a:latin typeface="+mj-ea"/>
            <a:ea typeface="+mj-ea"/>
          </a:endParaRPr>
        </a:p>
      </dgm:t>
    </dgm:pt>
    <dgm:pt modelId="{9D4A5571-5702-4BB9-BE54-28BDA871EBC1}" type="parTrans" cxnId="{4E36FD0C-FDA6-4300-AC1F-D6145B5C900B}">
      <dgm:prSet/>
      <dgm:spPr/>
      <dgm:t>
        <a:bodyPr/>
        <a:lstStyle/>
        <a:p>
          <a:endParaRPr lang="en-US"/>
        </a:p>
      </dgm:t>
    </dgm:pt>
    <dgm:pt modelId="{6EB2D666-C8CC-41FB-B517-554D6FB4CAE3}" type="sibTrans" cxnId="{4E36FD0C-FDA6-4300-AC1F-D6145B5C900B}">
      <dgm:prSet/>
      <dgm:spPr/>
      <dgm:t>
        <a:bodyPr/>
        <a:lstStyle/>
        <a:p>
          <a:endParaRPr lang="en-US"/>
        </a:p>
      </dgm:t>
    </dgm:pt>
    <dgm:pt modelId="{27BD75ED-3E21-483C-BB4B-40BEA0F545A4}">
      <dgm:prSet custT="1"/>
      <dgm:spPr/>
      <dgm:t>
        <a:bodyPr/>
        <a:lstStyle/>
        <a:p>
          <a:r>
            <a:rPr lang="zh-CN" altLang="en-US" sz="1100" b="1" cap="small" dirty="0">
              <a:solidFill>
                <a:srgbClr val="164796"/>
              </a:solidFill>
              <a:latin typeface="+mj-ea"/>
              <a:ea typeface="+mj-ea"/>
            </a:rPr>
            <a:t>中级研究基金</a:t>
          </a:r>
          <a:r>
            <a:rPr lang="zh-CN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 </a:t>
          </a:r>
          <a:endParaRPr lang="en-GB" altLang="en-US" sz="1100" cap="small" dirty="0">
            <a:solidFill>
              <a:srgbClr val="164796"/>
            </a:solidFill>
            <a:latin typeface="Calibri" panose="020F0502020204030204" pitchFamily="34" charset="0"/>
          </a:endParaRPr>
        </a:p>
      </dgm:t>
    </dgm:pt>
    <dgm:pt modelId="{96B3B798-755E-48FF-808B-F165A5D1CA22}" type="parTrans" cxnId="{B333E73F-6AD9-4DDC-89CB-DFEEC4E7C46C}">
      <dgm:prSet/>
      <dgm:spPr/>
      <dgm:t>
        <a:bodyPr/>
        <a:lstStyle/>
        <a:p>
          <a:endParaRPr lang="en-US"/>
        </a:p>
      </dgm:t>
    </dgm:pt>
    <dgm:pt modelId="{1F9FFF63-A608-4FF4-A052-DED1A5D342D2}" type="sibTrans" cxnId="{B333E73F-6AD9-4DDC-89CB-DFEEC4E7C46C}">
      <dgm:prSet/>
      <dgm:spPr/>
      <dgm:t>
        <a:bodyPr/>
        <a:lstStyle/>
        <a:p>
          <a:endParaRPr lang="en-US"/>
        </a:p>
      </dgm:t>
    </dgm:pt>
    <dgm:pt modelId="{2D1F5114-B2F0-4841-9AC4-81B0245B8188}">
      <dgm:prSet custT="1"/>
      <dgm:spPr/>
      <dgm:t>
        <a:bodyPr/>
        <a:lstStyle/>
        <a:p>
          <a:r>
            <a:rPr lang="zh-CN" altLang="en-US" sz="1100" b="1" cap="small" dirty="0">
              <a:solidFill>
                <a:srgbClr val="164796"/>
              </a:solidFill>
              <a:latin typeface="+mj-ea"/>
              <a:ea typeface="+mj-ea"/>
            </a:rPr>
            <a:t>资深研究基金 </a:t>
          </a:r>
          <a:endParaRPr lang="cs-CZ" altLang="en-US" sz="1100" cap="small" dirty="0">
            <a:solidFill>
              <a:srgbClr val="164796"/>
            </a:solidFill>
            <a:latin typeface="+mj-ea"/>
            <a:ea typeface="+mj-ea"/>
          </a:endParaRPr>
        </a:p>
      </dgm:t>
    </dgm:pt>
    <dgm:pt modelId="{31E19A26-D34E-4288-9412-F51608B549D8}" type="parTrans" cxnId="{28E8B36B-AC1F-4C8B-A6B3-3C7DB4FCA550}">
      <dgm:prSet/>
      <dgm:spPr/>
      <dgm:t>
        <a:bodyPr/>
        <a:lstStyle/>
        <a:p>
          <a:endParaRPr lang="en-US"/>
        </a:p>
      </dgm:t>
    </dgm:pt>
    <dgm:pt modelId="{1FC24657-4C1A-45A3-A9C3-125058157ACF}" type="sibTrans" cxnId="{28E8B36B-AC1F-4C8B-A6B3-3C7DB4FCA550}">
      <dgm:prSet/>
      <dgm:spPr/>
      <dgm:t>
        <a:bodyPr/>
        <a:lstStyle/>
        <a:p>
          <a:endParaRPr lang="en-US"/>
        </a:p>
      </dgm:t>
    </dgm:pt>
    <dgm:pt modelId="{53097365-DD32-458A-9270-A53699A05FEF}">
      <dgm:prSet custT="1"/>
      <dgm:spPr/>
      <dgm:t>
        <a:bodyPr/>
        <a:lstStyle/>
        <a:p>
          <a:endParaRPr lang="cs-CZ" altLang="en-US" sz="1100" cap="small" dirty="0">
            <a:solidFill>
              <a:srgbClr val="164796"/>
            </a:solidFill>
            <a:latin typeface="+mj-ea"/>
            <a:ea typeface="+mj-ea"/>
          </a:endParaRPr>
        </a:p>
      </dgm:t>
    </dgm:pt>
    <dgm:pt modelId="{E450D31F-ED3F-4EB1-9059-054F21E2B567}" type="parTrans" cxnId="{BA39F67B-8DF7-4F3F-82B7-37D920522E7A}">
      <dgm:prSet/>
      <dgm:spPr/>
      <dgm:t>
        <a:bodyPr/>
        <a:lstStyle/>
        <a:p>
          <a:endParaRPr lang="en-US"/>
        </a:p>
      </dgm:t>
    </dgm:pt>
    <dgm:pt modelId="{6DC35213-EE36-4331-BDDD-D98C90E1AEAE}" type="sibTrans" cxnId="{BA39F67B-8DF7-4F3F-82B7-37D920522E7A}">
      <dgm:prSet/>
      <dgm:spPr/>
      <dgm:t>
        <a:bodyPr/>
        <a:lstStyle/>
        <a:p>
          <a:endParaRPr lang="en-US"/>
        </a:p>
      </dgm:t>
    </dgm:pt>
    <dgm:pt modelId="{DDE0A7EE-4F9D-456C-858F-6D7068E8F23D}">
      <dgm:prSet custT="1"/>
      <dgm:spPr/>
      <dgm:t>
        <a:bodyPr/>
        <a:lstStyle/>
        <a:p>
          <a:pPr algn="l"/>
          <a:r>
            <a:rPr lang="en-US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Proof of Concept </a:t>
          </a:r>
          <a:endParaRPr lang="en-US" sz="1100" dirty="0"/>
        </a:p>
      </dgm:t>
    </dgm:pt>
    <dgm:pt modelId="{2F0586C3-A719-4F42-821D-33227874267C}" type="parTrans" cxnId="{C5253308-2EE2-4EBE-90A2-CC7589101EDE}">
      <dgm:prSet/>
      <dgm:spPr/>
      <dgm:t>
        <a:bodyPr/>
        <a:lstStyle/>
        <a:p>
          <a:endParaRPr lang="en-US"/>
        </a:p>
      </dgm:t>
    </dgm:pt>
    <dgm:pt modelId="{B263BDA8-BAAC-4EAF-8892-49AB1F0F6891}" type="sibTrans" cxnId="{C5253308-2EE2-4EBE-90A2-CC7589101EDE}">
      <dgm:prSet/>
      <dgm:spPr>
        <a:noFill/>
      </dgm:spPr>
      <dgm:t>
        <a:bodyPr/>
        <a:lstStyle/>
        <a:p>
          <a:endParaRPr lang="en-US"/>
        </a:p>
      </dgm:t>
    </dgm:pt>
    <dgm:pt modelId="{00C775E1-B3FD-4337-9094-EE715E7D11E8}">
      <dgm:prSet/>
      <dgm:spPr/>
      <dgm:t>
        <a:bodyPr/>
        <a:lstStyle/>
        <a:p>
          <a:r>
            <a:rPr lang="en-US" dirty="0"/>
            <a:t>Bridging gap between research and innovation</a:t>
          </a:r>
          <a:br>
            <a:rPr lang="en-US" dirty="0"/>
          </a:br>
          <a:r>
            <a:rPr lang="en-US" dirty="0"/>
            <a:t>up to €150,000 for ERC grant holders</a:t>
          </a:r>
        </a:p>
        <a:p>
          <a:r>
            <a:rPr lang="zh-CN" altLang="en-US" cap="small" dirty="0">
              <a:latin typeface="+mj-ea"/>
              <a:ea typeface="+mj-ea"/>
            </a:rPr>
            <a:t>为欧洲研究委员会资助人员最多提供</a:t>
          </a:r>
          <a:r>
            <a:rPr lang="en-US" altLang="zh-CN" cap="small" dirty="0">
              <a:latin typeface="+mj-ea"/>
              <a:ea typeface="+mj-ea"/>
            </a:rPr>
            <a:t>15</a:t>
          </a:r>
          <a:r>
            <a:rPr lang="zh-CN" altLang="en-US" cap="small" dirty="0">
              <a:latin typeface="+mj-ea"/>
              <a:ea typeface="+mj-ea"/>
            </a:rPr>
            <a:t>万欧元</a:t>
          </a:r>
          <a:endParaRPr lang="en-US" altLang="zh-CN" cap="small" dirty="0">
            <a:latin typeface="+mj-ea"/>
            <a:ea typeface="+mj-ea"/>
          </a:endParaRPr>
        </a:p>
        <a:p>
          <a:r>
            <a:rPr lang="zh-CN" altLang="en-US" cap="small" dirty="0">
              <a:latin typeface="+mj-ea"/>
              <a:ea typeface="+mj-ea"/>
            </a:rPr>
            <a:t>缩小研究和创新间的差距</a:t>
          </a:r>
          <a:endParaRPr lang="en-US" dirty="0"/>
        </a:p>
      </dgm:t>
    </dgm:pt>
    <dgm:pt modelId="{B3D210CF-3BEB-4686-AF91-74DA0E3D0423}" type="parTrans" cxnId="{2687A760-6B5A-4907-A6D7-728D30F6769C}">
      <dgm:prSet/>
      <dgm:spPr/>
      <dgm:t>
        <a:bodyPr/>
        <a:lstStyle/>
        <a:p>
          <a:endParaRPr lang="en-US"/>
        </a:p>
      </dgm:t>
    </dgm:pt>
    <dgm:pt modelId="{C04C2B63-4853-40D9-A773-7F12BD276688}" type="sibTrans" cxnId="{2687A760-6B5A-4907-A6D7-728D30F6769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3EBEF6A-C0DE-47F7-A47A-07EC7C1A740C}">
      <dgm:prSet/>
      <dgm:spPr/>
      <dgm:t>
        <a:bodyPr/>
        <a:lstStyle/>
        <a:p>
          <a:pPr algn="l"/>
          <a:r>
            <a:rPr lang="zh-CN" altLang="en-US" sz="700" b="1" cap="small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lang="cs-CZ" altLang="en-US" sz="700" cap="small" dirty="0">
            <a:solidFill>
              <a:srgbClr val="164796"/>
            </a:solidFill>
            <a:latin typeface="+mj-ea"/>
            <a:ea typeface="+mj-ea"/>
          </a:endParaRPr>
        </a:p>
      </dgm:t>
    </dgm:pt>
    <dgm:pt modelId="{33E76741-200D-4FF2-A1B4-AB1D5DC644A1}" type="parTrans" cxnId="{928E75BF-A8A8-4B80-87C5-C21B1A8B1386}">
      <dgm:prSet/>
      <dgm:spPr/>
      <dgm:t>
        <a:bodyPr/>
        <a:lstStyle/>
        <a:p>
          <a:endParaRPr lang="en-US"/>
        </a:p>
      </dgm:t>
    </dgm:pt>
    <dgm:pt modelId="{A4D8D4B7-A400-48CE-8EFC-B493497081A1}" type="sibTrans" cxnId="{928E75BF-A8A8-4B80-87C5-C21B1A8B1386}">
      <dgm:prSet/>
      <dgm:spPr/>
      <dgm:t>
        <a:bodyPr/>
        <a:lstStyle/>
        <a:p>
          <a:endParaRPr lang="en-US"/>
        </a:p>
      </dgm:t>
    </dgm:pt>
    <dgm:pt modelId="{A09CEF94-4E45-43F0-9E52-58A01BB1C41C}">
      <dgm:prSet custT="1"/>
      <dgm:spPr/>
      <dgm:t>
        <a:bodyPr/>
        <a:lstStyle/>
        <a:p>
          <a:pPr algn="l"/>
          <a:r>
            <a:rPr lang="zh-CN" altLang="en-US" sz="1100" b="1" cap="small" dirty="0">
              <a:solidFill>
                <a:srgbClr val="164796"/>
              </a:solidFill>
              <a:latin typeface="Calibri" panose="020F0502020204030204" pitchFamily="34" charset="0"/>
            </a:rPr>
            <a:t>概念论证</a:t>
          </a:r>
          <a:endParaRPr lang="en-US" altLang="en-US" sz="1100" b="1" cap="small" dirty="0">
            <a:solidFill>
              <a:srgbClr val="164796"/>
            </a:solidFill>
            <a:latin typeface="Calibri" panose="020F0502020204030204" pitchFamily="34" charset="0"/>
          </a:endParaRPr>
        </a:p>
      </dgm:t>
    </dgm:pt>
    <dgm:pt modelId="{CF6B788D-E379-4B01-9510-BDC019502B0B}" type="parTrans" cxnId="{CA8CDFA8-CA7F-495F-93F4-B8218FBB2610}">
      <dgm:prSet/>
      <dgm:spPr/>
      <dgm:t>
        <a:bodyPr/>
        <a:lstStyle/>
        <a:p>
          <a:endParaRPr lang="en-US"/>
        </a:p>
      </dgm:t>
    </dgm:pt>
    <dgm:pt modelId="{C1C7BBEF-C432-4A1C-8432-60912D0A9894}" type="sibTrans" cxnId="{CA8CDFA8-CA7F-495F-93F4-B8218FBB2610}">
      <dgm:prSet/>
      <dgm:spPr/>
      <dgm:t>
        <a:bodyPr/>
        <a:lstStyle/>
        <a:p>
          <a:endParaRPr lang="en-US"/>
        </a:p>
      </dgm:t>
    </dgm:pt>
    <dgm:pt modelId="{59E3A3FF-6085-46B0-9362-522EC62C1BAB}" type="pres">
      <dgm:prSet presAssocID="{E31CA3EC-2FF4-4434-AA74-FB3EB5ADB223}" presName="Name0" presStyleCnt="0">
        <dgm:presLayoutVars>
          <dgm:chMax/>
          <dgm:chPref/>
          <dgm:dir/>
          <dgm:animLvl val="lvl"/>
        </dgm:presLayoutVars>
      </dgm:prSet>
      <dgm:spPr/>
    </dgm:pt>
    <dgm:pt modelId="{346788FA-1D0D-4455-8BC6-5AD4F90A904A}" type="pres">
      <dgm:prSet presAssocID="{9FD238C2-9E5C-4786-8FE6-466474E727D3}" presName="composite" presStyleCnt="0"/>
      <dgm:spPr/>
    </dgm:pt>
    <dgm:pt modelId="{41602F2B-7DF1-42C7-A403-96C4A67B7504}" type="pres">
      <dgm:prSet presAssocID="{9FD238C2-9E5C-4786-8FE6-466474E727D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D5282CB2-713E-4C35-BF40-C5276F780E05}" type="pres">
      <dgm:prSet presAssocID="{9FD238C2-9E5C-4786-8FE6-466474E727D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5494E6-F76A-4986-8340-FEA2E0746E0C}" type="pres">
      <dgm:prSet presAssocID="{9FD238C2-9E5C-4786-8FE6-466474E727D3}" presName="BalanceSpacing" presStyleCnt="0"/>
      <dgm:spPr/>
    </dgm:pt>
    <dgm:pt modelId="{B9FBBDCA-C6D8-456A-BA7C-8302C3E1B8D0}" type="pres">
      <dgm:prSet presAssocID="{9FD238C2-9E5C-4786-8FE6-466474E727D3}" presName="BalanceSpacing1" presStyleCnt="0"/>
      <dgm:spPr/>
    </dgm:pt>
    <dgm:pt modelId="{12490EAB-FBAE-4B2A-9A91-2D0006740B78}" type="pres">
      <dgm:prSet presAssocID="{CFD583C6-9506-47F1-9C03-E7CA33769F38}" presName="Accent1Text" presStyleLbl="node1" presStyleIdx="1" presStyleCnt="8"/>
      <dgm:spPr/>
    </dgm:pt>
    <dgm:pt modelId="{8C8917AB-E315-4E8F-ADAA-24BFCE8F0EFC}" type="pres">
      <dgm:prSet presAssocID="{CFD583C6-9506-47F1-9C03-E7CA33769F38}" presName="spaceBetweenRectangles" presStyleCnt="0"/>
      <dgm:spPr/>
    </dgm:pt>
    <dgm:pt modelId="{AEC0006A-9075-4282-AEA9-897ED7A17B13}" type="pres">
      <dgm:prSet presAssocID="{4F511C82-4DF0-4A00-BA6F-AB57501370C7}" presName="composite" presStyleCnt="0"/>
      <dgm:spPr/>
    </dgm:pt>
    <dgm:pt modelId="{B7EC8D9F-14DF-4EDF-A11C-944E116780C2}" type="pres">
      <dgm:prSet presAssocID="{4F511C82-4DF0-4A00-BA6F-AB57501370C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38816ED6-D038-4015-84FB-4FA559259AFD}" type="pres">
      <dgm:prSet presAssocID="{4F511C82-4DF0-4A00-BA6F-AB57501370C7}" presName="Childtext1" presStyleLbl="revTx" presStyleIdx="1" presStyleCnt="4" custScaleX="131427" custLinFactNeighborX="-16709" custLinFactNeighborY="-1194">
        <dgm:presLayoutVars>
          <dgm:chMax val="0"/>
          <dgm:chPref val="0"/>
          <dgm:bulletEnabled val="1"/>
        </dgm:presLayoutVars>
      </dgm:prSet>
      <dgm:spPr/>
    </dgm:pt>
    <dgm:pt modelId="{CA632058-CF1F-4D95-9808-A8E5B0FEC2A1}" type="pres">
      <dgm:prSet presAssocID="{4F511C82-4DF0-4A00-BA6F-AB57501370C7}" presName="BalanceSpacing" presStyleCnt="0"/>
      <dgm:spPr/>
    </dgm:pt>
    <dgm:pt modelId="{50715A99-9180-4CC8-8970-5A8A1C15620F}" type="pres">
      <dgm:prSet presAssocID="{4F511C82-4DF0-4A00-BA6F-AB57501370C7}" presName="BalanceSpacing1" presStyleCnt="0"/>
      <dgm:spPr/>
    </dgm:pt>
    <dgm:pt modelId="{A81DCF5E-DE46-4FC1-BC81-93FD339FD151}" type="pres">
      <dgm:prSet presAssocID="{E76BB5A0-46C2-4631-9B46-418F7063310D}" presName="Accent1Text" presStyleLbl="node1" presStyleIdx="3" presStyleCnt="8"/>
      <dgm:spPr/>
    </dgm:pt>
    <dgm:pt modelId="{EDCCCD1D-A23F-4703-B128-0B392BA716B7}" type="pres">
      <dgm:prSet presAssocID="{E76BB5A0-46C2-4631-9B46-418F7063310D}" presName="spaceBetweenRectangles" presStyleCnt="0"/>
      <dgm:spPr/>
    </dgm:pt>
    <dgm:pt modelId="{82AF3CDB-2282-4DF7-9E67-DE1A7F76DBB9}" type="pres">
      <dgm:prSet presAssocID="{894F681E-99F4-4C45-82C3-A3454B3BDC57}" presName="composite" presStyleCnt="0"/>
      <dgm:spPr/>
    </dgm:pt>
    <dgm:pt modelId="{EF08836D-60F2-4085-8F82-033AF52BF006}" type="pres">
      <dgm:prSet presAssocID="{894F681E-99F4-4C45-82C3-A3454B3BDC5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AE0D95D8-7625-44F6-A4A0-721A79DAF651}" type="pres">
      <dgm:prSet presAssocID="{894F681E-99F4-4C45-82C3-A3454B3BDC5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EF41D2E-1654-425A-86DA-38822F15843C}" type="pres">
      <dgm:prSet presAssocID="{894F681E-99F4-4C45-82C3-A3454B3BDC57}" presName="BalanceSpacing" presStyleCnt="0"/>
      <dgm:spPr/>
    </dgm:pt>
    <dgm:pt modelId="{86948172-297C-4E69-BDC7-A51ED5E2B88F}" type="pres">
      <dgm:prSet presAssocID="{894F681E-99F4-4C45-82C3-A3454B3BDC57}" presName="BalanceSpacing1" presStyleCnt="0"/>
      <dgm:spPr/>
    </dgm:pt>
    <dgm:pt modelId="{7D17E10E-B639-4BAE-9730-7D3A97D3915B}" type="pres">
      <dgm:prSet presAssocID="{0C25F905-2D70-4BF2-B501-197A9425AAA8}" presName="Accent1Text" presStyleLbl="node1" presStyleIdx="5" presStyleCnt="8"/>
      <dgm:spPr/>
    </dgm:pt>
    <dgm:pt modelId="{811D1153-21FA-4CD4-8423-E353546CC5B2}" type="pres">
      <dgm:prSet presAssocID="{0C25F905-2D70-4BF2-B501-197A9425AAA8}" presName="spaceBetweenRectangles" presStyleCnt="0"/>
      <dgm:spPr/>
    </dgm:pt>
    <dgm:pt modelId="{5DF90FE2-CF6B-4E7C-97A2-7BEC05D7C670}" type="pres">
      <dgm:prSet presAssocID="{00C775E1-B3FD-4337-9094-EE715E7D11E8}" presName="composite" presStyleCnt="0"/>
      <dgm:spPr/>
    </dgm:pt>
    <dgm:pt modelId="{477EE263-E2D4-4AB0-84BB-CBECFDF2D9C0}" type="pres">
      <dgm:prSet presAssocID="{00C775E1-B3FD-4337-9094-EE715E7D11E8}" presName="Parent1" presStyleLbl="node1" presStyleIdx="6" presStyleCnt="8" custLinFactX="-100000" custLinFactNeighborX="-144340" custLinFactNeighborY="-88965">
        <dgm:presLayoutVars>
          <dgm:chMax val="1"/>
          <dgm:chPref val="1"/>
          <dgm:bulletEnabled val="1"/>
        </dgm:presLayoutVars>
      </dgm:prSet>
      <dgm:spPr/>
    </dgm:pt>
    <dgm:pt modelId="{00BDE456-D236-406B-96D9-4C5317D34DD8}" type="pres">
      <dgm:prSet presAssocID="{00C775E1-B3FD-4337-9094-EE715E7D11E8}" presName="Childtext1" presStyleLbl="revTx" presStyleIdx="3" presStyleCnt="4" custScaleX="75038" custLinFactY="-36015" custLinFactNeighborX="-26933" custLinFactNeighborY="-100000">
        <dgm:presLayoutVars>
          <dgm:chMax val="0"/>
          <dgm:chPref val="0"/>
          <dgm:bulletEnabled val="1"/>
        </dgm:presLayoutVars>
      </dgm:prSet>
      <dgm:spPr/>
    </dgm:pt>
    <dgm:pt modelId="{CF62D4D6-3EC8-4597-975F-22B800AED1E7}" type="pres">
      <dgm:prSet presAssocID="{00C775E1-B3FD-4337-9094-EE715E7D11E8}" presName="BalanceSpacing" presStyleCnt="0"/>
      <dgm:spPr/>
    </dgm:pt>
    <dgm:pt modelId="{CBA515FE-7F4B-4115-8BB6-D6ADE08B7665}" type="pres">
      <dgm:prSet presAssocID="{00C775E1-B3FD-4337-9094-EE715E7D11E8}" presName="BalanceSpacing1" presStyleCnt="0"/>
      <dgm:spPr/>
    </dgm:pt>
    <dgm:pt modelId="{48C276AF-DAFB-4EF2-8642-308DD61D6200}" type="pres">
      <dgm:prSet presAssocID="{C04C2B63-4853-40D9-A773-7F12BD276688}" presName="Accent1Text" presStyleLbl="node1" presStyleIdx="7" presStyleCnt="8"/>
      <dgm:spPr/>
    </dgm:pt>
  </dgm:ptLst>
  <dgm:cxnLst>
    <dgm:cxn modelId="{C5253308-2EE2-4EBE-90A2-CC7589101EDE}" srcId="{00C775E1-B3FD-4337-9094-EE715E7D11E8}" destId="{DDE0A7EE-4F9D-456C-858F-6D7068E8F23D}" srcOrd="0" destOrd="0" parTransId="{2F0586C3-A719-4F42-821D-33227874267C}" sibTransId="{B263BDA8-BAAC-4EAF-8892-49AB1F0F6891}"/>
    <dgm:cxn modelId="{47DDCD0B-486F-4B54-A7D6-2EC90C6C11AE}" type="presOf" srcId="{C04C2B63-4853-40D9-A773-7F12BD276688}" destId="{48C276AF-DAFB-4EF2-8642-308DD61D6200}" srcOrd="0" destOrd="0" presId="urn:microsoft.com/office/officeart/2008/layout/AlternatingHexagons"/>
    <dgm:cxn modelId="{4E36FD0C-FDA6-4300-AC1F-D6145B5C900B}" srcId="{9FD238C2-9E5C-4786-8FE6-466474E727D3}" destId="{606D97A3-D7A0-4270-8130-77CF29610342}" srcOrd="1" destOrd="0" parTransId="{9D4A5571-5702-4BB9-BE54-28BDA871EBC1}" sibTransId="{6EB2D666-C8CC-41FB-B517-554D6FB4CAE3}"/>
    <dgm:cxn modelId="{834DCD11-C643-4092-AB0E-823E87A7E566}" type="presOf" srcId="{2D1F5114-B2F0-4841-9AC4-81B0245B8188}" destId="{AE0D95D8-7625-44F6-A4A0-721A79DAF651}" srcOrd="0" destOrd="1" presId="urn:microsoft.com/office/officeart/2008/layout/AlternatingHexagons"/>
    <dgm:cxn modelId="{FA6A6217-00FC-44A4-853A-64E6416A4F61}" type="presOf" srcId="{DDE0A7EE-4F9D-456C-858F-6D7068E8F23D}" destId="{00BDE456-D236-406B-96D9-4C5317D34DD8}" srcOrd="0" destOrd="0" presId="urn:microsoft.com/office/officeart/2008/layout/AlternatingHexagons"/>
    <dgm:cxn modelId="{EE8F2326-454C-45C8-B3A9-F286DAA2A09F}" srcId="{E31CA3EC-2FF4-4434-AA74-FB3EB5ADB223}" destId="{894F681E-99F4-4C45-82C3-A3454B3BDC57}" srcOrd="2" destOrd="0" parTransId="{0FBFCA6C-F4E9-4FB1-9EA5-D5945C1ED3E0}" sibTransId="{0C25F905-2D70-4BF2-B501-197A9425AAA8}"/>
    <dgm:cxn modelId="{A924A927-3A73-4EFE-9916-AA8BC13ABC45}" type="presOf" srcId="{00C775E1-B3FD-4337-9094-EE715E7D11E8}" destId="{477EE263-E2D4-4AB0-84BB-CBECFDF2D9C0}" srcOrd="0" destOrd="0" presId="urn:microsoft.com/office/officeart/2008/layout/AlternatingHexagons"/>
    <dgm:cxn modelId="{3CEFF439-CF2A-4735-AE30-64406E6AB917}" type="presOf" srcId="{88CE01A0-47AC-4209-B3BE-125D58D94BD9}" destId="{AE0D95D8-7625-44F6-A4A0-721A79DAF651}" srcOrd="0" destOrd="0" presId="urn:microsoft.com/office/officeart/2008/layout/AlternatingHexagons"/>
    <dgm:cxn modelId="{46272E3D-02FF-4DC5-9113-851DD6065972}" type="presOf" srcId="{0C25F905-2D70-4BF2-B501-197A9425AAA8}" destId="{7D17E10E-B639-4BAE-9730-7D3A97D3915B}" srcOrd="0" destOrd="0" presId="urn:microsoft.com/office/officeart/2008/layout/AlternatingHexagons"/>
    <dgm:cxn modelId="{B333E73F-6AD9-4DDC-89CB-DFEEC4E7C46C}" srcId="{4F511C82-4DF0-4A00-BA6F-AB57501370C7}" destId="{27BD75ED-3E21-483C-BB4B-40BEA0F545A4}" srcOrd="1" destOrd="0" parTransId="{96B3B798-755E-48FF-808B-F165A5D1CA22}" sibTransId="{1F9FFF63-A608-4FF4-A052-DED1A5D342D2}"/>
    <dgm:cxn modelId="{43E1715D-5F5D-4476-93C3-273002B23BE7}" type="presOf" srcId="{6FC47252-B4B3-4FAF-8C2B-A3608016D5D8}" destId="{D5282CB2-713E-4C35-BF40-C5276F780E05}" srcOrd="0" destOrd="0" presId="urn:microsoft.com/office/officeart/2008/layout/AlternatingHexagons"/>
    <dgm:cxn modelId="{2687A760-6B5A-4907-A6D7-728D30F6769C}" srcId="{E31CA3EC-2FF4-4434-AA74-FB3EB5ADB223}" destId="{00C775E1-B3FD-4337-9094-EE715E7D11E8}" srcOrd="3" destOrd="0" parTransId="{B3D210CF-3BEB-4686-AF91-74DA0E3D0423}" sibTransId="{C04C2B63-4853-40D9-A773-7F12BD276688}"/>
    <dgm:cxn modelId="{B649DD64-C470-45ED-9FE2-754846279F55}" type="presOf" srcId="{A09CEF94-4E45-43F0-9E52-58A01BB1C41C}" destId="{00BDE456-D236-406B-96D9-4C5317D34DD8}" srcOrd="0" destOrd="1" presId="urn:microsoft.com/office/officeart/2008/layout/AlternatingHexagons"/>
    <dgm:cxn modelId="{28E8B36B-AC1F-4C8B-A6B3-3C7DB4FCA550}" srcId="{894F681E-99F4-4C45-82C3-A3454B3BDC57}" destId="{2D1F5114-B2F0-4841-9AC4-81B0245B8188}" srcOrd="1" destOrd="0" parTransId="{31E19A26-D34E-4288-9412-F51608B549D8}" sibTransId="{1FC24657-4C1A-45A3-A9C3-125058157ACF}"/>
    <dgm:cxn modelId="{64CF8073-E126-4E51-819D-4DF9836C9C6F}" srcId="{9FD238C2-9E5C-4786-8FE6-466474E727D3}" destId="{6FC47252-B4B3-4FAF-8C2B-A3608016D5D8}" srcOrd="0" destOrd="0" parTransId="{B0C96861-5414-4A2A-A0CB-DCB71DAF2056}" sibTransId="{1A1C0D73-6E4A-46D5-840F-18993AFF6C57}"/>
    <dgm:cxn modelId="{E5432875-5A1F-4174-891C-03FF49BE641C}" type="presOf" srcId="{F43F5E54-D678-42AB-8A64-874DE5A3A140}" destId="{38816ED6-D038-4015-84FB-4FA559259AFD}" srcOrd="0" destOrd="0" presId="urn:microsoft.com/office/officeart/2008/layout/AlternatingHexagons"/>
    <dgm:cxn modelId="{6FE1E359-53A0-4810-BFB4-C94DB9DE668E}" type="presOf" srcId="{CFD583C6-9506-47F1-9C03-E7CA33769F38}" destId="{12490EAB-FBAE-4B2A-9A91-2D0006740B78}" srcOrd="0" destOrd="0" presId="urn:microsoft.com/office/officeart/2008/layout/AlternatingHexagons"/>
    <dgm:cxn modelId="{BA39F67B-8DF7-4F3F-82B7-37D920522E7A}" srcId="{894F681E-99F4-4C45-82C3-A3454B3BDC57}" destId="{53097365-DD32-458A-9270-A53699A05FEF}" srcOrd="2" destOrd="0" parTransId="{E450D31F-ED3F-4EB1-9059-054F21E2B567}" sibTransId="{6DC35213-EE36-4331-BDDD-D98C90E1AEAE}"/>
    <dgm:cxn modelId="{701EFF7B-B49A-472B-86B3-8DD79007EADF}" type="presOf" srcId="{03EBEF6A-C0DE-47F7-A47A-07EC7C1A740C}" destId="{00BDE456-D236-406B-96D9-4C5317D34DD8}" srcOrd="0" destOrd="2" presId="urn:microsoft.com/office/officeart/2008/layout/AlternatingHexagons"/>
    <dgm:cxn modelId="{0E1D557C-D194-412B-946A-C5B5F2287506}" type="presOf" srcId="{606D97A3-D7A0-4270-8130-77CF29610342}" destId="{D5282CB2-713E-4C35-BF40-C5276F780E05}" srcOrd="0" destOrd="1" presId="urn:microsoft.com/office/officeart/2008/layout/AlternatingHexagons"/>
    <dgm:cxn modelId="{54E7E181-FC20-40E0-9BD0-301AA6223AB1}" type="presOf" srcId="{E31CA3EC-2FF4-4434-AA74-FB3EB5ADB223}" destId="{59E3A3FF-6085-46B0-9362-522EC62C1BAB}" srcOrd="0" destOrd="0" presId="urn:microsoft.com/office/officeart/2008/layout/AlternatingHexagons"/>
    <dgm:cxn modelId="{FE00F782-6A4A-436A-B34C-6B64E92578E4}" srcId="{E31CA3EC-2FF4-4434-AA74-FB3EB5ADB223}" destId="{9FD238C2-9E5C-4786-8FE6-466474E727D3}" srcOrd="0" destOrd="0" parTransId="{22EC3898-B937-498B-85F9-6668A9FD39BC}" sibTransId="{CFD583C6-9506-47F1-9C03-E7CA33769F38}"/>
    <dgm:cxn modelId="{7F689C83-2E96-4CC9-99E2-E7833EC5A12D}" type="presOf" srcId="{9FD238C2-9E5C-4786-8FE6-466474E727D3}" destId="{41602F2B-7DF1-42C7-A403-96C4A67B7504}" srcOrd="0" destOrd="0" presId="urn:microsoft.com/office/officeart/2008/layout/AlternatingHexagons"/>
    <dgm:cxn modelId="{AA454A8B-6E99-4FB2-851B-28200DE8314A}" type="presOf" srcId="{53097365-DD32-458A-9270-A53699A05FEF}" destId="{AE0D95D8-7625-44F6-A4A0-721A79DAF651}" srcOrd="0" destOrd="2" presId="urn:microsoft.com/office/officeart/2008/layout/AlternatingHexagons"/>
    <dgm:cxn modelId="{BACBCB97-24C9-479F-92D9-155DB30E9C3E}" type="presOf" srcId="{894F681E-99F4-4C45-82C3-A3454B3BDC57}" destId="{EF08836D-60F2-4085-8F82-033AF52BF006}" srcOrd="0" destOrd="0" presId="urn:microsoft.com/office/officeart/2008/layout/AlternatingHexagons"/>
    <dgm:cxn modelId="{F4AB7B99-A0B0-4288-A765-97702BC74ED6}" type="presOf" srcId="{4F511C82-4DF0-4A00-BA6F-AB57501370C7}" destId="{B7EC8D9F-14DF-4EDF-A11C-944E116780C2}" srcOrd="0" destOrd="0" presId="urn:microsoft.com/office/officeart/2008/layout/AlternatingHexagons"/>
    <dgm:cxn modelId="{49AE14A7-6D14-487E-A2B5-91D2262BBCED}" srcId="{4F511C82-4DF0-4A00-BA6F-AB57501370C7}" destId="{F43F5E54-D678-42AB-8A64-874DE5A3A140}" srcOrd="0" destOrd="0" parTransId="{606C07C1-9509-440F-BC47-CCB05620B815}" sibTransId="{3F24B7FF-745E-4841-B48E-F560F8BB1B8C}"/>
    <dgm:cxn modelId="{CA8CDFA8-CA7F-495F-93F4-B8218FBB2610}" srcId="{00C775E1-B3FD-4337-9094-EE715E7D11E8}" destId="{A09CEF94-4E45-43F0-9E52-58A01BB1C41C}" srcOrd="1" destOrd="0" parTransId="{CF6B788D-E379-4B01-9510-BDC019502B0B}" sibTransId="{C1C7BBEF-C432-4A1C-8432-60912D0A9894}"/>
    <dgm:cxn modelId="{928E75BF-A8A8-4B80-87C5-C21B1A8B1386}" srcId="{00C775E1-B3FD-4337-9094-EE715E7D11E8}" destId="{03EBEF6A-C0DE-47F7-A47A-07EC7C1A740C}" srcOrd="2" destOrd="0" parTransId="{33E76741-200D-4FF2-A1B4-AB1D5DC644A1}" sibTransId="{A4D8D4B7-A400-48CE-8EFC-B493497081A1}"/>
    <dgm:cxn modelId="{7A98A3C0-5E1C-40E7-A189-0C011EBA29EC}" type="presOf" srcId="{E76BB5A0-46C2-4631-9B46-418F7063310D}" destId="{A81DCF5E-DE46-4FC1-BC81-93FD339FD151}" srcOrd="0" destOrd="0" presId="urn:microsoft.com/office/officeart/2008/layout/AlternatingHexagons"/>
    <dgm:cxn modelId="{972916D4-ED92-4F26-A30B-FDE5A6DF2341}" type="presOf" srcId="{27BD75ED-3E21-483C-BB4B-40BEA0F545A4}" destId="{38816ED6-D038-4015-84FB-4FA559259AFD}" srcOrd="0" destOrd="1" presId="urn:microsoft.com/office/officeart/2008/layout/AlternatingHexagons"/>
    <dgm:cxn modelId="{E91308D8-5807-4ED9-8342-FCDB4F26D82C}" srcId="{894F681E-99F4-4C45-82C3-A3454B3BDC57}" destId="{88CE01A0-47AC-4209-B3BE-125D58D94BD9}" srcOrd="0" destOrd="0" parTransId="{201711EF-80B9-48EE-9719-C328E83F3320}" sibTransId="{1264CA49-AFDF-4443-824F-C081B6DB9467}"/>
    <dgm:cxn modelId="{BA9ED9E3-7DFE-46E5-B7D0-F2D0AD334DE2}" srcId="{E31CA3EC-2FF4-4434-AA74-FB3EB5ADB223}" destId="{4F511C82-4DF0-4A00-BA6F-AB57501370C7}" srcOrd="1" destOrd="0" parTransId="{5BD1CB12-AB0E-4DF9-9EDA-958F05E39DC7}" sibTransId="{E76BB5A0-46C2-4631-9B46-418F7063310D}"/>
    <dgm:cxn modelId="{8F2A63EF-0C92-4223-9D31-7522F8E3EE43}" type="presParOf" srcId="{59E3A3FF-6085-46B0-9362-522EC62C1BAB}" destId="{346788FA-1D0D-4455-8BC6-5AD4F90A904A}" srcOrd="0" destOrd="0" presId="urn:microsoft.com/office/officeart/2008/layout/AlternatingHexagons"/>
    <dgm:cxn modelId="{B9BA6A83-1764-4080-8D22-E413AE4A5176}" type="presParOf" srcId="{346788FA-1D0D-4455-8BC6-5AD4F90A904A}" destId="{41602F2B-7DF1-42C7-A403-96C4A67B7504}" srcOrd="0" destOrd="0" presId="urn:microsoft.com/office/officeart/2008/layout/AlternatingHexagons"/>
    <dgm:cxn modelId="{DFFD2184-C3BC-4DC3-A92E-29D1D41408CA}" type="presParOf" srcId="{346788FA-1D0D-4455-8BC6-5AD4F90A904A}" destId="{D5282CB2-713E-4C35-BF40-C5276F780E05}" srcOrd="1" destOrd="0" presId="urn:microsoft.com/office/officeart/2008/layout/AlternatingHexagons"/>
    <dgm:cxn modelId="{CFE24CF6-4224-4245-9470-3ECCD0AFE8B0}" type="presParOf" srcId="{346788FA-1D0D-4455-8BC6-5AD4F90A904A}" destId="{915494E6-F76A-4986-8340-FEA2E0746E0C}" srcOrd="2" destOrd="0" presId="urn:microsoft.com/office/officeart/2008/layout/AlternatingHexagons"/>
    <dgm:cxn modelId="{E23111BC-14F7-4020-9FD8-EFFDE847DC87}" type="presParOf" srcId="{346788FA-1D0D-4455-8BC6-5AD4F90A904A}" destId="{B9FBBDCA-C6D8-456A-BA7C-8302C3E1B8D0}" srcOrd="3" destOrd="0" presId="urn:microsoft.com/office/officeart/2008/layout/AlternatingHexagons"/>
    <dgm:cxn modelId="{AE7310D6-6358-4414-8C9B-8D6A8C01716A}" type="presParOf" srcId="{346788FA-1D0D-4455-8BC6-5AD4F90A904A}" destId="{12490EAB-FBAE-4B2A-9A91-2D0006740B78}" srcOrd="4" destOrd="0" presId="urn:microsoft.com/office/officeart/2008/layout/AlternatingHexagons"/>
    <dgm:cxn modelId="{26DC320F-1728-46C5-99D2-10639D8776AA}" type="presParOf" srcId="{59E3A3FF-6085-46B0-9362-522EC62C1BAB}" destId="{8C8917AB-E315-4E8F-ADAA-24BFCE8F0EFC}" srcOrd="1" destOrd="0" presId="urn:microsoft.com/office/officeart/2008/layout/AlternatingHexagons"/>
    <dgm:cxn modelId="{49CDB331-EBBF-47C4-85C1-CD2909A41D79}" type="presParOf" srcId="{59E3A3FF-6085-46B0-9362-522EC62C1BAB}" destId="{AEC0006A-9075-4282-AEA9-897ED7A17B13}" srcOrd="2" destOrd="0" presId="urn:microsoft.com/office/officeart/2008/layout/AlternatingHexagons"/>
    <dgm:cxn modelId="{D669E880-5A0B-45A2-9A57-76D2C804AB8A}" type="presParOf" srcId="{AEC0006A-9075-4282-AEA9-897ED7A17B13}" destId="{B7EC8D9F-14DF-4EDF-A11C-944E116780C2}" srcOrd="0" destOrd="0" presId="urn:microsoft.com/office/officeart/2008/layout/AlternatingHexagons"/>
    <dgm:cxn modelId="{A04DCD4B-9636-46AE-B24D-A741B0F5B42D}" type="presParOf" srcId="{AEC0006A-9075-4282-AEA9-897ED7A17B13}" destId="{38816ED6-D038-4015-84FB-4FA559259AFD}" srcOrd="1" destOrd="0" presId="urn:microsoft.com/office/officeart/2008/layout/AlternatingHexagons"/>
    <dgm:cxn modelId="{48C65F29-EB30-457C-B31F-CCFC52A29989}" type="presParOf" srcId="{AEC0006A-9075-4282-AEA9-897ED7A17B13}" destId="{CA632058-CF1F-4D95-9808-A8E5B0FEC2A1}" srcOrd="2" destOrd="0" presId="urn:microsoft.com/office/officeart/2008/layout/AlternatingHexagons"/>
    <dgm:cxn modelId="{F7BC431E-A62E-4BB2-AE6D-AFF862E8CD89}" type="presParOf" srcId="{AEC0006A-9075-4282-AEA9-897ED7A17B13}" destId="{50715A99-9180-4CC8-8970-5A8A1C15620F}" srcOrd="3" destOrd="0" presId="urn:microsoft.com/office/officeart/2008/layout/AlternatingHexagons"/>
    <dgm:cxn modelId="{FDC193E6-78CE-48AD-8A9A-2DF440745A5C}" type="presParOf" srcId="{AEC0006A-9075-4282-AEA9-897ED7A17B13}" destId="{A81DCF5E-DE46-4FC1-BC81-93FD339FD151}" srcOrd="4" destOrd="0" presId="urn:microsoft.com/office/officeart/2008/layout/AlternatingHexagons"/>
    <dgm:cxn modelId="{C6EB52C3-882A-4179-818A-43DED4C23719}" type="presParOf" srcId="{59E3A3FF-6085-46B0-9362-522EC62C1BAB}" destId="{EDCCCD1D-A23F-4703-B128-0B392BA716B7}" srcOrd="3" destOrd="0" presId="urn:microsoft.com/office/officeart/2008/layout/AlternatingHexagons"/>
    <dgm:cxn modelId="{B1DEAAAE-CA7F-4157-805E-C43887B4AA3F}" type="presParOf" srcId="{59E3A3FF-6085-46B0-9362-522EC62C1BAB}" destId="{82AF3CDB-2282-4DF7-9E67-DE1A7F76DBB9}" srcOrd="4" destOrd="0" presId="urn:microsoft.com/office/officeart/2008/layout/AlternatingHexagons"/>
    <dgm:cxn modelId="{434BA9DD-EAFA-4EC1-8691-F4A31CC8DDF8}" type="presParOf" srcId="{82AF3CDB-2282-4DF7-9E67-DE1A7F76DBB9}" destId="{EF08836D-60F2-4085-8F82-033AF52BF006}" srcOrd="0" destOrd="0" presId="urn:microsoft.com/office/officeart/2008/layout/AlternatingHexagons"/>
    <dgm:cxn modelId="{0424EC13-C1FE-4984-8BD5-D7829C2B0C5A}" type="presParOf" srcId="{82AF3CDB-2282-4DF7-9E67-DE1A7F76DBB9}" destId="{AE0D95D8-7625-44F6-A4A0-721A79DAF651}" srcOrd="1" destOrd="0" presId="urn:microsoft.com/office/officeart/2008/layout/AlternatingHexagons"/>
    <dgm:cxn modelId="{717E9B9A-281B-4397-B0A3-6FCC4FD3F428}" type="presParOf" srcId="{82AF3CDB-2282-4DF7-9E67-DE1A7F76DBB9}" destId="{4EF41D2E-1654-425A-86DA-38822F15843C}" srcOrd="2" destOrd="0" presId="urn:microsoft.com/office/officeart/2008/layout/AlternatingHexagons"/>
    <dgm:cxn modelId="{C4C5AC64-B92E-48EA-85E4-3BF18AC8F94E}" type="presParOf" srcId="{82AF3CDB-2282-4DF7-9E67-DE1A7F76DBB9}" destId="{86948172-297C-4E69-BDC7-A51ED5E2B88F}" srcOrd="3" destOrd="0" presId="urn:microsoft.com/office/officeart/2008/layout/AlternatingHexagons"/>
    <dgm:cxn modelId="{D90A8632-5891-47AD-A9C4-6525A416FE5E}" type="presParOf" srcId="{82AF3CDB-2282-4DF7-9E67-DE1A7F76DBB9}" destId="{7D17E10E-B639-4BAE-9730-7D3A97D3915B}" srcOrd="4" destOrd="0" presId="urn:microsoft.com/office/officeart/2008/layout/AlternatingHexagons"/>
    <dgm:cxn modelId="{29879879-645C-46F7-B018-70FC6A3EDEDA}" type="presParOf" srcId="{59E3A3FF-6085-46B0-9362-522EC62C1BAB}" destId="{811D1153-21FA-4CD4-8423-E353546CC5B2}" srcOrd="5" destOrd="0" presId="urn:microsoft.com/office/officeart/2008/layout/AlternatingHexagons"/>
    <dgm:cxn modelId="{CB9A2EFB-CD2E-4D7D-A488-846C8DCA3410}" type="presParOf" srcId="{59E3A3FF-6085-46B0-9362-522EC62C1BAB}" destId="{5DF90FE2-CF6B-4E7C-97A2-7BEC05D7C670}" srcOrd="6" destOrd="0" presId="urn:microsoft.com/office/officeart/2008/layout/AlternatingHexagons"/>
    <dgm:cxn modelId="{C59CD877-EC23-441E-A84E-9C2403DA6110}" type="presParOf" srcId="{5DF90FE2-CF6B-4E7C-97A2-7BEC05D7C670}" destId="{477EE263-E2D4-4AB0-84BB-CBECFDF2D9C0}" srcOrd="0" destOrd="0" presId="urn:microsoft.com/office/officeart/2008/layout/AlternatingHexagons"/>
    <dgm:cxn modelId="{5C536D8B-7B0E-4D9E-8E67-21712AC2249A}" type="presParOf" srcId="{5DF90FE2-CF6B-4E7C-97A2-7BEC05D7C670}" destId="{00BDE456-D236-406B-96D9-4C5317D34DD8}" srcOrd="1" destOrd="0" presId="urn:microsoft.com/office/officeart/2008/layout/AlternatingHexagons"/>
    <dgm:cxn modelId="{53CB6711-3011-47D2-9F43-5C1ADC6354B3}" type="presParOf" srcId="{5DF90FE2-CF6B-4E7C-97A2-7BEC05D7C670}" destId="{CF62D4D6-3EC8-4597-975F-22B800AED1E7}" srcOrd="2" destOrd="0" presId="urn:microsoft.com/office/officeart/2008/layout/AlternatingHexagons"/>
    <dgm:cxn modelId="{A1C866E0-B971-48F3-8125-188BFF0B447B}" type="presParOf" srcId="{5DF90FE2-CF6B-4E7C-97A2-7BEC05D7C670}" destId="{CBA515FE-7F4B-4115-8BB6-D6ADE08B7665}" srcOrd="3" destOrd="0" presId="urn:microsoft.com/office/officeart/2008/layout/AlternatingHexagons"/>
    <dgm:cxn modelId="{3DB45273-4105-47CC-B795-75059102BA20}" type="presParOf" srcId="{5DF90FE2-CF6B-4E7C-97A2-7BEC05D7C670}" destId="{48C276AF-DAFB-4EF2-8642-308DD61D620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CE2489-FAF7-4D86-BFBB-334B220CE4EC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EF6F629-9F99-4290-8CA3-C9DC4BFCE997}">
      <dgm:prSet phldrT="[Text]"/>
      <dgm:spPr/>
      <dgm:t>
        <a:bodyPr/>
        <a:lstStyle/>
        <a:p>
          <a:r>
            <a:rPr lang="is-IS" dirty="0"/>
            <a:t>MSCA</a:t>
          </a:r>
          <a:endParaRPr lang="en-US" dirty="0"/>
        </a:p>
      </dgm:t>
    </dgm:pt>
    <dgm:pt modelId="{98249906-5E67-49EB-97BD-665F80201EF2}" type="parTrans" cxnId="{54F4ED90-ABF4-4328-A866-B00C95862C2F}">
      <dgm:prSet/>
      <dgm:spPr/>
      <dgm:t>
        <a:bodyPr/>
        <a:lstStyle/>
        <a:p>
          <a:endParaRPr lang="en-US"/>
        </a:p>
      </dgm:t>
    </dgm:pt>
    <dgm:pt modelId="{DB08067D-05B5-49FB-806C-AEF384E93551}" type="sibTrans" cxnId="{54F4ED90-ABF4-4328-A866-B00C95862C2F}">
      <dgm:prSet/>
      <dgm:spPr/>
      <dgm:t>
        <a:bodyPr/>
        <a:lstStyle/>
        <a:p>
          <a:endParaRPr lang="en-US"/>
        </a:p>
      </dgm:t>
    </dgm:pt>
    <dgm:pt modelId="{E5618A5D-A959-492A-A983-99728549E0D3}">
      <dgm:prSet phldrT="[Text]"/>
      <dgm:spPr/>
      <dgm:t>
        <a:bodyPr/>
        <a:lstStyle/>
        <a:p>
          <a:r>
            <a:rPr lang="is-IS" dirty="0" err="1"/>
            <a:t>Training</a:t>
          </a:r>
          <a:endParaRPr lang="en-US" dirty="0"/>
        </a:p>
      </dgm:t>
    </dgm:pt>
    <dgm:pt modelId="{3800B839-0DA1-4DC2-8078-DDFA42C14055}" type="parTrans" cxnId="{18275865-1295-48E7-B4F2-8986BBA8A850}">
      <dgm:prSet/>
      <dgm:spPr/>
      <dgm:t>
        <a:bodyPr/>
        <a:lstStyle/>
        <a:p>
          <a:endParaRPr lang="en-US"/>
        </a:p>
      </dgm:t>
    </dgm:pt>
    <dgm:pt modelId="{1DE2E44B-656E-432D-9D23-D38B2514406A}" type="sibTrans" cxnId="{18275865-1295-48E7-B4F2-8986BBA8A850}">
      <dgm:prSet/>
      <dgm:spPr/>
      <dgm:t>
        <a:bodyPr/>
        <a:lstStyle/>
        <a:p>
          <a:endParaRPr lang="en-US"/>
        </a:p>
      </dgm:t>
    </dgm:pt>
    <dgm:pt modelId="{82CBE93C-1543-430D-836A-47B7B50622B7}">
      <dgm:prSet phldrT="[Text]"/>
      <dgm:spPr/>
      <dgm:t>
        <a:bodyPr/>
        <a:lstStyle/>
        <a:p>
          <a:r>
            <a:rPr lang="is-IS" dirty="0" err="1"/>
            <a:t>Mobility</a:t>
          </a:r>
          <a:endParaRPr lang="en-US" dirty="0"/>
        </a:p>
      </dgm:t>
    </dgm:pt>
    <dgm:pt modelId="{1FB49ACB-2A38-4230-AD46-B747F7FAB58E}" type="parTrans" cxnId="{E3CC7E93-BC38-48A8-AB19-B29C90B4C17F}">
      <dgm:prSet/>
      <dgm:spPr/>
      <dgm:t>
        <a:bodyPr/>
        <a:lstStyle/>
        <a:p>
          <a:endParaRPr lang="en-US"/>
        </a:p>
      </dgm:t>
    </dgm:pt>
    <dgm:pt modelId="{CAF20F5D-0B8C-4364-B0BD-7DD2E978D87A}" type="sibTrans" cxnId="{E3CC7E93-BC38-48A8-AB19-B29C90B4C17F}">
      <dgm:prSet/>
      <dgm:spPr/>
      <dgm:t>
        <a:bodyPr/>
        <a:lstStyle/>
        <a:p>
          <a:endParaRPr lang="en-US"/>
        </a:p>
      </dgm:t>
    </dgm:pt>
    <dgm:pt modelId="{7025535D-12B1-4A0B-BEB8-228E3BEC9898}">
      <dgm:prSet phldrT="[Text]"/>
      <dgm:spPr/>
      <dgm:t>
        <a:bodyPr/>
        <a:lstStyle/>
        <a:p>
          <a:r>
            <a:rPr lang="is-IS" dirty="0" err="1"/>
            <a:t>Career</a:t>
          </a:r>
          <a:endParaRPr lang="en-US" dirty="0"/>
        </a:p>
      </dgm:t>
    </dgm:pt>
    <dgm:pt modelId="{D5E4E529-67C2-42E3-AB4B-DFB92B7CA00C}" type="parTrans" cxnId="{2C0AFC8F-B866-47D6-AA2D-9182907497D2}">
      <dgm:prSet/>
      <dgm:spPr/>
      <dgm:t>
        <a:bodyPr/>
        <a:lstStyle/>
        <a:p>
          <a:endParaRPr lang="en-US"/>
        </a:p>
      </dgm:t>
    </dgm:pt>
    <dgm:pt modelId="{A7B064A1-34A4-46D8-9B21-4FB628A4EB6A}" type="sibTrans" cxnId="{2C0AFC8F-B866-47D6-AA2D-9182907497D2}">
      <dgm:prSet/>
      <dgm:spPr/>
      <dgm:t>
        <a:bodyPr/>
        <a:lstStyle/>
        <a:p>
          <a:endParaRPr lang="en-US"/>
        </a:p>
      </dgm:t>
    </dgm:pt>
    <dgm:pt modelId="{DB7C6B0E-2429-42B4-BD06-29E08505A999}" type="pres">
      <dgm:prSet presAssocID="{7DCE2489-FAF7-4D86-BFBB-334B220CE4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566257-408E-40A1-A192-BF3EF3357542}" type="pres">
      <dgm:prSet presAssocID="{BEF6F629-9F99-4290-8CA3-C9DC4BFCE997}" presName="hierRoot1" presStyleCnt="0">
        <dgm:presLayoutVars>
          <dgm:hierBranch val="init"/>
        </dgm:presLayoutVars>
      </dgm:prSet>
      <dgm:spPr/>
    </dgm:pt>
    <dgm:pt modelId="{6D22E057-178F-406C-A631-9CEEB813779B}" type="pres">
      <dgm:prSet presAssocID="{BEF6F629-9F99-4290-8CA3-C9DC4BFCE997}" presName="rootComposite1" presStyleCnt="0"/>
      <dgm:spPr/>
    </dgm:pt>
    <dgm:pt modelId="{DC867659-520F-4D32-867F-DE5CC960E1AB}" type="pres">
      <dgm:prSet presAssocID="{BEF6F629-9F99-4290-8CA3-C9DC4BFCE997}" presName="rootText1" presStyleLbl="node0" presStyleIdx="0" presStyleCnt="1">
        <dgm:presLayoutVars>
          <dgm:chPref val="3"/>
        </dgm:presLayoutVars>
      </dgm:prSet>
      <dgm:spPr/>
    </dgm:pt>
    <dgm:pt modelId="{07A65284-8824-4C77-B8CF-D5BC3A684098}" type="pres">
      <dgm:prSet presAssocID="{BEF6F629-9F99-4290-8CA3-C9DC4BFCE997}" presName="rootConnector1" presStyleLbl="node1" presStyleIdx="0" presStyleCnt="0"/>
      <dgm:spPr/>
    </dgm:pt>
    <dgm:pt modelId="{158CDCC2-0B2D-462F-8621-10BB59736573}" type="pres">
      <dgm:prSet presAssocID="{BEF6F629-9F99-4290-8CA3-C9DC4BFCE997}" presName="hierChild2" presStyleCnt="0"/>
      <dgm:spPr/>
    </dgm:pt>
    <dgm:pt modelId="{6EC07FBB-67E0-4C1B-AA13-A668DCBA4112}" type="pres">
      <dgm:prSet presAssocID="{3800B839-0DA1-4DC2-8078-DDFA42C14055}" presName="Name37" presStyleLbl="parChTrans1D2" presStyleIdx="0" presStyleCnt="3"/>
      <dgm:spPr/>
    </dgm:pt>
    <dgm:pt modelId="{BE9D956D-EC71-4B55-8C52-AA0AAEB97C70}" type="pres">
      <dgm:prSet presAssocID="{E5618A5D-A959-492A-A983-99728549E0D3}" presName="hierRoot2" presStyleCnt="0">
        <dgm:presLayoutVars>
          <dgm:hierBranch val="init"/>
        </dgm:presLayoutVars>
      </dgm:prSet>
      <dgm:spPr/>
    </dgm:pt>
    <dgm:pt modelId="{76F733C6-0D5B-4C68-B48F-8112341A81A0}" type="pres">
      <dgm:prSet presAssocID="{E5618A5D-A959-492A-A983-99728549E0D3}" presName="rootComposite" presStyleCnt="0"/>
      <dgm:spPr/>
    </dgm:pt>
    <dgm:pt modelId="{1C9BE3B2-9042-4667-97D6-FF85E5361709}" type="pres">
      <dgm:prSet presAssocID="{E5618A5D-A959-492A-A983-99728549E0D3}" presName="rootText" presStyleLbl="node2" presStyleIdx="0" presStyleCnt="3">
        <dgm:presLayoutVars>
          <dgm:chPref val="3"/>
        </dgm:presLayoutVars>
      </dgm:prSet>
      <dgm:spPr/>
    </dgm:pt>
    <dgm:pt modelId="{6CE227B5-2D9D-4D4B-BADF-6B557818D51E}" type="pres">
      <dgm:prSet presAssocID="{E5618A5D-A959-492A-A983-99728549E0D3}" presName="rootConnector" presStyleLbl="node2" presStyleIdx="0" presStyleCnt="3"/>
      <dgm:spPr/>
    </dgm:pt>
    <dgm:pt modelId="{6C9491EC-8E91-4002-9A7E-332B5E6DCD3D}" type="pres">
      <dgm:prSet presAssocID="{E5618A5D-A959-492A-A983-99728549E0D3}" presName="hierChild4" presStyleCnt="0"/>
      <dgm:spPr/>
    </dgm:pt>
    <dgm:pt modelId="{068663D5-0CEF-415B-9316-13B493DF9998}" type="pres">
      <dgm:prSet presAssocID="{E5618A5D-A959-492A-A983-99728549E0D3}" presName="hierChild5" presStyleCnt="0"/>
      <dgm:spPr/>
    </dgm:pt>
    <dgm:pt modelId="{BFD4442E-38C1-4045-AC1E-64D78F1EBCD9}" type="pres">
      <dgm:prSet presAssocID="{1FB49ACB-2A38-4230-AD46-B747F7FAB58E}" presName="Name37" presStyleLbl="parChTrans1D2" presStyleIdx="1" presStyleCnt="3"/>
      <dgm:spPr/>
    </dgm:pt>
    <dgm:pt modelId="{C922B345-8821-43D5-8B87-7006333D1A33}" type="pres">
      <dgm:prSet presAssocID="{82CBE93C-1543-430D-836A-47B7B50622B7}" presName="hierRoot2" presStyleCnt="0">
        <dgm:presLayoutVars>
          <dgm:hierBranch val="init"/>
        </dgm:presLayoutVars>
      </dgm:prSet>
      <dgm:spPr/>
    </dgm:pt>
    <dgm:pt modelId="{B229BDF0-FD86-4555-8DF7-1F919F985760}" type="pres">
      <dgm:prSet presAssocID="{82CBE93C-1543-430D-836A-47B7B50622B7}" presName="rootComposite" presStyleCnt="0"/>
      <dgm:spPr/>
    </dgm:pt>
    <dgm:pt modelId="{F7F56132-86C7-4280-831D-AC96530BD50F}" type="pres">
      <dgm:prSet presAssocID="{82CBE93C-1543-430D-836A-47B7B50622B7}" presName="rootText" presStyleLbl="node2" presStyleIdx="1" presStyleCnt="3">
        <dgm:presLayoutVars>
          <dgm:chPref val="3"/>
        </dgm:presLayoutVars>
      </dgm:prSet>
      <dgm:spPr/>
    </dgm:pt>
    <dgm:pt modelId="{FACA403F-2F87-4DAE-A4C7-DD5F70CEEC2D}" type="pres">
      <dgm:prSet presAssocID="{82CBE93C-1543-430D-836A-47B7B50622B7}" presName="rootConnector" presStyleLbl="node2" presStyleIdx="1" presStyleCnt="3"/>
      <dgm:spPr/>
    </dgm:pt>
    <dgm:pt modelId="{1B58DDD6-555A-4C4D-AC3D-4F85A0F9911D}" type="pres">
      <dgm:prSet presAssocID="{82CBE93C-1543-430D-836A-47B7B50622B7}" presName="hierChild4" presStyleCnt="0"/>
      <dgm:spPr/>
    </dgm:pt>
    <dgm:pt modelId="{024D43A8-6A5A-41ED-9E56-6D1ADEC2EBDA}" type="pres">
      <dgm:prSet presAssocID="{82CBE93C-1543-430D-836A-47B7B50622B7}" presName="hierChild5" presStyleCnt="0"/>
      <dgm:spPr/>
    </dgm:pt>
    <dgm:pt modelId="{064BF27D-625E-4BA4-93DD-82C7E634786A}" type="pres">
      <dgm:prSet presAssocID="{D5E4E529-67C2-42E3-AB4B-DFB92B7CA00C}" presName="Name37" presStyleLbl="parChTrans1D2" presStyleIdx="2" presStyleCnt="3"/>
      <dgm:spPr/>
    </dgm:pt>
    <dgm:pt modelId="{A9F38BAB-BA1C-4006-8A32-C3A97F00B553}" type="pres">
      <dgm:prSet presAssocID="{7025535D-12B1-4A0B-BEB8-228E3BEC9898}" presName="hierRoot2" presStyleCnt="0">
        <dgm:presLayoutVars>
          <dgm:hierBranch val="init"/>
        </dgm:presLayoutVars>
      </dgm:prSet>
      <dgm:spPr/>
    </dgm:pt>
    <dgm:pt modelId="{28F45B4A-B694-4E07-AE4C-660106092442}" type="pres">
      <dgm:prSet presAssocID="{7025535D-12B1-4A0B-BEB8-228E3BEC9898}" presName="rootComposite" presStyleCnt="0"/>
      <dgm:spPr/>
    </dgm:pt>
    <dgm:pt modelId="{40E885D0-EFC0-4F7E-BD31-4F3CD682762C}" type="pres">
      <dgm:prSet presAssocID="{7025535D-12B1-4A0B-BEB8-228E3BEC9898}" presName="rootText" presStyleLbl="node2" presStyleIdx="2" presStyleCnt="3">
        <dgm:presLayoutVars>
          <dgm:chPref val="3"/>
        </dgm:presLayoutVars>
      </dgm:prSet>
      <dgm:spPr/>
    </dgm:pt>
    <dgm:pt modelId="{1D37F685-B5CC-488D-B7CE-0E638485DC1A}" type="pres">
      <dgm:prSet presAssocID="{7025535D-12B1-4A0B-BEB8-228E3BEC9898}" presName="rootConnector" presStyleLbl="node2" presStyleIdx="2" presStyleCnt="3"/>
      <dgm:spPr/>
    </dgm:pt>
    <dgm:pt modelId="{732AD09C-F39B-4ABE-97EB-CBBF3E7FE219}" type="pres">
      <dgm:prSet presAssocID="{7025535D-12B1-4A0B-BEB8-228E3BEC9898}" presName="hierChild4" presStyleCnt="0"/>
      <dgm:spPr/>
    </dgm:pt>
    <dgm:pt modelId="{B4CAA8B9-787E-48EE-BC64-D4CFB89BE77E}" type="pres">
      <dgm:prSet presAssocID="{7025535D-12B1-4A0B-BEB8-228E3BEC9898}" presName="hierChild5" presStyleCnt="0"/>
      <dgm:spPr/>
    </dgm:pt>
    <dgm:pt modelId="{75E9B1B2-AC51-41FC-8AF9-4E3D0185E5CF}" type="pres">
      <dgm:prSet presAssocID="{BEF6F629-9F99-4290-8CA3-C9DC4BFCE997}" presName="hierChild3" presStyleCnt="0"/>
      <dgm:spPr/>
    </dgm:pt>
  </dgm:ptLst>
  <dgm:cxnLst>
    <dgm:cxn modelId="{E865A21F-B839-4798-B4C8-9FBA60AFCA37}" type="presOf" srcId="{82CBE93C-1543-430D-836A-47B7B50622B7}" destId="{F7F56132-86C7-4280-831D-AC96530BD50F}" srcOrd="0" destOrd="0" presId="urn:microsoft.com/office/officeart/2005/8/layout/orgChart1"/>
    <dgm:cxn modelId="{C78FC628-6D2F-47CB-AA3E-51569843E9CD}" type="presOf" srcId="{7DCE2489-FAF7-4D86-BFBB-334B220CE4EC}" destId="{DB7C6B0E-2429-42B4-BD06-29E08505A999}" srcOrd="0" destOrd="0" presId="urn:microsoft.com/office/officeart/2005/8/layout/orgChart1"/>
    <dgm:cxn modelId="{2FFAEB5D-E7C2-4854-B6BE-B2A1A79EEFA3}" type="presOf" srcId="{7025535D-12B1-4A0B-BEB8-228E3BEC9898}" destId="{40E885D0-EFC0-4F7E-BD31-4F3CD682762C}" srcOrd="0" destOrd="0" presId="urn:microsoft.com/office/officeart/2005/8/layout/orgChart1"/>
    <dgm:cxn modelId="{18275865-1295-48E7-B4F2-8986BBA8A850}" srcId="{BEF6F629-9F99-4290-8CA3-C9DC4BFCE997}" destId="{E5618A5D-A959-492A-A983-99728549E0D3}" srcOrd="0" destOrd="0" parTransId="{3800B839-0DA1-4DC2-8078-DDFA42C14055}" sibTransId="{1DE2E44B-656E-432D-9D23-D38B2514406A}"/>
    <dgm:cxn modelId="{CE86995A-C862-4694-8D2A-834D63FF6EDD}" type="presOf" srcId="{7025535D-12B1-4A0B-BEB8-228E3BEC9898}" destId="{1D37F685-B5CC-488D-B7CE-0E638485DC1A}" srcOrd="1" destOrd="0" presId="urn:microsoft.com/office/officeart/2005/8/layout/orgChart1"/>
    <dgm:cxn modelId="{2C0AFC8F-B866-47D6-AA2D-9182907497D2}" srcId="{BEF6F629-9F99-4290-8CA3-C9DC4BFCE997}" destId="{7025535D-12B1-4A0B-BEB8-228E3BEC9898}" srcOrd="2" destOrd="0" parTransId="{D5E4E529-67C2-42E3-AB4B-DFB92B7CA00C}" sibTransId="{A7B064A1-34A4-46D8-9B21-4FB628A4EB6A}"/>
    <dgm:cxn modelId="{54F4ED90-ABF4-4328-A866-B00C95862C2F}" srcId="{7DCE2489-FAF7-4D86-BFBB-334B220CE4EC}" destId="{BEF6F629-9F99-4290-8CA3-C9DC4BFCE997}" srcOrd="0" destOrd="0" parTransId="{98249906-5E67-49EB-97BD-665F80201EF2}" sibTransId="{DB08067D-05B5-49FB-806C-AEF384E93551}"/>
    <dgm:cxn modelId="{E3CC7E93-BC38-48A8-AB19-B29C90B4C17F}" srcId="{BEF6F629-9F99-4290-8CA3-C9DC4BFCE997}" destId="{82CBE93C-1543-430D-836A-47B7B50622B7}" srcOrd="1" destOrd="0" parTransId="{1FB49ACB-2A38-4230-AD46-B747F7FAB58E}" sibTransId="{CAF20F5D-0B8C-4364-B0BD-7DD2E978D87A}"/>
    <dgm:cxn modelId="{CD0C4B9C-9F1C-42B9-B69B-3BA1977712D8}" type="presOf" srcId="{E5618A5D-A959-492A-A983-99728549E0D3}" destId="{6CE227B5-2D9D-4D4B-BADF-6B557818D51E}" srcOrd="1" destOrd="0" presId="urn:microsoft.com/office/officeart/2005/8/layout/orgChart1"/>
    <dgm:cxn modelId="{C516E2A0-8F44-4BC5-BD99-D0EE5CA1C63D}" type="presOf" srcId="{E5618A5D-A959-492A-A983-99728549E0D3}" destId="{1C9BE3B2-9042-4667-97D6-FF85E5361709}" srcOrd="0" destOrd="0" presId="urn:microsoft.com/office/officeart/2005/8/layout/orgChart1"/>
    <dgm:cxn modelId="{903E97BA-8803-4EC6-B84D-F0F0F6618B74}" type="presOf" srcId="{1FB49ACB-2A38-4230-AD46-B747F7FAB58E}" destId="{BFD4442E-38C1-4045-AC1E-64D78F1EBCD9}" srcOrd="0" destOrd="0" presId="urn:microsoft.com/office/officeart/2005/8/layout/orgChart1"/>
    <dgm:cxn modelId="{827343C8-8787-427E-AC8C-A745EAEAE787}" type="presOf" srcId="{82CBE93C-1543-430D-836A-47B7B50622B7}" destId="{FACA403F-2F87-4DAE-A4C7-DD5F70CEEC2D}" srcOrd="1" destOrd="0" presId="urn:microsoft.com/office/officeart/2005/8/layout/orgChart1"/>
    <dgm:cxn modelId="{A142AAD5-6489-4A4C-A9C9-8CA2AE5BDDCB}" type="presOf" srcId="{BEF6F629-9F99-4290-8CA3-C9DC4BFCE997}" destId="{DC867659-520F-4D32-867F-DE5CC960E1AB}" srcOrd="0" destOrd="0" presId="urn:microsoft.com/office/officeart/2005/8/layout/orgChart1"/>
    <dgm:cxn modelId="{737201E2-9A96-4FB1-AF43-33CC4B511A66}" type="presOf" srcId="{D5E4E529-67C2-42E3-AB4B-DFB92B7CA00C}" destId="{064BF27D-625E-4BA4-93DD-82C7E634786A}" srcOrd="0" destOrd="0" presId="urn:microsoft.com/office/officeart/2005/8/layout/orgChart1"/>
    <dgm:cxn modelId="{FCD389E7-D735-4878-9581-634700EED3FF}" type="presOf" srcId="{3800B839-0DA1-4DC2-8078-DDFA42C14055}" destId="{6EC07FBB-67E0-4C1B-AA13-A668DCBA4112}" srcOrd="0" destOrd="0" presId="urn:microsoft.com/office/officeart/2005/8/layout/orgChart1"/>
    <dgm:cxn modelId="{C6F668EF-13E5-431A-B7EF-16694BFEB3C6}" type="presOf" srcId="{BEF6F629-9F99-4290-8CA3-C9DC4BFCE997}" destId="{07A65284-8824-4C77-B8CF-D5BC3A684098}" srcOrd="1" destOrd="0" presId="urn:microsoft.com/office/officeart/2005/8/layout/orgChart1"/>
    <dgm:cxn modelId="{BD42886D-6878-4B7E-AE44-ED35A4165DFF}" type="presParOf" srcId="{DB7C6B0E-2429-42B4-BD06-29E08505A999}" destId="{FB566257-408E-40A1-A192-BF3EF3357542}" srcOrd="0" destOrd="0" presId="urn:microsoft.com/office/officeart/2005/8/layout/orgChart1"/>
    <dgm:cxn modelId="{0AEB4B6A-0A91-4CE2-93CE-8B52D4C4E51E}" type="presParOf" srcId="{FB566257-408E-40A1-A192-BF3EF3357542}" destId="{6D22E057-178F-406C-A631-9CEEB813779B}" srcOrd="0" destOrd="0" presId="urn:microsoft.com/office/officeart/2005/8/layout/orgChart1"/>
    <dgm:cxn modelId="{79A75E73-B257-4038-B7AD-E8E327680997}" type="presParOf" srcId="{6D22E057-178F-406C-A631-9CEEB813779B}" destId="{DC867659-520F-4D32-867F-DE5CC960E1AB}" srcOrd="0" destOrd="0" presId="urn:microsoft.com/office/officeart/2005/8/layout/orgChart1"/>
    <dgm:cxn modelId="{23232467-6BC9-46C7-9E8C-1E5C7857C73F}" type="presParOf" srcId="{6D22E057-178F-406C-A631-9CEEB813779B}" destId="{07A65284-8824-4C77-B8CF-D5BC3A684098}" srcOrd="1" destOrd="0" presId="urn:microsoft.com/office/officeart/2005/8/layout/orgChart1"/>
    <dgm:cxn modelId="{65BEA564-D4C7-4D50-95B8-B41CB9343BAC}" type="presParOf" srcId="{FB566257-408E-40A1-A192-BF3EF3357542}" destId="{158CDCC2-0B2D-462F-8621-10BB59736573}" srcOrd="1" destOrd="0" presId="urn:microsoft.com/office/officeart/2005/8/layout/orgChart1"/>
    <dgm:cxn modelId="{FA36AF84-C082-4DB7-B5BF-6D0F3FA2F7D3}" type="presParOf" srcId="{158CDCC2-0B2D-462F-8621-10BB59736573}" destId="{6EC07FBB-67E0-4C1B-AA13-A668DCBA4112}" srcOrd="0" destOrd="0" presId="urn:microsoft.com/office/officeart/2005/8/layout/orgChart1"/>
    <dgm:cxn modelId="{A4147AD8-B98F-4168-95BE-3D2B2C5169AB}" type="presParOf" srcId="{158CDCC2-0B2D-462F-8621-10BB59736573}" destId="{BE9D956D-EC71-4B55-8C52-AA0AAEB97C70}" srcOrd="1" destOrd="0" presId="urn:microsoft.com/office/officeart/2005/8/layout/orgChart1"/>
    <dgm:cxn modelId="{D62EA7B8-61A1-438F-A245-54272C4A6150}" type="presParOf" srcId="{BE9D956D-EC71-4B55-8C52-AA0AAEB97C70}" destId="{76F733C6-0D5B-4C68-B48F-8112341A81A0}" srcOrd="0" destOrd="0" presId="urn:microsoft.com/office/officeart/2005/8/layout/orgChart1"/>
    <dgm:cxn modelId="{104CB36A-C598-4C8E-956A-8BE2450ABAB3}" type="presParOf" srcId="{76F733C6-0D5B-4C68-B48F-8112341A81A0}" destId="{1C9BE3B2-9042-4667-97D6-FF85E5361709}" srcOrd="0" destOrd="0" presId="urn:microsoft.com/office/officeart/2005/8/layout/orgChart1"/>
    <dgm:cxn modelId="{8E6C3974-29EC-4810-B1FC-3812BD049777}" type="presParOf" srcId="{76F733C6-0D5B-4C68-B48F-8112341A81A0}" destId="{6CE227B5-2D9D-4D4B-BADF-6B557818D51E}" srcOrd="1" destOrd="0" presId="urn:microsoft.com/office/officeart/2005/8/layout/orgChart1"/>
    <dgm:cxn modelId="{D2411157-7C76-4E1C-9F52-8DD4EAA2D9DE}" type="presParOf" srcId="{BE9D956D-EC71-4B55-8C52-AA0AAEB97C70}" destId="{6C9491EC-8E91-4002-9A7E-332B5E6DCD3D}" srcOrd="1" destOrd="0" presId="urn:microsoft.com/office/officeart/2005/8/layout/orgChart1"/>
    <dgm:cxn modelId="{19392E0A-4270-4EA4-BD03-1D8A77FEBFE2}" type="presParOf" srcId="{BE9D956D-EC71-4B55-8C52-AA0AAEB97C70}" destId="{068663D5-0CEF-415B-9316-13B493DF9998}" srcOrd="2" destOrd="0" presId="urn:microsoft.com/office/officeart/2005/8/layout/orgChart1"/>
    <dgm:cxn modelId="{C63315E0-9712-4549-924F-56E2A4B157A3}" type="presParOf" srcId="{158CDCC2-0B2D-462F-8621-10BB59736573}" destId="{BFD4442E-38C1-4045-AC1E-64D78F1EBCD9}" srcOrd="2" destOrd="0" presId="urn:microsoft.com/office/officeart/2005/8/layout/orgChart1"/>
    <dgm:cxn modelId="{AE6E9F4A-F71A-4954-B225-F19DC2F3E54E}" type="presParOf" srcId="{158CDCC2-0B2D-462F-8621-10BB59736573}" destId="{C922B345-8821-43D5-8B87-7006333D1A33}" srcOrd="3" destOrd="0" presId="urn:microsoft.com/office/officeart/2005/8/layout/orgChart1"/>
    <dgm:cxn modelId="{766801FF-7F46-47A2-A9A1-E5F4BA82505A}" type="presParOf" srcId="{C922B345-8821-43D5-8B87-7006333D1A33}" destId="{B229BDF0-FD86-4555-8DF7-1F919F985760}" srcOrd="0" destOrd="0" presId="urn:microsoft.com/office/officeart/2005/8/layout/orgChart1"/>
    <dgm:cxn modelId="{5785CAC0-B469-4869-917D-02B50F089ACA}" type="presParOf" srcId="{B229BDF0-FD86-4555-8DF7-1F919F985760}" destId="{F7F56132-86C7-4280-831D-AC96530BD50F}" srcOrd="0" destOrd="0" presId="urn:microsoft.com/office/officeart/2005/8/layout/orgChart1"/>
    <dgm:cxn modelId="{DFEEE209-43A1-4E70-B19B-28B84AA87A64}" type="presParOf" srcId="{B229BDF0-FD86-4555-8DF7-1F919F985760}" destId="{FACA403F-2F87-4DAE-A4C7-DD5F70CEEC2D}" srcOrd="1" destOrd="0" presId="urn:microsoft.com/office/officeart/2005/8/layout/orgChart1"/>
    <dgm:cxn modelId="{42421C34-8423-45F7-827B-C447B40B14EC}" type="presParOf" srcId="{C922B345-8821-43D5-8B87-7006333D1A33}" destId="{1B58DDD6-555A-4C4D-AC3D-4F85A0F9911D}" srcOrd="1" destOrd="0" presId="urn:microsoft.com/office/officeart/2005/8/layout/orgChart1"/>
    <dgm:cxn modelId="{260BC72B-4F21-4B36-B30A-D27BF5ECF83D}" type="presParOf" srcId="{C922B345-8821-43D5-8B87-7006333D1A33}" destId="{024D43A8-6A5A-41ED-9E56-6D1ADEC2EBDA}" srcOrd="2" destOrd="0" presId="urn:microsoft.com/office/officeart/2005/8/layout/orgChart1"/>
    <dgm:cxn modelId="{9B5AD83C-1DA0-42C5-BB83-6EA98FF732CB}" type="presParOf" srcId="{158CDCC2-0B2D-462F-8621-10BB59736573}" destId="{064BF27D-625E-4BA4-93DD-82C7E634786A}" srcOrd="4" destOrd="0" presId="urn:microsoft.com/office/officeart/2005/8/layout/orgChart1"/>
    <dgm:cxn modelId="{654404D8-A1CC-4C8D-9FC3-39A1A51058FB}" type="presParOf" srcId="{158CDCC2-0B2D-462F-8621-10BB59736573}" destId="{A9F38BAB-BA1C-4006-8A32-C3A97F00B553}" srcOrd="5" destOrd="0" presId="urn:microsoft.com/office/officeart/2005/8/layout/orgChart1"/>
    <dgm:cxn modelId="{1BF200A9-1F72-48D4-BBBA-DB9100F33546}" type="presParOf" srcId="{A9F38BAB-BA1C-4006-8A32-C3A97F00B553}" destId="{28F45B4A-B694-4E07-AE4C-660106092442}" srcOrd="0" destOrd="0" presId="urn:microsoft.com/office/officeart/2005/8/layout/orgChart1"/>
    <dgm:cxn modelId="{2ADB7020-D287-4688-B93B-6078E91E8D04}" type="presParOf" srcId="{28F45B4A-B694-4E07-AE4C-660106092442}" destId="{40E885D0-EFC0-4F7E-BD31-4F3CD682762C}" srcOrd="0" destOrd="0" presId="urn:microsoft.com/office/officeart/2005/8/layout/orgChart1"/>
    <dgm:cxn modelId="{3D1D6746-1256-4E6D-AB63-91EEC90D6276}" type="presParOf" srcId="{28F45B4A-B694-4E07-AE4C-660106092442}" destId="{1D37F685-B5CC-488D-B7CE-0E638485DC1A}" srcOrd="1" destOrd="0" presId="urn:microsoft.com/office/officeart/2005/8/layout/orgChart1"/>
    <dgm:cxn modelId="{83C570C2-D493-4038-BAF7-5A455827B105}" type="presParOf" srcId="{A9F38BAB-BA1C-4006-8A32-C3A97F00B553}" destId="{732AD09C-F39B-4ABE-97EB-CBBF3E7FE219}" srcOrd="1" destOrd="0" presId="urn:microsoft.com/office/officeart/2005/8/layout/orgChart1"/>
    <dgm:cxn modelId="{D3A63630-9CC9-4C66-97C0-B80DA9571255}" type="presParOf" srcId="{A9F38BAB-BA1C-4006-8A32-C3A97F00B553}" destId="{B4CAA8B9-787E-48EE-BC64-D4CFB89BE77E}" srcOrd="2" destOrd="0" presId="urn:microsoft.com/office/officeart/2005/8/layout/orgChart1"/>
    <dgm:cxn modelId="{47DB00E0-EE4D-47E5-B5AC-8FE170A6B028}" type="presParOf" srcId="{FB566257-408E-40A1-A192-BF3EF3357542}" destId="{75E9B1B2-AC51-41FC-8AF9-4E3D0185E5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F2F720-7FD2-4E5A-8B83-B6CAE645A4C0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A5D15E2-75CE-4D33-B930-3721BC269932}">
      <dgm:prSet phldrT="[Text]"/>
      <dgm:spPr/>
      <dgm:t>
        <a:bodyPr/>
        <a:lstStyle/>
        <a:p>
          <a:r>
            <a:rPr lang="is-IS" dirty="0"/>
            <a:t>RISE</a:t>
          </a:r>
          <a:endParaRPr lang="en-US" dirty="0"/>
        </a:p>
      </dgm:t>
    </dgm:pt>
    <dgm:pt modelId="{B3E48B80-37EB-48A1-9FE4-8DF8EDD2C221}" type="parTrans" cxnId="{F48DB7E7-D41D-42D1-BCA0-E221350D5309}">
      <dgm:prSet/>
      <dgm:spPr/>
      <dgm:t>
        <a:bodyPr/>
        <a:lstStyle/>
        <a:p>
          <a:endParaRPr lang="en-US"/>
        </a:p>
      </dgm:t>
    </dgm:pt>
    <dgm:pt modelId="{18B6D299-AABF-4705-834C-1142F90058D0}" type="sibTrans" cxnId="{F48DB7E7-D41D-42D1-BCA0-E221350D5309}">
      <dgm:prSet/>
      <dgm:spPr/>
      <dgm:t>
        <a:bodyPr/>
        <a:lstStyle/>
        <a:p>
          <a:endParaRPr lang="en-US"/>
        </a:p>
      </dgm:t>
    </dgm:pt>
    <dgm:pt modelId="{B0BCAAFC-12BE-4800-9963-05D15A12E0B9}">
      <dgm:prSet phldrT="[Text]"/>
      <dgm:spPr/>
      <dgm:t>
        <a:bodyPr/>
        <a:lstStyle/>
        <a:p>
          <a:r>
            <a:rPr lang="is-IS" dirty="0"/>
            <a:t>ITN</a:t>
          </a:r>
          <a:endParaRPr lang="en-US" dirty="0"/>
        </a:p>
      </dgm:t>
    </dgm:pt>
    <dgm:pt modelId="{00FA1A65-E728-4D8B-BAB8-29E327CA5E87}" type="parTrans" cxnId="{7D33A01B-BA46-4518-A0EF-3972A918CCEF}">
      <dgm:prSet/>
      <dgm:spPr/>
      <dgm:t>
        <a:bodyPr/>
        <a:lstStyle/>
        <a:p>
          <a:endParaRPr lang="en-US"/>
        </a:p>
      </dgm:t>
    </dgm:pt>
    <dgm:pt modelId="{B73B2AF8-D973-4923-A33C-6A7B283C52C5}" type="sibTrans" cxnId="{7D33A01B-BA46-4518-A0EF-3972A918CCEF}">
      <dgm:prSet/>
      <dgm:spPr/>
      <dgm:t>
        <a:bodyPr/>
        <a:lstStyle/>
        <a:p>
          <a:endParaRPr lang="en-US"/>
        </a:p>
      </dgm:t>
    </dgm:pt>
    <dgm:pt modelId="{EB1584CF-B591-43C0-9BCF-0A363C419A19}">
      <dgm:prSet phldrT="[Text]"/>
      <dgm:spPr/>
      <dgm:t>
        <a:bodyPr/>
        <a:lstStyle/>
        <a:p>
          <a:r>
            <a:rPr lang="is-IS" dirty="0"/>
            <a:t>COFUND</a:t>
          </a:r>
          <a:endParaRPr lang="en-US" dirty="0"/>
        </a:p>
      </dgm:t>
    </dgm:pt>
    <dgm:pt modelId="{A3099DD5-69C2-482C-B94B-38C950376F96}" type="parTrans" cxnId="{13C3353F-E1E6-4844-A6AE-7707066A8124}">
      <dgm:prSet/>
      <dgm:spPr/>
      <dgm:t>
        <a:bodyPr/>
        <a:lstStyle/>
        <a:p>
          <a:endParaRPr lang="en-US"/>
        </a:p>
      </dgm:t>
    </dgm:pt>
    <dgm:pt modelId="{954EF9CF-6D36-4C95-9EB6-DB35DA1D9F62}" type="sibTrans" cxnId="{13C3353F-E1E6-4844-A6AE-7707066A8124}">
      <dgm:prSet/>
      <dgm:spPr/>
      <dgm:t>
        <a:bodyPr/>
        <a:lstStyle/>
        <a:p>
          <a:endParaRPr lang="en-US"/>
        </a:p>
      </dgm:t>
    </dgm:pt>
    <dgm:pt modelId="{82FBBF63-AA24-4BB7-9B45-B07914E4D15D}">
      <dgm:prSet phldrT="[Text]"/>
      <dgm:spPr/>
      <dgm:t>
        <a:bodyPr/>
        <a:lstStyle/>
        <a:p>
          <a:r>
            <a:rPr lang="is-IS" dirty="0"/>
            <a:t>IF</a:t>
          </a:r>
          <a:endParaRPr lang="en-US" dirty="0"/>
        </a:p>
      </dgm:t>
    </dgm:pt>
    <dgm:pt modelId="{9D8E2F25-3B2C-405A-935F-E525F5B1F7CE}" type="parTrans" cxnId="{ED9DBC2C-5F2E-4F8B-9C76-8425914AF7EC}">
      <dgm:prSet/>
      <dgm:spPr/>
      <dgm:t>
        <a:bodyPr/>
        <a:lstStyle/>
        <a:p>
          <a:endParaRPr lang="en-US"/>
        </a:p>
      </dgm:t>
    </dgm:pt>
    <dgm:pt modelId="{8B938325-7B1C-49C6-9BA7-684EC2267099}" type="sibTrans" cxnId="{ED9DBC2C-5F2E-4F8B-9C76-8425914AF7EC}">
      <dgm:prSet/>
      <dgm:spPr/>
      <dgm:t>
        <a:bodyPr/>
        <a:lstStyle/>
        <a:p>
          <a:endParaRPr lang="en-US"/>
        </a:p>
      </dgm:t>
    </dgm:pt>
    <dgm:pt modelId="{65648027-03D1-461F-A4F4-0FB907192DA0}">
      <dgm:prSet phldrT="[Text]"/>
      <dgm:spPr/>
      <dgm:t>
        <a:bodyPr/>
        <a:lstStyle/>
        <a:p>
          <a:r>
            <a:rPr lang="is-IS" dirty="0"/>
            <a:t>Research </a:t>
          </a:r>
          <a:r>
            <a:rPr lang="is-IS" dirty="0" err="1"/>
            <a:t>and</a:t>
          </a:r>
          <a:r>
            <a:rPr lang="is-IS" dirty="0"/>
            <a:t> </a:t>
          </a:r>
          <a:r>
            <a:rPr lang="is-IS" dirty="0" err="1"/>
            <a:t>Innovation</a:t>
          </a:r>
          <a:r>
            <a:rPr lang="is-IS" dirty="0"/>
            <a:t> </a:t>
          </a:r>
          <a:r>
            <a:rPr lang="is-IS" dirty="0" err="1"/>
            <a:t>Staff</a:t>
          </a:r>
          <a:r>
            <a:rPr lang="is-IS" dirty="0"/>
            <a:t> Exchange</a:t>
          </a:r>
          <a:endParaRPr lang="en-US" dirty="0"/>
        </a:p>
      </dgm:t>
    </dgm:pt>
    <dgm:pt modelId="{1191212D-B589-45D7-8F7C-3924060C0A07}" type="parTrans" cxnId="{0D1B7776-F380-4CAD-B1B9-07AE7D4D231D}">
      <dgm:prSet/>
      <dgm:spPr/>
      <dgm:t>
        <a:bodyPr/>
        <a:lstStyle/>
        <a:p>
          <a:endParaRPr lang="en-US"/>
        </a:p>
      </dgm:t>
    </dgm:pt>
    <dgm:pt modelId="{04BE1EE0-3074-4022-B238-4CD945584282}" type="sibTrans" cxnId="{0D1B7776-F380-4CAD-B1B9-07AE7D4D231D}">
      <dgm:prSet/>
      <dgm:spPr/>
      <dgm:t>
        <a:bodyPr/>
        <a:lstStyle/>
        <a:p>
          <a:endParaRPr lang="en-US"/>
        </a:p>
      </dgm:t>
    </dgm:pt>
    <dgm:pt modelId="{1D9B6D9C-F272-4A30-89AD-609136407241}">
      <dgm:prSet phldrT="[Text]"/>
      <dgm:spPr/>
      <dgm:t>
        <a:bodyPr/>
        <a:lstStyle/>
        <a:p>
          <a:r>
            <a:rPr lang="is-IS" dirty="0" err="1"/>
            <a:t>Innovative</a:t>
          </a:r>
          <a:r>
            <a:rPr lang="is-IS" dirty="0"/>
            <a:t> </a:t>
          </a:r>
          <a:r>
            <a:rPr lang="is-IS" dirty="0" err="1"/>
            <a:t>Training</a:t>
          </a:r>
          <a:r>
            <a:rPr lang="is-IS" dirty="0"/>
            <a:t> </a:t>
          </a:r>
          <a:r>
            <a:rPr lang="is-IS" dirty="0" err="1"/>
            <a:t>Networks</a:t>
          </a:r>
          <a:endParaRPr lang="en-US" dirty="0"/>
        </a:p>
      </dgm:t>
    </dgm:pt>
    <dgm:pt modelId="{D19DD036-F11F-4363-9590-25B7AE697BB7}" type="parTrans" cxnId="{46F967AD-6F91-45D3-AF4D-654A2B05C313}">
      <dgm:prSet/>
      <dgm:spPr/>
      <dgm:t>
        <a:bodyPr/>
        <a:lstStyle/>
        <a:p>
          <a:endParaRPr lang="en-US"/>
        </a:p>
      </dgm:t>
    </dgm:pt>
    <dgm:pt modelId="{A94EED69-6252-481A-BB41-FC19898D8D96}" type="sibTrans" cxnId="{46F967AD-6F91-45D3-AF4D-654A2B05C313}">
      <dgm:prSet/>
      <dgm:spPr/>
      <dgm:t>
        <a:bodyPr/>
        <a:lstStyle/>
        <a:p>
          <a:endParaRPr lang="en-US"/>
        </a:p>
      </dgm:t>
    </dgm:pt>
    <dgm:pt modelId="{DD04BA5E-7BB7-4ED6-AF66-E7128BF90E10}">
      <dgm:prSet phldrT="[Text]"/>
      <dgm:spPr/>
      <dgm:t>
        <a:bodyPr/>
        <a:lstStyle/>
        <a:p>
          <a:r>
            <a:rPr lang="is-IS" dirty="0" err="1"/>
            <a:t>Co-financing</a:t>
          </a:r>
          <a:r>
            <a:rPr lang="is-IS" dirty="0"/>
            <a:t> </a:t>
          </a:r>
          <a:r>
            <a:rPr lang="is-IS" dirty="0" err="1"/>
            <a:t>fellowships</a:t>
          </a:r>
          <a:r>
            <a:rPr lang="is-IS" dirty="0"/>
            <a:t> or </a:t>
          </a:r>
          <a:r>
            <a:rPr lang="is-IS" dirty="0" err="1"/>
            <a:t>doctoral</a:t>
          </a:r>
          <a:r>
            <a:rPr lang="is-IS" dirty="0"/>
            <a:t> </a:t>
          </a:r>
          <a:r>
            <a:rPr lang="is-IS" dirty="0" err="1"/>
            <a:t>programmes</a:t>
          </a:r>
          <a:r>
            <a:rPr lang="is-IS" dirty="0"/>
            <a:t> with </a:t>
          </a:r>
          <a:r>
            <a:rPr lang="is-IS" dirty="0" err="1"/>
            <a:t>transnational</a:t>
          </a:r>
          <a:r>
            <a:rPr lang="is-IS" dirty="0"/>
            <a:t> </a:t>
          </a:r>
          <a:r>
            <a:rPr lang="is-IS" dirty="0" err="1"/>
            <a:t>mobility</a:t>
          </a:r>
          <a:endParaRPr lang="en-US" dirty="0"/>
        </a:p>
      </dgm:t>
    </dgm:pt>
    <dgm:pt modelId="{E491AECA-EDAC-4AC4-918F-C826D20A47AA}" type="parTrans" cxnId="{67B71321-02A1-4E3A-B9B1-2A8A4AB14BAB}">
      <dgm:prSet/>
      <dgm:spPr/>
      <dgm:t>
        <a:bodyPr/>
        <a:lstStyle/>
        <a:p>
          <a:endParaRPr lang="en-US"/>
        </a:p>
      </dgm:t>
    </dgm:pt>
    <dgm:pt modelId="{09F8672A-81AF-454B-9074-12E33B378973}" type="sibTrans" cxnId="{67B71321-02A1-4E3A-B9B1-2A8A4AB14BAB}">
      <dgm:prSet/>
      <dgm:spPr/>
      <dgm:t>
        <a:bodyPr/>
        <a:lstStyle/>
        <a:p>
          <a:endParaRPr lang="en-US"/>
        </a:p>
      </dgm:t>
    </dgm:pt>
    <dgm:pt modelId="{2B20A8FC-2074-42FC-872A-047E3DC3BD68}">
      <dgm:prSet phldrT="[Text]"/>
      <dgm:spPr/>
      <dgm:t>
        <a:bodyPr/>
        <a:lstStyle/>
        <a:p>
          <a:r>
            <a:rPr lang="is-IS" dirty="0" err="1"/>
            <a:t>Individual</a:t>
          </a:r>
          <a:r>
            <a:rPr lang="is-IS" dirty="0"/>
            <a:t> </a:t>
          </a:r>
          <a:r>
            <a:rPr lang="is-IS" dirty="0" err="1"/>
            <a:t>Fellowships</a:t>
          </a:r>
          <a:r>
            <a:rPr lang="is-IS" dirty="0"/>
            <a:t>.</a:t>
          </a:r>
          <a:br>
            <a:rPr lang="is-IS" dirty="0"/>
          </a:br>
          <a:r>
            <a:rPr lang="is-IS" b="1" dirty="0" err="1"/>
            <a:t>Deadline</a:t>
          </a:r>
          <a:r>
            <a:rPr lang="is-IS" b="1" dirty="0"/>
            <a:t> September 2020</a:t>
          </a:r>
          <a:endParaRPr lang="en-US" b="1" dirty="0"/>
        </a:p>
      </dgm:t>
    </dgm:pt>
    <dgm:pt modelId="{CDAFA8E7-0333-49C6-A3D5-E72EA5BB3764}" type="parTrans" cxnId="{E7D19FD4-A407-40CB-A8A5-5EE7767D76BC}">
      <dgm:prSet/>
      <dgm:spPr/>
      <dgm:t>
        <a:bodyPr/>
        <a:lstStyle/>
        <a:p>
          <a:endParaRPr lang="en-US"/>
        </a:p>
      </dgm:t>
    </dgm:pt>
    <dgm:pt modelId="{D719C577-7F9F-4F42-AAB3-24023BA244DE}" type="sibTrans" cxnId="{E7D19FD4-A407-40CB-A8A5-5EE7767D76BC}">
      <dgm:prSet/>
      <dgm:spPr/>
      <dgm:t>
        <a:bodyPr/>
        <a:lstStyle/>
        <a:p>
          <a:endParaRPr lang="en-US"/>
        </a:p>
      </dgm:t>
    </dgm:pt>
    <dgm:pt modelId="{12BFD5F2-6E01-424B-BC5A-8F64615D30C1}" type="pres">
      <dgm:prSet presAssocID="{16F2F720-7FD2-4E5A-8B83-B6CAE645A4C0}" presName="linear" presStyleCnt="0">
        <dgm:presLayoutVars>
          <dgm:dir/>
          <dgm:animLvl val="lvl"/>
          <dgm:resizeHandles val="exact"/>
        </dgm:presLayoutVars>
      </dgm:prSet>
      <dgm:spPr/>
    </dgm:pt>
    <dgm:pt modelId="{0C6DEC23-2B8D-4415-ADC8-9F1D4F60BCFC}" type="pres">
      <dgm:prSet presAssocID="{6A5D15E2-75CE-4D33-B930-3721BC269932}" presName="parentLin" presStyleCnt="0"/>
      <dgm:spPr/>
    </dgm:pt>
    <dgm:pt modelId="{8A206BE3-DC82-41D2-BEB0-B750C23B1902}" type="pres">
      <dgm:prSet presAssocID="{6A5D15E2-75CE-4D33-B930-3721BC269932}" presName="parentLeftMargin" presStyleLbl="node1" presStyleIdx="0" presStyleCnt="4"/>
      <dgm:spPr/>
    </dgm:pt>
    <dgm:pt modelId="{985B9FED-C0F7-452E-897B-B099E7D06D79}" type="pres">
      <dgm:prSet presAssocID="{6A5D15E2-75CE-4D33-B930-3721BC2699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B25CA9-2C8E-4A02-9CAA-EF90B48B7F7E}" type="pres">
      <dgm:prSet presAssocID="{6A5D15E2-75CE-4D33-B930-3721BC269932}" presName="negativeSpace" presStyleCnt="0"/>
      <dgm:spPr/>
    </dgm:pt>
    <dgm:pt modelId="{6B52E203-10B9-4E3A-A383-BBBD5FA754ED}" type="pres">
      <dgm:prSet presAssocID="{6A5D15E2-75CE-4D33-B930-3721BC269932}" presName="childText" presStyleLbl="conFgAcc1" presStyleIdx="0" presStyleCnt="4">
        <dgm:presLayoutVars>
          <dgm:bulletEnabled val="1"/>
        </dgm:presLayoutVars>
      </dgm:prSet>
      <dgm:spPr/>
    </dgm:pt>
    <dgm:pt modelId="{5AE21776-F3E2-4178-9428-AFB142DAD93B}" type="pres">
      <dgm:prSet presAssocID="{18B6D299-AABF-4705-834C-1142F90058D0}" presName="spaceBetweenRectangles" presStyleCnt="0"/>
      <dgm:spPr/>
    </dgm:pt>
    <dgm:pt modelId="{B9C3AC5F-A42C-48DF-812F-C0A528A805F2}" type="pres">
      <dgm:prSet presAssocID="{B0BCAAFC-12BE-4800-9963-05D15A12E0B9}" presName="parentLin" presStyleCnt="0"/>
      <dgm:spPr/>
    </dgm:pt>
    <dgm:pt modelId="{C26060A5-4D13-446F-AB2A-89F15DBE8370}" type="pres">
      <dgm:prSet presAssocID="{B0BCAAFC-12BE-4800-9963-05D15A12E0B9}" presName="parentLeftMargin" presStyleLbl="node1" presStyleIdx="0" presStyleCnt="4"/>
      <dgm:spPr/>
    </dgm:pt>
    <dgm:pt modelId="{2BBFC1FE-6719-4994-96B4-80611580892E}" type="pres">
      <dgm:prSet presAssocID="{B0BCAAFC-12BE-4800-9963-05D15A12E0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216818-1FED-44C6-8F65-EE41B377301D}" type="pres">
      <dgm:prSet presAssocID="{B0BCAAFC-12BE-4800-9963-05D15A12E0B9}" presName="negativeSpace" presStyleCnt="0"/>
      <dgm:spPr/>
    </dgm:pt>
    <dgm:pt modelId="{E8B4E2A5-6EB5-4AE2-886F-9D08366FD97B}" type="pres">
      <dgm:prSet presAssocID="{B0BCAAFC-12BE-4800-9963-05D15A12E0B9}" presName="childText" presStyleLbl="conFgAcc1" presStyleIdx="1" presStyleCnt="4">
        <dgm:presLayoutVars>
          <dgm:bulletEnabled val="1"/>
        </dgm:presLayoutVars>
      </dgm:prSet>
      <dgm:spPr/>
    </dgm:pt>
    <dgm:pt modelId="{5692E406-BE97-4117-961D-7750AE83B070}" type="pres">
      <dgm:prSet presAssocID="{B73B2AF8-D973-4923-A33C-6A7B283C52C5}" presName="spaceBetweenRectangles" presStyleCnt="0"/>
      <dgm:spPr/>
    </dgm:pt>
    <dgm:pt modelId="{C5C01F6D-40BF-4B6C-BF44-85C8ED81BC61}" type="pres">
      <dgm:prSet presAssocID="{EB1584CF-B591-43C0-9BCF-0A363C419A19}" presName="parentLin" presStyleCnt="0"/>
      <dgm:spPr/>
    </dgm:pt>
    <dgm:pt modelId="{A74DB7F7-498D-4FB3-9147-46F19423BA95}" type="pres">
      <dgm:prSet presAssocID="{EB1584CF-B591-43C0-9BCF-0A363C419A19}" presName="parentLeftMargin" presStyleLbl="node1" presStyleIdx="1" presStyleCnt="4"/>
      <dgm:spPr/>
    </dgm:pt>
    <dgm:pt modelId="{955E17BC-4B09-40ED-BFAD-92E65EFDA985}" type="pres">
      <dgm:prSet presAssocID="{EB1584CF-B591-43C0-9BCF-0A363C419A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A43E26-77C7-4E5B-BB06-D61CD6642044}" type="pres">
      <dgm:prSet presAssocID="{EB1584CF-B591-43C0-9BCF-0A363C419A19}" presName="negativeSpace" presStyleCnt="0"/>
      <dgm:spPr/>
    </dgm:pt>
    <dgm:pt modelId="{FAEEB737-2C6C-4F8B-8F63-0EC4E4FA3443}" type="pres">
      <dgm:prSet presAssocID="{EB1584CF-B591-43C0-9BCF-0A363C419A19}" presName="childText" presStyleLbl="conFgAcc1" presStyleIdx="2" presStyleCnt="4">
        <dgm:presLayoutVars>
          <dgm:bulletEnabled val="1"/>
        </dgm:presLayoutVars>
      </dgm:prSet>
      <dgm:spPr/>
    </dgm:pt>
    <dgm:pt modelId="{5E2A6D4A-09B0-4629-968E-D516CC2DBBBE}" type="pres">
      <dgm:prSet presAssocID="{954EF9CF-6D36-4C95-9EB6-DB35DA1D9F62}" presName="spaceBetweenRectangles" presStyleCnt="0"/>
      <dgm:spPr/>
    </dgm:pt>
    <dgm:pt modelId="{C2A3B5C0-0B69-40F7-B49C-D96F8B190BD8}" type="pres">
      <dgm:prSet presAssocID="{82FBBF63-AA24-4BB7-9B45-B07914E4D15D}" presName="parentLin" presStyleCnt="0"/>
      <dgm:spPr/>
    </dgm:pt>
    <dgm:pt modelId="{68F283EE-B624-4339-82D8-74033AE6B4BA}" type="pres">
      <dgm:prSet presAssocID="{82FBBF63-AA24-4BB7-9B45-B07914E4D15D}" presName="parentLeftMargin" presStyleLbl="node1" presStyleIdx="2" presStyleCnt="4"/>
      <dgm:spPr/>
    </dgm:pt>
    <dgm:pt modelId="{02CC1CE5-CADC-4152-8D89-87C81F684C62}" type="pres">
      <dgm:prSet presAssocID="{82FBBF63-AA24-4BB7-9B45-B07914E4D1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3882D85-53B0-4AB6-896B-A1249C28C749}" type="pres">
      <dgm:prSet presAssocID="{82FBBF63-AA24-4BB7-9B45-B07914E4D15D}" presName="negativeSpace" presStyleCnt="0"/>
      <dgm:spPr/>
    </dgm:pt>
    <dgm:pt modelId="{274C10CF-A375-48A5-A9B4-55FB38547D12}" type="pres">
      <dgm:prSet presAssocID="{82FBBF63-AA24-4BB7-9B45-B07914E4D1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CFC607-8928-4CC8-8C07-40F8F0649194}" type="presOf" srcId="{B0BCAAFC-12BE-4800-9963-05D15A12E0B9}" destId="{2BBFC1FE-6719-4994-96B4-80611580892E}" srcOrd="1" destOrd="0" presId="urn:microsoft.com/office/officeart/2005/8/layout/list1"/>
    <dgm:cxn modelId="{62A5030C-EEA9-4341-8535-C16A512B58E2}" type="presOf" srcId="{82FBBF63-AA24-4BB7-9B45-B07914E4D15D}" destId="{02CC1CE5-CADC-4152-8D89-87C81F684C62}" srcOrd="1" destOrd="0" presId="urn:microsoft.com/office/officeart/2005/8/layout/list1"/>
    <dgm:cxn modelId="{9B07D515-ABC8-4008-9169-69EB256B5D57}" type="presOf" srcId="{82FBBF63-AA24-4BB7-9B45-B07914E4D15D}" destId="{68F283EE-B624-4339-82D8-74033AE6B4BA}" srcOrd="0" destOrd="0" presId="urn:microsoft.com/office/officeart/2005/8/layout/list1"/>
    <dgm:cxn modelId="{7D33A01B-BA46-4518-A0EF-3972A918CCEF}" srcId="{16F2F720-7FD2-4E5A-8B83-B6CAE645A4C0}" destId="{B0BCAAFC-12BE-4800-9963-05D15A12E0B9}" srcOrd="1" destOrd="0" parTransId="{00FA1A65-E728-4D8B-BAB8-29E327CA5E87}" sibTransId="{B73B2AF8-D973-4923-A33C-6A7B283C52C5}"/>
    <dgm:cxn modelId="{67B71321-02A1-4E3A-B9B1-2A8A4AB14BAB}" srcId="{EB1584CF-B591-43C0-9BCF-0A363C419A19}" destId="{DD04BA5E-7BB7-4ED6-AF66-E7128BF90E10}" srcOrd="0" destOrd="0" parTransId="{E491AECA-EDAC-4AC4-918F-C826D20A47AA}" sibTransId="{09F8672A-81AF-454B-9074-12E33B378973}"/>
    <dgm:cxn modelId="{ED9DBC2C-5F2E-4F8B-9C76-8425914AF7EC}" srcId="{16F2F720-7FD2-4E5A-8B83-B6CAE645A4C0}" destId="{82FBBF63-AA24-4BB7-9B45-B07914E4D15D}" srcOrd="3" destOrd="0" parTransId="{9D8E2F25-3B2C-405A-935F-E525F5B1F7CE}" sibTransId="{8B938325-7B1C-49C6-9BA7-684EC2267099}"/>
    <dgm:cxn modelId="{04C06D31-4E9E-4C2A-927C-C365E832A154}" type="presOf" srcId="{EB1584CF-B591-43C0-9BCF-0A363C419A19}" destId="{955E17BC-4B09-40ED-BFAD-92E65EFDA985}" srcOrd="1" destOrd="0" presId="urn:microsoft.com/office/officeart/2005/8/layout/list1"/>
    <dgm:cxn modelId="{AE354034-2DB2-46D0-9DA7-F538D82BC961}" type="presOf" srcId="{65648027-03D1-461F-A4F4-0FB907192DA0}" destId="{6B52E203-10B9-4E3A-A383-BBBD5FA754ED}" srcOrd="0" destOrd="0" presId="urn:microsoft.com/office/officeart/2005/8/layout/list1"/>
    <dgm:cxn modelId="{13C3353F-E1E6-4844-A6AE-7707066A8124}" srcId="{16F2F720-7FD2-4E5A-8B83-B6CAE645A4C0}" destId="{EB1584CF-B591-43C0-9BCF-0A363C419A19}" srcOrd="2" destOrd="0" parTransId="{A3099DD5-69C2-482C-B94B-38C950376F96}" sibTransId="{954EF9CF-6D36-4C95-9EB6-DB35DA1D9F62}"/>
    <dgm:cxn modelId="{0572C965-BC17-4708-8799-41A93D983C76}" type="presOf" srcId="{B0BCAAFC-12BE-4800-9963-05D15A12E0B9}" destId="{C26060A5-4D13-446F-AB2A-89F15DBE8370}" srcOrd="0" destOrd="0" presId="urn:microsoft.com/office/officeart/2005/8/layout/list1"/>
    <dgm:cxn modelId="{0D1B7776-F380-4CAD-B1B9-07AE7D4D231D}" srcId="{6A5D15E2-75CE-4D33-B930-3721BC269932}" destId="{65648027-03D1-461F-A4F4-0FB907192DA0}" srcOrd="0" destOrd="0" parTransId="{1191212D-B589-45D7-8F7C-3924060C0A07}" sibTransId="{04BE1EE0-3074-4022-B238-4CD945584282}"/>
    <dgm:cxn modelId="{7A3AD777-43C6-489A-8367-2721966ECD6B}" type="presOf" srcId="{1D9B6D9C-F272-4A30-89AD-609136407241}" destId="{E8B4E2A5-6EB5-4AE2-886F-9D08366FD97B}" srcOrd="0" destOrd="0" presId="urn:microsoft.com/office/officeart/2005/8/layout/list1"/>
    <dgm:cxn modelId="{0D75EA57-1B57-4378-8A79-B165FF423473}" type="presOf" srcId="{6A5D15E2-75CE-4D33-B930-3721BC269932}" destId="{985B9FED-C0F7-452E-897B-B099E7D06D79}" srcOrd="1" destOrd="0" presId="urn:microsoft.com/office/officeart/2005/8/layout/list1"/>
    <dgm:cxn modelId="{381E4EA8-23D0-409D-98DF-B1EB66B11905}" type="presOf" srcId="{6A5D15E2-75CE-4D33-B930-3721BC269932}" destId="{8A206BE3-DC82-41D2-BEB0-B750C23B1902}" srcOrd="0" destOrd="0" presId="urn:microsoft.com/office/officeart/2005/8/layout/list1"/>
    <dgm:cxn modelId="{46F967AD-6F91-45D3-AF4D-654A2B05C313}" srcId="{B0BCAAFC-12BE-4800-9963-05D15A12E0B9}" destId="{1D9B6D9C-F272-4A30-89AD-609136407241}" srcOrd="0" destOrd="0" parTransId="{D19DD036-F11F-4363-9590-25B7AE697BB7}" sibTransId="{A94EED69-6252-481A-BB41-FC19898D8D96}"/>
    <dgm:cxn modelId="{9451E6C2-2B8A-4732-AA8F-816C6B7003ED}" type="presOf" srcId="{2B20A8FC-2074-42FC-872A-047E3DC3BD68}" destId="{274C10CF-A375-48A5-A9B4-55FB38547D12}" srcOrd="0" destOrd="0" presId="urn:microsoft.com/office/officeart/2005/8/layout/list1"/>
    <dgm:cxn modelId="{4FA48BCF-CECC-46F8-92F3-F9CC2B255C30}" type="presOf" srcId="{EB1584CF-B591-43C0-9BCF-0A363C419A19}" destId="{A74DB7F7-498D-4FB3-9147-46F19423BA95}" srcOrd="0" destOrd="0" presId="urn:microsoft.com/office/officeart/2005/8/layout/list1"/>
    <dgm:cxn modelId="{E7D19FD4-A407-40CB-A8A5-5EE7767D76BC}" srcId="{82FBBF63-AA24-4BB7-9B45-B07914E4D15D}" destId="{2B20A8FC-2074-42FC-872A-047E3DC3BD68}" srcOrd="0" destOrd="0" parTransId="{CDAFA8E7-0333-49C6-A3D5-E72EA5BB3764}" sibTransId="{D719C577-7F9F-4F42-AAB3-24023BA244DE}"/>
    <dgm:cxn modelId="{46D980DD-ABDF-440D-9127-EB9050FE6B05}" type="presOf" srcId="{16F2F720-7FD2-4E5A-8B83-B6CAE645A4C0}" destId="{12BFD5F2-6E01-424B-BC5A-8F64615D30C1}" srcOrd="0" destOrd="0" presId="urn:microsoft.com/office/officeart/2005/8/layout/list1"/>
    <dgm:cxn modelId="{F48DB7E7-D41D-42D1-BCA0-E221350D5309}" srcId="{16F2F720-7FD2-4E5A-8B83-B6CAE645A4C0}" destId="{6A5D15E2-75CE-4D33-B930-3721BC269932}" srcOrd="0" destOrd="0" parTransId="{B3E48B80-37EB-48A1-9FE4-8DF8EDD2C221}" sibTransId="{18B6D299-AABF-4705-834C-1142F90058D0}"/>
    <dgm:cxn modelId="{5C0F8BF8-7374-4B43-B21A-90DD685E3C0B}" type="presOf" srcId="{DD04BA5E-7BB7-4ED6-AF66-E7128BF90E10}" destId="{FAEEB737-2C6C-4F8B-8F63-0EC4E4FA3443}" srcOrd="0" destOrd="0" presId="urn:microsoft.com/office/officeart/2005/8/layout/list1"/>
    <dgm:cxn modelId="{F023D5F0-9B41-42D9-A88A-9F050848950E}" type="presParOf" srcId="{12BFD5F2-6E01-424B-BC5A-8F64615D30C1}" destId="{0C6DEC23-2B8D-4415-ADC8-9F1D4F60BCFC}" srcOrd="0" destOrd="0" presId="urn:microsoft.com/office/officeart/2005/8/layout/list1"/>
    <dgm:cxn modelId="{0B9D4F1F-6A86-4CAD-998B-09A99A1D8035}" type="presParOf" srcId="{0C6DEC23-2B8D-4415-ADC8-9F1D4F60BCFC}" destId="{8A206BE3-DC82-41D2-BEB0-B750C23B1902}" srcOrd="0" destOrd="0" presId="urn:microsoft.com/office/officeart/2005/8/layout/list1"/>
    <dgm:cxn modelId="{41039DE9-B77C-46E0-9152-3B0F4BFC2734}" type="presParOf" srcId="{0C6DEC23-2B8D-4415-ADC8-9F1D4F60BCFC}" destId="{985B9FED-C0F7-452E-897B-B099E7D06D79}" srcOrd="1" destOrd="0" presId="urn:microsoft.com/office/officeart/2005/8/layout/list1"/>
    <dgm:cxn modelId="{9E955B03-A22B-490C-B8DB-46CA9BE2AD99}" type="presParOf" srcId="{12BFD5F2-6E01-424B-BC5A-8F64615D30C1}" destId="{5FB25CA9-2C8E-4A02-9CAA-EF90B48B7F7E}" srcOrd="1" destOrd="0" presId="urn:microsoft.com/office/officeart/2005/8/layout/list1"/>
    <dgm:cxn modelId="{00C8E181-5F26-40F9-8D04-52C889DAD477}" type="presParOf" srcId="{12BFD5F2-6E01-424B-BC5A-8F64615D30C1}" destId="{6B52E203-10B9-4E3A-A383-BBBD5FA754ED}" srcOrd="2" destOrd="0" presId="urn:microsoft.com/office/officeart/2005/8/layout/list1"/>
    <dgm:cxn modelId="{810AD431-F3F1-4946-B0F1-F6D7107206DF}" type="presParOf" srcId="{12BFD5F2-6E01-424B-BC5A-8F64615D30C1}" destId="{5AE21776-F3E2-4178-9428-AFB142DAD93B}" srcOrd="3" destOrd="0" presId="urn:microsoft.com/office/officeart/2005/8/layout/list1"/>
    <dgm:cxn modelId="{29E20E52-7B87-479C-854A-BCDBDA9A89A1}" type="presParOf" srcId="{12BFD5F2-6E01-424B-BC5A-8F64615D30C1}" destId="{B9C3AC5F-A42C-48DF-812F-C0A528A805F2}" srcOrd="4" destOrd="0" presId="urn:microsoft.com/office/officeart/2005/8/layout/list1"/>
    <dgm:cxn modelId="{512C55A8-6F83-49AB-A7E1-37C97C43B302}" type="presParOf" srcId="{B9C3AC5F-A42C-48DF-812F-C0A528A805F2}" destId="{C26060A5-4D13-446F-AB2A-89F15DBE8370}" srcOrd="0" destOrd="0" presId="urn:microsoft.com/office/officeart/2005/8/layout/list1"/>
    <dgm:cxn modelId="{38D5769C-D509-4478-8820-8F07175B384C}" type="presParOf" srcId="{B9C3AC5F-A42C-48DF-812F-C0A528A805F2}" destId="{2BBFC1FE-6719-4994-96B4-80611580892E}" srcOrd="1" destOrd="0" presId="urn:microsoft.com/office/officeart/2005/8/layout/list1"/>
    <dgm:cxn modelId="{FF0FA80A-9D50-4A24-9E07-6FB8EE64820F}" type="presParOf" srcId="{12BFD5F2-6E01-424B-BC5A-8F64615D30C1}" destId="{5D216818-1FED-44C6-8F65-EE41B377301D}" srcOrd="5" destOrd="0" presId="urn:microsoft.com/office/officeart/2005/8/layout/list1"/>
    <dgm:cxn modelId="{EB410530-835D-4C32-8098-5C5A783E52BF}" type="presParOf" srcId="{12BFD5F2-6E01-424B-BC5A-8F64615D30C1}" destId="{E8B4E2A5-6EB5-4AE2-886F-9D08366FD97B}" srcOrd="6" destOrd="0" presId="urn:microsoft.com/office/officeart/2005/8/layout/list1"/>
    <dgm:cxn modelId="{B8DBE679-D1E9-4876-9551-CD5575B74C7F}" type="presParOf" srcId="{12BFD5F2-6E01-424B-BC5A-8F64615D30C1}" destId="{5692E406-BE97-4117-961D-7750AE83B070}" srcOrd="7" destOrd="0" presId="urn:microsoft.com/office/officeart/2005/8/layout/list1"/>
    <dgm:cxn modelId="{7507ECD0-A9D5-423A-9E39-A0F90E82EA0C}" type="presParOf" srcId="{12BFD5F2-6E01-424B-BC5A-8F64615D30C1}" destId="{C5C01F6D-40BF-4B6C-BF44-85C8ED81BC61}" srcOrd="8" destOrd="0" presId="urn:microsoft.com/office/officeart/2005/8/layout/list1"/>
    <dgm:cxn modelId="{04080FC5-0322-4002-8076-AC5921D2EE18}" type="presParOf" srcId="{C5C01F6D-40BF-4B6C-BF44-85C8ED81BC61}" destId="{A74DB7F7-498D-4FB3-9147-46F19423BA95}" srcOrd="0" destOrd="0" presId="urn:microsoft.com/office/officeart/2005/8/layout/list1"/>
    <dgm:cxn modelId="{E55A1156-AE03-495C-96DB-4ED2198A1735}" type="presParOf" srcId="{C5C01F6D-40BF-4B6C-BF44-85C8ED81BC61}" destId="{955E17BC-4B09-40ED-BFAD-92E65EFDA985}" srcOrd="1" destOrd="0" presId="urn:microsoft.com/office/officeart/2005/8/layout/list1"/>
    <dgm:cxn modelId="{9EAD3203-5695-4FF8-8E34-C4C459EF1D6F}" type="presParOf" srcId="{12BFD5F2-6E01-424B-BC5A-8F64615D30C1}" destId="{18A43E26-77C7-4E5B-BB06-D61CD6642044}" srcOrd="9" destOrd="0" presId="urn:microsoft.com/office/officeart/2005/8/layout/list1"/>
    <dgm:cxn modelId="{25334866-9ED1-4B28-B519-A296E1D1DB2F}" type="presParOf" srcId="{12BFD5F2-6E01-424B-BC5A-8F64615D30C1}" destId="{FAEEB737-2C6C-4F8B-8F63-0EC4E4FA3443}" srcOrd="10" destOrd="0" presId="urn:microsoft.com/office/officeart/2005/8/layout/list1"/>
    <dgm:cxn modelId="{59CF300E-48E3-49DC-9D27-03A79910A04C}" type="presParOf" srcId="{12BFD5F2-6E01-424B-BC5A-8F64615D30C1}" destId="{5E2A6D4A-09B0-4629-968E-D516CC2DBBBE}" srcOrd="11" destOrd="0" presId="urn:microsoft.com/office/officeart/2005/8/layout/list1"/>
    <dgm:cxn modelId="{666E0D8B-4F66-4127-B7C1-41903EBAAB57}" type="presParOf" srcId="{12BFD5F2-6E01-424B-BC5A-8F64615D30C1}" destId="{C2A3B5C0-0B69-40F7-B49C-D96F8B190BD8}" srcOrd="12" destOrd="0" presId="urn:microsoft.com/office/officeart/2005/8/layout/list1"/>
    <dgm:cxn modelId="{2DC60B12-50E3-4448-B0FF-82CDA5683265}" type="presParOf" srcId="{C2A3B5C0-0B69-40F7-B49C-D96F8B190BD8}" destId="{68F283EE-B624-4339-82D8-74033AE6B4BA}" srcOrd="0" destOrd="0" presId="urn:microsoft.com/office/officeart/2005/8/layout/list1"/>
    <dgm:cxn modelId="{D0ACD1B1-43FC-45B5-B757-47FBA3FC03B6}" type="presParOf" srcId="{C2A3B5C0-0B69-40F7-B49C-D96F8B190BD8}" destId="{02CC1CE5-CADC-4152-8D89-87C81F684C62}" srcOrd="1" destOrd="0" presId="urn:microsoft.com/office/officeart/2005/8/layout/list1"/>
    <dgm:cxn modelId="{9BC61844-3099-4290-A3CA-54EBCE1E5D26}" type="presParOf" srcId="{12BFD5F2-6E01-424B-BC5A-8F64615D30C1}" destId="{B3882D85-53B0-4AB6-896B-A1249C28C749}" srcOrd="13" destOrd="0" presId="urn:microsoft.com/office/officeart/2005/8/layout/list1"/>
    <dgm:cxn modelId="{CB61244B-EECC-4DC3-866E-A65B74F74193}" type="presParOf" srcId="{12BFD5F2-6E01-424B-BC5A-8F64615D30C1}" destId="{274C10CF-A375-48A5-A9B4-55FB38547D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4D3EA5-DB1E-42E4-A218-DBDE5A64F8D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5_2" csCatId="accent5" phldr="1"/>
      <dgm:spPr/>
    </dgm:pt>
    <dgm:pt modelId="{84A9DC2A-D205-4EDC-858F-BF80EEB8E89F}">
      <dgm:prSet phldrT="[Text]"/>
      <dgm:spPr/>
      <dgm:t>
        <a:bodyPr/>
        <a:lstStyle/>
        <a:p>
          <a:r>
            <a:rPr lang="is-IS" b="1" dirty="0" err="1"/>
            <a:t>Individual</a:t>
          </a:r>
          <a:br>
            <a:rPr lang="is-IS" b="1" dirty="0"/>
          </a:br>
          <a:br>
            <a:rPr lang="is-IS" dirty="0"/>
          </a:br>
          <a:r>
            <a:rPr lang="is-IS" dirty="0" err="1"/>
            <a:t>Experienced</a:t>
          </a:r>
          <a:r>
            <a:rPr lang="is-IS" dirty="0"/>
            <a:t> </a:t>
          </a:r>
          <a:r>
            <a:rPr lang="is-IS" dirty="0" err="1"/>
            <a:t>Researchers</a:t>
          </a:r>
          <a:endParaRPr lang="en-US" dirty="0"/>
        </a:p>
      </dgm:t>
    </dgm:pt>
    <dgm:pt modelId="{3E794AA8-9498-469F-BF4A-E0194901E8AD}" type="parTrans" cxnId="{FB12C890-7621-4575-946E-3738B3CC268A}">
      <dgm:prSet/>
      <dgm:spPr/>
      <dgm:t>
        <a:bodyPr/>
        <a:lstStyle/>
        <a:p>
          <a:endParaRPr lang="en-US"/>
        </a:p>
      </dgm:t>
    </dgm:pt>
    <dgm:pt modelId="{B15B168C-3FE8-4626-B973-1B19E5E91F9B}" type="sibTrans" cxnId="{FB12C890-7621-4575-946E-3738B3CC268A}">
      <dgm:prSet/>
      <dgm:spPr/>
      <dgm:t>
        <a:bodyPr/>
        <a:lstStyle/>
        <a:p>
          <a:endParaRPr lang="en-US"/>
        </a:p>
      </dgm:t>
    </dgm:pt>
    <dgm:pt modelId="{1E73003A-2736-41F6-97CB-01D81BCF39B0}">
      <dgm:prSet phldrT="[Text]"/>
      <dgm:spPr/>
      <dgm:t>
        <a:bodyPr/>
        <a:lstStyle/>
        <a:p>
          <a:r>
            <a:rPr lang="is-IS" b="1" dirty="0"/>
            <a:t>Host Institution</a:t>
          </a:r>
          <a:br>
            <a:rPr lang="is-IS" dirty="0"/>
          </a:br>
          <a:r>
            <a:rPr lang="is-IS" dirty="0" err="1"/>
            <a:t>Academic</a:t>
          </a:r>
          <a:r>
            <a:rPr lang="is-IS" dirty="0"/>
            <a:t> or </a:t>
          </a:r>
          <a:r>
            <a:rPr lang="is-IS" dirty="0" err="1"/>
            <a:t>Non-Academic</a:t>
          </a:r>
          <a:endParaRPr lang="en-US" dirty="0"/>
        </a:p>
      </dgm:t>
    </dgm:pt>
    <dgm:pt modelId="{CC00EEBE-EAB3-426A-8557-B6718865906F}" type="parTrans" cxnId="{47F272A8-BF82-4171-8493-365FC16DA05D}">
      <dgm:prSet/>
      <dgm:spPr/>
      <dgm:t>
        <a:bodyPr/>
        <a:lstStyle/>
        <a:p>
          <a:endParaRPr lang="en-US"/>
        </a:p>
      </dgm:t>
    </dgm:pt>
    <dgm:pt modelId="{0779DD62-1BD1-4C16-AB30-B7DBA9D9A792}" type="sibTrans" cxnId="{47F272A8-BF82-4171-8493-365FC16DA05D}">
      <dgm:prSet/>
      <dgm:spPr/>
      <dgm:t>
        <a:bodyPr/>
        <a:lstStyle/>
        <a:p>
          <a:endParaRPr lang="en-US"/>
        </a:p>
      </dgm:t>
    </dgm:pt>
    <dgm:pt modelId="{6E16242D-ECFE-4C39-AA4A-CFE02FE865A4}">
      <dgm:prSet phldrT="[Text]"/>
      <dgm:spPr/>
      <dgm:t>
        <a:bodyPr/>
        <a:lstStyle/>
        <a:p>
          <a:r>
            <a:rPr lang="is-IS" dirty="0"/>
            <a:t>A </a:t>
          </a:r>
          <a:r>
            <a:rPr lang="is-IS" dirty="0" err="1"/>
            <a:t>personal</a:t>
          </a:r>
          <a:r>
            <a:rPr lang="is-IS" dirty="0"/>
            <a:t> </a:t>
          </a:r>
          <a:r>
            <a:rPr lang="is-IS" dirty="0" err="1"/>
            <a:t>fellowship</a:t>
          </a:r>
          <a:r>
            <a:rPr lang="is-IS" dirty="0"/>
            <a:t> </a:t>
          </a:r>
          <a:r>
            <a:rPr lang="is-IS" dirty="0" err="1"/>
            <a:t>to</a:t>
          </a:r>
          <a:r>
            <a:rPr lang="is-IS" dirty="0"/>
            <a:t> </a:t>
          </a:r>
          <a:r>
            <a:rPr lang="is-IS" dirty="0" err="1"/>
            <a:t>support</a:t>
          </a:r>
          <a:r>
            <a:rPr lang="is-IS" dirty="0"/>
            <a:t> </a:t>
          </a:r>
          <a:r>
            <a:rPr lang="is-IS" dirty="0" err="1"/>
            <a:t>mobility</a:t>
          </a:r>
          <a:r>
            <a:rPr lang="is-IS" dirty="0"/>
            <a:t>, </a:t>
          </a:r>
          <a:r>
            <a:rPr lang="is-IS" dirty="0" err="1"/>
            <a:t>fully</a:t>
          </a:r>
          <a:r>
            <a:rPr lang="is-IS" dirty="0"/>
            <a:t> </a:t>
          </a:r>
          <a:r>
            <a:rPr lang="is-IS" dirty="0" err="1"/>
            <a:t>funded</a:t>
          </a:r>
          <a:endParaRPr lang="en-US" dirty="0"/>
        </a:p>
      </dgm:t>
    </dgm:pt>
    <dgm:pt modelId="{8E9C3A0B-F416-4C31-A21C-82AF378C825B}" type="parTrans" cxnId="{F7393E09-6DD0-4B99-8CEB-1CF0D0A85547}">
      <dgm:prSet/>
      <dgm:spPr/>
      <dgm:t>
        <a:bodyPr/>
        <a:lstStyle/>
        <a:p>
          <a:endParaRPr lang="en-US"/>
        </a:p>
      </dgm:t>
    </dgm:pt>
    <dgm:pt modelId="{9AE237D8-C819-4EBF-AAFE-B930B4C2F7F8}" type="sibTrans" cxnId="{F7393E09-6DD0-4B99-8CEB-1CF0D0A85547}">
      <dgm:prSet/>
      <dgm:spPr/>
      <dgm:t>
        <a:bodyPr/>
        <a:lstStyle/>
        <a:p>
          <a:endParaRPr lang="en-US"/>
        </a:p>
      </dgm:t>
    </dgm:pt>
    <dgm:pt modelId="{5D2B4766-953D-43C7-B6EA-BCC3A35C52C1}" type="pres">
      <dgm:prSet presAssocID="{264D3EA5-DB1E-42E4-A218-DBDE5A64F8DE}" presName="Name0" presStyleCnt="0">
        <dgm:presLayoutVars>
          <dgm:dir/>
          <dgm:resizeHandles val="exact"/>
        </dgm:presLayoutVars>
      </dgm:prSet>
      <dgm:spPr/>
    </dgm:pt>
    <dgm:pt modelId="{31EDF34E-08C7-439B-B216-5315FFB91868}" type="pres">
      <dgm:prSet presAssocID="{264D3EA5-DB1E-42E4-A218-DBDE5A64F8DE}" presName="vNodes" presStyleCnt="0"/>
      <dgm:spPr/>
    </dgm:pt>
    <dgm:pt modelId="{F84DA663-062A-4FBC-AA24-94CB8A690EA4}" type="pres">
      <dgm:prSet presAssocID="{84A9DC2A-D205-4EDC-858F-BF80EEB8E89F}" presName="node" presStyleLbl="node1" presStyleIdx="0" presStyleCnt="3">
        <dgm:presLayoutVars>
          <dgm:bulletEnabled val="1"/>
        </dgm:presLayoutVars>
      </dgm:prSet>
      <dgm:spPr/>
    </dgm:pt>
    <dgm:pt modelId="{01F009F6-ACA7-45B1-96C2-EFFF30BDA4EA}" type="pres">
      <dgm:prSet presAssocID="{B15B168C-3FE8-4626-B973-1B19E5E91F9B}" presName="spacerT" presStyleCnt="0"/>
      <dgm:spPr/>
    </dgm:pt>
    <dgm:pt modelId="{C308D6FE-D784-46CD-A904-6539A048A777}" type="pres">
      <dgm:prSet presAssocID="{B15B168C-3FE8-4626-B973-1B19E5E91F9B}" presName="sibTrans" presStyleLbl="sibTrans2D1" presStyleIdx="0" presStyleCnt="2"/>
      <dgm:spPr/>
    </dgm:pt>
    <dgm:pt modelId="{C0E59A5A-2CF5-4FF8-ABCC-05390387E211}" type="pres">
      <dgm:prSet presAssocID="{B15B168C-3FE8-4626-B973-1B19E5E91F9B}" presName="spacerB" presStyleCnt="0"/>
      <dgm:spPr/>
    </dgm:pt>
    <dgm:pt modelId="{C45160B6-9C15-4763-B1D8-9E0C26C2F636}" type="pres">
      <dgm:prSet presAssocID="{1E73003A-2736-41F6-97CB-01D81BCF39B0}" presName="node" presStyleLbl="node1" presStyleIdx="1" presStyleCnt="3">
        <dgm:presLayoutVars>
          <dgm:bulletEnabled val="1"/>
        </dgm:presLayoutVars>
      </dgm:prSet>
      <dgm:spPr/>
    </dgm:pt>
    <dgm:pt modelId="{617DBC21-7D47-4DA4-AAEC-2F588F254F5D}" type="pres">
      <dgm:prSet presAssocID="{264D3EA5-DB1E-42E4-A218-DBDE5A64F8DE}" presName="sibTransLast" presStyleLbl="sibTrans2D1" presStyleIdx="1" presStyleCnt="2"/>
      <dgm:spPr/>
    </dgm:pt>
    <dgm:pt modelId="{F3080BB8-1AAB-49F5-BEDE-026495682699}" type="pres">
      <dgm:prSet presAssocID="{264D3EA5-DB1E-42E4-A218-DBDE5A64F8DE}" presName="connectorText" presStyleLbl="sibTrans2D1" presStyleIdx="1" presStyleCnt="2"/>
      <dgm:spPr/>
    </dgm:pt>
    <dgm:pt modelId="{BB255F65-2A04-418B-A9CF-2D9C99B0230A}" type="pres">
      <dgm:prSet presAssocID="{264D3EA5-DB1E-42E4-A218-DBDE5A64F8D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7393E09-6DD0-4B99-8CEB-1CF0D0A85547}" srcId="{264D3EA5-DB1E-42E4-A218-DBDE5A64F8DE}" destId="{6E16242D-ECFE-4C39-AA4A-CFE02FE865A4}" srcOrd="2" destOrd="0" parTransId="{8E9C3A0B-F416-4C31-A21C-82AF378C825B}" sibTransId="{9AE237D8-C819-4EBF-AAFE-B930B4C2F7F8}"/>
    <dgm:cxn modelId="{90987E0D-57E0-44FF-911F-66A9325AB6A0}" type="presOf" srcId="{84A9DC2A-D205-4EDC-858F-BF80EEB8E89F}" destId="{F84DA663-062A-4FBC-AA24-94CB8A690EA4}" srcOrd="0" destOrd="0" presId="urn:microsoft.com/office/officeart/2005/8/layout/equation2"/>
    <dgm:cxn modelId="{E5D54D13-BF95-4306-A2DF-0BC25B757CAD}" type="presOf" srcId="{B15B168C-3FE8-4626-B973-1B19E5E91F9B}" destId="{C308D6FE-D784-46CD-A904-6539A048A777}" srcOrd="0" destOrd="0" presId="urn:microsoft.com/office/officeart/2005/8/layout/equation2"/>
    <dgm:cxn modelId="{D90FC719-C417-4485-9071-091C49450FEE}" type="presOf" srcId="{1E73003A-2736-41F6-97CB-01D81BCF39B0}" destId="{C45160B6-9C15-4763-B1D8-9E0C26C2F636}" srcOrd="0" destOrd="0" presId="urn:microsoft.com/office/officeart/2005/8/layout/equation2"/>
    <dgm:cxn modelId="{6D0A8F53-96A5-4577-82F8-18084C9D9ED6}" type="presOf" srcId="{264D3EA5-DB1E-42E4-A218-DBDE5A64F8DE}" destId="{5D2B4766-953D-43C7-B6EA-BCC3A35C52C1}" srcOrd="0" destOrd="0" presId="urn:microsoft.com/office/officeart/2005/8/layout/equation2"/>
    <dgm:cxn modelId="{0387DE55-DE60-4B44-9DDE-BF65BE1BB56A}" type="presOf" srcId="{6E16242D-ECFE-4C39-AA4A-CFE02FE865A4}" destId="{BB255F65-2A04-418B-A9CF-2D9C99B0230A}" srcOrd="0" destOrd="0" presId="urn:microsoft.com/office/officeart/2005/8/layout/equation2"/>
    <dgm:cxn modelId="{BA92D876-69C8-47A7-B043-2A4AD9E72B50}" type="presOf" srcId="{0779DD62-1BD1-4C16-AB30-B7DBA9D9A792}" destId="{F3080BB8-1AAB-49F5-BEDE-026495682699}" srcOrd="1" destOrd="0" presId="urn:microsoft.com/office/officeart/2005/8/layout/equation2"/>
    <dgm:cxn modelId="{A1003A5A-5B46-45E0-8C17-E8FBD3E7D8FF}" type="presOf" srcId="{0779DD62-1BD1-4C16-AB30-B7DBA9D9A792}" destId="{617DBC21-7D47-4DA4-AAEC-2F588F254F5D}" srcOrd="0" destOrd="0" presId="urn:microsoft.com/office/officeart/2005/8/layout/equation2"/>
    <dgm:cxn modelId="{FB12C890-7621-4575-946E-3738B3CC268A}" srcId="{264D3EA5-DB1E-42E4-A218-DBDE5A64F8DE}" destId="{84A9DC2A-D205-4EDC-858F-BF80EEB8E89F}" srcOrd="0" destOrd="0" parTransId="{3E794AA8-9498-469F-BF4A-E0194901E8AD}" sibTransId="{B15B168C-3FE8-4626-B973-1B19E5E91F9B}"/>
    <dgm:cxn modelId="{47F272A8-BF82-4171-8493-365FC16DA05D}" srcId="{264D3EA5-DB1E-42E4-A218-DBDE5A64F8DE}" destId="{1E73003A-2736-41F6-97CB-01D81BCF39B0}" srcOrd="1" destOrd="0" parTransId="{CC00EEBE-EAB3-426A-8557-B6718865906F}" sibTransId="{0779DD62-1BD1-4C16-AB30-B7DBA9D9A792}"/>
    <dgm:cxn modelId="{FE772CD3-A37B-400C-97B3-02B265FCAD56}" type="presParOf" srcId="{5D2B4766-953D-43C7-B6EA-BCC3A35C52C1}" destId="{31EDF34E-08C7-439B-B216-5315FFB91868}" srcOrd="0" destOrd="0" presId="urn:microsoft.com/office/officeart/2005/8/layout/equation2"/>
    <dgm:cxn modelId="{712BF96B-26C1-4CB4-80E4-87FBF15D5D3A}" type="presParOf" srcId="{31EDF34E-08C7-439B-B216-5315FFB91868}" destId="{F84DA663-062A-4FBC-AA24-94CB8A690EA4}" srcOrd="0" destOrd="0" presId="urn:microsoft.com/office/officeart/2005/8/layout/equation2"/>
    <dgm:cxn modelId="{973023E4-7FAE-4A82-8FA2-BE84D3BD2E6D}" type="presParOf" srcId="{31EDF34E-08C7-439B-B216-5315FFB91868}" destId="{01F009F6-ACA7-45B1-96C2-EFFF30BDA4EA}" srcOrd="1" destOrd="0" presId="urn:microsoft.com/office/officeart/2005/8/layout/equation2"/>
    <dgm:cxn modelId="{C6D107F0-0159-4601-B9EE-3C881434CCD8}" type="presParOf" srcId="{31EDF34E-08C7-439B-B216-5315FFB91868}" destId="{C308D6FE-D784-46CD-A904-6539A048A777}" srcOrd="2" destOrd="0" presId="urn:microsoft.com/office/officeart/2005/8/layout/equation2"/>
    <dgm:cxn modelId="{AC5BC9A8-B84A-46CB-BD3F-A03A2B62B238}" type="presParOf" srcId="{31EDF34E-08C7-439B-B216-5315FFB91868}" destId="{C0E59A5A-2CF5-4FF8-ABCC-05390387E211}" srcOrd="3" destOrd="0" presId="urn:microsoft.com/office/officeart/2005/8/layout/equation2"/>
    <dgm:cxn modelId="{0B173D1D-8D75-49C3-8C29-D6FCFEB9D9DC}" type="presParOf" srcId="{31EDF34E-08C7-439B-B216-5315FFB91868}" destId="{C45160B6-9C15-4763-B1D8-9E0C26C2F636}" srcOrd="4" destOrd="0" presId="urn:microsoft.com/office/officeart/2005/8/layout/equation2"/>
    <dgm:cxn modelId="{4EE4BF1A-85C5-4E98-A864-20E9610DFAAB}" type="presParOf" srcId="{5D2B4766-953D-43C7-B6EA-BCC3A35C52C1}" destId="{617DBC21-7D47-4DA4-AAEC-2F588F254F5D}" srcOrd="1" destOrd="0" presId="urn:microsoft.com/office/officeart/2005/8/layout/equation2"/>
    <dgm:cxn modelId="{39B37A7F-E13D-48F7-AC1D-82B5D86240E3}" type="presParOf" srcId="{617DBC21-7D47-4DA4-AAEC-2F588F254F5D}" destId="{F3080BB8-1AAB-49F5-BEDE-026495682699}" srcOrd="0" destOrd="0" presId="urn:microsoft.com/office/officeart/2005/8/layout/equation2"/>
    <dgm:cxn modelId="{EF8B4733-FBDF-4871-B49D-1B50A0E125BB}" type="presParOf" srcId="{5D2B4766-953D-43C7-B6EA-BCC3A35C52C1}" destId="{BB255F65-2A04-418B-A9CF-2D9C99B0230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FA4794-D949-468E-97DF-72CD1A21609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00CFE1-542D-43C5-ACC0-1B5F78BA6805}">
      <dgm:prSet phldrT="[Text]"/>
      <dgm:spPr/>
      <dgm:t>
        <a:bodyPr/>
        <a:lstStyle/>
        <a:p>
          <a:r>
            <a:rPr lang="is-IS" dirty="0"/>
            <a:t>At </a:t>
          </a:r>
          <a:r>
            <a:rPr lang="is-IS" dirty="0" err="1"/>
            <a:t>the</a:t>
          </a:r>
          <a:r>
            <a:rPr lang="is-IS" dirty="0"/>
            <a:t> </a:t>
          </a:r>
          <a:r>
            <a:rPr lang="is-IS" dirty="0" err="1"/>
            <a:t>time</a:t>
          </a:r>
          <a:r>
            <a:rPr lang="is-IS" dirty="0"/>
            <a:t> of CALL DEADLINE</a:t>
          </a:r>
          <a:endParaRPr lang="en-US" dirty="0"/>
        </a:p>
      </dgm:t>
    </dgm:pt>
    <dgm:pt modelId="{8B681015-9A40-486A-9D73-149E3D5DDDB8}" type="parTrans" cxnId="{D634CDB6-DED5-4FC1-B78A-11AE8A1A6E31}">
      <dgm:prSet/>
      <dgm:spPr/>
      <dgm:t>
        <a:bodyPr/>
        <a:lstStyle/>
        <a:p>
          <a:endParaRPr lang="en-US"/>
        </a:p>
      </dgm:t>
    </dgm:pt>
    <dgm:pt modelId="{FAD6D1A6-776D-4153-AD6E-04EC83408FC8}" type="sibTrans" cxnId="{D634CDB6-DED5-4FC1-B78A-11AE8A1A6E31}">
      <dgm:prSet/>
      <dgm:spPr/>
      <dgm:t>
        <a:bodyPr/>
        <a:lstStyle/>
        <a:p>
          <a:endParaRPr lang="en-US"/>
        </a:p>
      </dgm:t>
    </dgm:pt>
    <dgm:pt modelId="{86EE5611-6229-468F-B23C-2C30684B2B8E}">
      <dgm:prSet phldrT="[Text]"/>
      <dgm:spPr/>
      <dgm:t>
        <a:bodyPr/>
        <a:lstStyle/>
        <a:p>
          <a:r>
            <a:rPr lang="is-IS" dirty="0" err="1"/>
            <a:t>Doctoral</a:t>
          </a:r>
          <a:r>
            <a:rPr lang="is-IS" dirty="0"/>
            <a:t> </a:t>
          </a:r>
          <a:r>
            <a:rPr lang="is-IS" dirty="0" err="1"/>
            <a:t>track</a:t>
          </a:r>
          <a:endParaRPr lang="en-US" dirty="0"/>
        </a:p>
      </dgm:t>
    </dgm:pt>
    <dgm:pt modelId="{4AE9D284-06C2-47D8-A433-255AB5B95493}" type="parTrans" cxnId="{8EF169A2-36C2-41AF-8BC3-F1C0B2CA123F}">
      <dgm:prSet/>
      <dgm:spPr/>
      <dgm:t>
        <a:bodyPr/>
        <a:lstStyle/>
        <a:p>
          <a:endParaRPr lang="en-US"/>
        </a:p>
      </dgm:t>
    </dgm:pt>
    <dgm:pt modelId="{99ECFD46-CA98-49D3-BAEC-2BD80BB35CF5}" type="sibTrans" cxnId="{8EF169A2-36C2-41AF-8BC3-F1C0B2CA123F}">
      <dgm:prSet/>
      <dgm:spPr/>
      <dgm:t>
        <a:bodyPr/>
        <a:lstStyle/>
        <a:p>
          <a:endParaRPr lang="en-US"/>
        </a:p>
      </dgm:t>
    </dgm:pt>
    <dgm:pt modelId="{73CBC022-42C1-4119-B4AB-0BB2CE32EB66}">
      <dgm:prSet phldrT="[Text]"/>
      <dgm:spPr/>
      <dgm:t>
        <a:bodyPr/>
        <a:lstStyle/>
        <a:p>
          <a:r>
            <a:rPr lang="is-IS" dirty="0" err="1"/>
            <a:t>Non-Doctoral</a:t>
          </a:r>
          <a:r>
            <a:rPr lang="is-IS" dirty="0"/>
            <a:t> </a:t>
          </a:r>
          <a:r>
            <a:rPr lang="is-IS" dirty="0" err="1"/>
            <a:t>track</a:t>
          </a:r>
          <a:endParaRPr lang="en-US" dirty="0"/>
        </a:p>
      </dgm:t>
    </dgm:pt>
    <dgm:pt modelId="{E12FFE71-51EB-4EA0-944B-04B5C8639FF7}" type="parTrans" cxnId="{66713BE6-CFAF-4ABE-BA66-2D5EC1995CFC}">
      <dgm:prSet/>
      <dgm:spPr/>
      <dgm:t>
        <a:bodyPr/>
        <a:lstStyle/>
        <a:p>
          <a:endParaRPr lang="en-US"/>
        </a:p>
      </dgm:t>
    </dgm:pt>
    <dgm:pt modelId="{16627D5C-BA11-4D48-BE73-B9429AAFFAA4}" type="sibTrans" cxnId="{66713BE6-CFAF-4ABE-BA66-2D5EC1995CFC}">
      <dgm:prSet/>
      <dgm:spPr/>
      <dgm:t>
        <a:bodyPr/>
        <a:lstStyle/>
        <a:p>
          <a:endParaRPr lang="en-US"/>
        </a:p>
      </dgm:t>
    </dgm:pt>
    <dgm:pt modelId="{0B81EF21-EC58-4383-8B51-AAE8EA1BDFB2}">
      <dgm:prSet phldrT="[Text]"/>
      <dgm:spPr/>
      <dgm:t>
        <a:bodyPr/>
        <a:lstStyle/>
        <a:p>
          <a:r>
            <a:rPr lang="is-IS" dirty="0"/>
            <a:t>NOT </a:t>
          </a:r>
          <a:r>
            <a:rPr lang="is-IS" dirty="0" err="1"/>
            <a:t>PhD</a:t>
          </a:r>
          <a:r>
            <a:rPr lang="is-IS" dirty="0"/>
            <a:t> </a:t>
          </a:r>
          <a:r>
            <a:rPr lang="is-IS" dirty="0" err="1"/>
            <a:t>Student</a:t>
          </a:r>
          <a:endParaRPr lang="en-US" dirty="0"/>
        </a:p>
      </dgm:t>
    </dgm:pt>
    <dgm:pt modelId="{A41531BF-8AA1-442A-9F57-DEBFCB43F050}" type="parTrans" cxnId="{5B52B069-463D-450F-B6D6-B089735286AF}">
      <dgm:prSet/>
      <dgm:spPr/>
      <dgm:t>
        <a:bodyPr/>
        <a:lstStyle/>
        <a:p>
          <a:endParaRPr lang="en-US"/>
        </a:p>
      </dgm:t>
    </dgm:pt>
    <dgm:pt modelId="{38638850-DA77-405D-A810-CF85F3002277}" type="sibTrans" cxnId="{5B52B069-463D-450F-B6D6-B089735286AF}">
      <dgm:prSet/>
      <dgm:spPr/>
      <dgm:t>
        <a:bodyPr/>
        <a:lstStyle/>
        <a:p>
          <a:endParaRPr lang="en-US"/>
        </a:p>
      </dgm:t>
    </dgm:pt>
    <dgm:pt modelId="{97F758DE-1087-4D17-8BEC-13F7D38F7321}">
      <dgm:prSet phldrT="[Text]"/>
      <dgm:spPr/>
      <dgm:t>
        <a:bodyPr/>
        <a:lstStyle/>
        <a:p>
          <a:r>
            <a:rPr lang="is-IS" dirty="0" err="1"/>
            <a:t>Have</a:t>
          </a:r>
          <a:r>
            <a:rPr lang="is-IS" dirty="0"/>
            <a:t> </a:t>
          </a:r>
          <a:r>
            <a:rPr lang="is-IS" dirty="0" err="1"/>
            <a:t>PhD</a:t>
          </a:r>
          <a:r>
            <a:rPr lang="is-IS" dirty="0"/>
            <a:t> </a:t>
          </a:r>
          <a:r>
            <a:rPr lang="is-IS" dirty="0" err="1"/>
            <a:t>Degree</a:t>
          </a:r>
          <a:endParaRPr lang="en-US" dirty="0"/>
        </a:p>
      </dgm:t>
    </dgm:pt>
    <dgm:pt modelId="{7E8F107F-61F2-4B32-B734-47CD31C8DEDD}" type="parTrans" cxnId="{067BBE22-2083-490B-874E-A2626C590D55}">
      <dgm:prSet/>
      <dgm:spPr/>
      <dgm:t>
        <a:bodyPr/>
        <a:lstStyle/>
        <a:p>
          <a:endParaRPr lang="en-US"/>
        </a:p>
      </dgm:t>
    </dgm:pt>
    <dgm:pt modelId="{EEC5EB05-ED95-482F-8E2B-DE38DD72F33E}" type="sibTrans" cxnId="{067BBE22-2083-490B-874E-A2626C590D55}">
      <dgm:prSet/>
      <dgm:spPr/>
      <dgm:t>
        <a:bodyPr/>
        <a:lstStyle/>
        <a:p>
          <a:endParaRPr lang="en-US"/>
        </a:p>
      </dgm:t>
    </dgm:pt>
    <dgm:pt modelId="{D329B93D-1568-44BB-802D-5B3E7DA9B1C9}">
      <dgm:prSet phldrT="[Text]"/>
      <dgm:spPr/>
      <dgm:t>
        <a:bodyPr/>
        <a:lstStyle/>
        <a:p>
          <a:r>
            <a:rPr lang="is-IS" dirty="0" err="1"/>
            <a:t>After</a:t>
          </a:r>
          <a:r>
            <a:rPr lang="is-IS" dirty="0"/>
            <a:t> Masters </a:t>
          </a:r>
          <a:r>
            <a:rPr lang="is-IS" dirty="0" err="1"/>
            <a:t>have</a:t>
          </a:r>
          <a:r>
            <a:rPr lang="is-IS" dirty="0"/>
            <a:t> </a:t>
          </a:r>
          <a:r>
            <a:rPr lang="is-IS" dirty="0" err="1"/>
            <a:t>four</a:t>
          </a:r>
          <a:r>
            <a:rPr lang="is-IS" dirty="0"/>
            <a:t> </a:t>
          </a:r>
          <a:r>
            <a:rPr lang="is-IS" dirty="0" err="1"/>
            <a:t>years</a:t>
          </a:r>
          <a:r>
            <a:rPr lang="is-IS" dirty="0"/>
            <a:t> of full </a:t>
          </a:r>
          <a:r>
            <a:rPr lang="is-IS" dirty="0" err="1"/>
            <a:t>time</a:t>
          </a:r>
          <a:r>
            <a:rPr lang="is-IS" dirty="0"/>
            <a:t> </a:t>
          </a:r>
          <a:r>
            <a:rPr lang="is-IS" dirty="0" err="1"/>
            <a:t>equivalent</a:t>
          </a:r>
          <a:r>
            <a:rPr lang="is-IS" dirty="0"/>
            <a:t> </a:t>
          </a:r>
          <a:r>
            <a:rPr lang="is-IS" dirty="0" err="1"/>
            <a:t>research</a:t>
          </a:r>
          <a:r>
            <a:rPr lang="is-IS" dirty="0"/>
            <a:t> experience.</a:t>
          </a:r>
          <a:endParaRPr lang="en-US" dirty="0"/>
        </a:p>
      </dgm:t>
    </dgm:pt>
    <dgm:pt modelId="{1904B2BD-4641-4839-9C1B-3FEF7A684CE1}" type="parTrans" cxnId="{32444EEF-1274-4F7F-8C2C-96B72E40CC30}">
      <dgm:prSet/>
      <dgm:spPr/>
      <dgm:t>
        <a:bodyPr/>
        <a:lstStyle/>
        <a:p>
          <a:endParaRPr lang="en-US"/>
        </a:p>
      </dgm:t>
    </dgm:pt>
    <dgm:pt modelId="{A7DC6E09-7FBA-49F4-AE29-08AE34F3F2B8}" type="sibTrans" cxnId="{32444EEF-1274-4F7F-8C2C-96B72E40CC30}">
      <dgm:prSet/>
      <dgm:spPr/>
      <dgm:t>
        <a:bodyPr/>
        <a:lstStyle/>
        <a:p>
          <a:endParaRPr lang="en-US"/>
        </a:p>
      </dgm:t>
    </dgm:pt>
    <dgm:pt modelId="{755E2D42-91A8-406B-A65A-6478B7D30016}" type="pres">
      <dgm:prSet presAssocID="{D5FA4794-D949-468E-97DF-72CD1A2160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A5F543-E267-4104-A6F8-24B9E98F45BC}" type="pres">
      <dgm:prSet presAssocID="{DE00CFE1-542D-43C5-ACC0-1B5F78BA6805}" presName="vertOne" presStyleCnt="0"/>
      <dgm:spPr/>
    </dgm:pt>
    <dgm:pt modelId="{B6CC1677-A08E-4F4D-B239-3D6C7428683A}" type="pres">
      <dgm:prSet presAssocID="{DE00CFE1-542D-43C5-ACC0-1B5F78BA6805}" presName="txOne" presStyleLbl="node0" presStyleIdx="0" presStyleCnt="1">
        <dgm:presLayoutVars>
          <dgm:chPref val="3"/>
        </dgm:presLayoutVars>
      </dgm:prSet>
      <dgm:spPr/>
    </dgm:pt>
    <dgm:pt modelId="{C7A28C59-AFD2-421B-B88E-3F99DA37B7E5}" type="pres">
      <dgm:prSet presAssocID="{DE00CFE1-542D-43C5-ACC0-1B5F78BA6805}" presName="parTransOne" presStyleCnt="0"/>
      <dgm:spPr/>
    </dgm:pt>
    <dgm:pt modelId="{B5568471-30F1-4930-ADAD-D2BA167C8B06}" type="pres">
      <dgm:prSet presAssocID="{DE00CFE1-542D-43C5-ACC0-1B5F78BA6805}" presName="horzOne" presStyleCnt="0"/>
      <dgm:spPr/>
    </dgm:pt>
    <dgm:pt modelId="{70C9022E-F242-447C-AED3-C9C23EB556B9}" type="pres">
      <dgm:prSet presAssocID="{86EE5611-6229-468F-B23C-2C30684B2B8E}" presName="vertTwo" presStyleCnt="0"/>
      <dgm:spPr/>
    </dgm:pt>
    <dgm:pt modelId="{22D72BB8-0C47-4A36-8005-A0AB34CD663F}" type="pres">
      <dgm:prSet presAssocID="{86EE5611-6229-468F-B23C-2C30684B2B8E}" presName="txTwo" presStyleLbl="node2" presStyleIdx="0" presStyleCnt="2">
        <dgm:presLayoutVars>
          <dgm:chPref val="3"/>
        </dgm:presLayoutVars>
      </dgm:prSet>
      <dgm:spPr/>
    </dgm:pt>
    <dgm:pt modelId="{550BDA0F-2580-4E0D-8066-E88871DE9E82}" type="pres">
      <dgm:prSet presAssocID="{86EE5611-6229-468F-B23C-2C30684B2B8E}" presName="parTransTwo" presStyleCnt="0"/>
      <dgm:spPr/>
    </dgm:pt>
    <dgm:pt modelId="{F45E1774-4CA1-4A8E-9896-17A6578FC3FC}" type="pres">
      <dgm:prSet presAssocID="{86EE5611-6229-468F-B23C-2C30684B2B8E}" presName="horzTwo" presStyleCnt="0"/>
      <dgm:spPr/>
    </dgm:pt>
    <dgm:pt modelId="{298399DD-AEFA-4894-BABB-2661017731F0}" type="pres">
      <dgm:prSet presAssocID="{97F758DE-1087-4D17-8BEC-13F7D38F7321}" presName="vertThree" presStyleCnt="0"/>
      <dgm:spPr/>
    </dgm:pt>
    <dgm:pt modelId="{BB161AD5-9582-487C-B42C-F93A0DA10466}" type="pres">
      <dgm:prSet presAssocID="{97F758DE-1087-4D17-8BEC-13F7D38F7321}" presName="txThree" presStyleLbl="node3" presStyleIdx="0" presStyleCnt="2">
        <dgm:presLayoutVars>
          <dgm:chPref val="3"/>
        </dgm:presLayoutVars>
      </dgm:prSet>
      <dgm:spPr/>
    </dgm:pt>
    <dgm:pt modelId="{BE6B5619-4D43-4079-8DAA-2E996F10C8E9}" type="pres">
      <dgm:prSet presAssocID="{97F758DE-1087-4D17-8BEC-13F7D38F7321}" presName="parTransThree" presStyleCnt="0"/>
      <dgm:spPr/>
    </dgm:pt>
    <dgm:pt modelId="{57BED282-36E6-46B6-AC5E-28973D88CF74}" type="pres">
      <dgm:prSet presAssocID="{97F758DE-1087-4D17-8BEC-13F7D38F7321}" presName="horzThree" presStyleCnt="0"/>
      <dgm:spPr/>
    </dgm:pt>
    <dgm:pt modelId="{5DF442D0-853B-4909-B4DF-1D08A9276DD0}" type="pres">
      <dgm:prSet presAssocID="{0B81EF21-EC58-4383-8B51-AAE8EA1BDFB2}" presName="vertFour" presStyleCnt="0">
        <dgm:presLayoutVars>
          <dgm:chPref val="3"/>
        </dgm:presLayoutVars>
      </dgm:prSet>
      <dgm:spPr/>
    </dgm:pt>
    <dgm:pt modelId="{0AC0E02D-F8CA-41CD-A1D2-CB0C857EC01D}" type="pres">
      <dgm:prSet presAssocID="{0B81EF21-EC58-4383-8B51-AAE8EA1BDFB2}" presName="txFour" presStyleLbl="node4" presStyleIdx="0" presStyleCnt="1">
        <dgm:presLayoutVars>
          <dgm:chPref val="3"/>
        </dgm:presLayoutVars>
      </dgm:prSet>
      <dgm:spPr/>
    </dgm:pt>
    <dgm:pt modelId="{C6A034A6-EE60-419B-A7D6-26E4371152C6}" type="pres">
      <dgm:prSet presAssocID="{0B81EF21-EC58-4383-8B51-AAE8EA1BDFB2}" presName="horzFour" presStyleCnt="0"/>
      <dgm:spPr/>
    </dgm:pt>
    <dgm:pt modelId="{8C8EE9D4-3F11-4801-B0A3-DFB21F949BA0}" type="pres">
      <dgm:prSet presAssocID="{99ECFD46-CA98-49D3-BAEC-2BD80BB35CF5}" presName="sibSpaceTwo" presStyleCnt="0"/>
      <dgm:spPr/>
    </dgm:pt>
    <dgm:pt modelId="{1182A7F7-D9AA-4EC6-9AB8-699E73540EA5}" type="pres">
      <dgm:prSet presAssocID="{73CBC022-42C1-4119-B4AB-0BB2CE32EB66}" presName="vertTwo" presStyleCnt="0"/>
      <dgm:spPr/>
    </dgm:pt>
    <dgm:pt modelId="{184268B8-01DC-493E-B8D2-F3C302C4189B}" type="pres">
      <dgm:prSet presAssocID="{73CBC022-42C1-4119-B4AB-0BB2CE32EB66}" presName="txTwo" presStyleLbl="node2" presStyleIdx="1" presStyleCnt="2">
        <dgm:presLayoutVars>
          <dgm:chPref val="3"/>
        </dgm:presLayoutVars>
      </dgm:prSet>
      <dgm:spPr/>
    </dgm:pt>
    <dgm:pt modelId="{BE72DCA3-71D1-445D-923F-B7B84A41E2D7}" type="pres">
      <dgm:prSet presAssocID="{73CBC022-42C1-4119-B4AB-0BB2CE32EB66}" presName="parTransTwo" presStyleCnt="0"/>
      <dgm:spPr/>
    </dgm:pt>
    <dgm:pt modelId="{10D02E37-4B21-4896-AC17-5196D74B4B04}" type="pres">
      <dgm:prSet presAssocID="{73CBC022-42C1-4119-B4AB-0BB2CE32EB66}" presName="horzTwo" presStyleCnt="0"/>
      <dgm:spPr/>
    </dgm:pt>
    <dgm:pt modelId="{CEC72C31-C7D4-4B5F-9020-1B90C576A96F}" type="pres">
      <dgm:prSet presAssocID="{D329B93D-1568-44BB-802D-5B3E7DA9B1C9}" presName="vertThree" presStyleCnt="0"/>
      <dgm:spPr/>
    </dgm:pt>
    <dgm:pt modelId="{56913EEC-65C8-418C-800E-867BAB374134}" type="pres">
      <dgm:prSet presAssocID="{D329B93D-1568-44BB-802D-5B3E7DA9B1C9}" presName="txThree" presStyleLbl="node3" presStyleIdx="1" presStyleCnt="2">
        <dgm:presLayoutVars>
          <dgm:chPref val="3"/>
        </dgm:presLayoutVars>
      </dgm:prSet>
      <dgm:spPr/>
    </dgm:pt>
    <dgm:pt modelId="{D76A641C-8AF1-42CF-AC19-02BD9CFB6B6F}" type="pres">
      <dgm:prSet presAssocID="{D329B93D-1568-44BB-802D-5B3E7DA9B1C9}" presName="horzThree" presStyleCnt="0"/>
      <dgm:spPr/>
    </dgm:pt>
  </dgm:ptLst>
  <dgm:cxnLst>
    <dgm:cxn modelId="{7403F300-2467-4409-B731-23BFC20B1967}" type="presOf" srcId="{97F758DE-1087-4D17-8BEC-13F7D38F7321}" destId="{BB161AD5-9582-487C-B42C-F93A0DA10466}" srcOrd="0" destOrd="0" presId="urn:microsoft.com/office/officeart/2005/8/layout/hierarchy4"/>
    <dgm:cxn modelId="{1F3C6A07-3F5C-466A-AC58-9647EEDCF84D}" type="presOf" srcId="{73CBC022-42C1-4119-B4AB-0BB2CE32EB66}" destId="{184268B8-01DC-493E-B8D2-F3C302C4189B}" srcOrd="0" destOrd="0" presId="urn:microsoft.com/office/officeart/2005/8/layout/hierarchy4"/>
    <dgm:cxn modelId="{6B449B07-6076-4E58-A4CF-25CD2B816827}" type="presOf" srcId="{DE00CFE1-542D-43C5-ACC0-1B5F78BA6805}" destId="{B6CC1677-A08E-4F4D-B239-3D6C7428683A}" srcOrd="0" destOrd="0" presId="urn:microsoft.com/office/officeart/2005/8/layout/hierarchy4"/>
    <dgm:cxn modelId="{067BBE22-2083-490B-874E-A2626C590D55}" srcId="{86EE5611-6229-468F-B23C-2C30684B2B8E}" destId="{97F758DE-1087-4D17-8BEC-13F7D38F7321}" srcOrd="0" destOrd="0" parTransId="{7E8F107F-61F2-4B32-B734-47CD31C8DEDD}" sibTransId="{EEC5EB05-ED95-482F-8E2B-DE38DD72F33E}"/>
    <dgm:cxn modelId="{0F645F28-AB37-45CD-8BB2-323824591814}" type="presOf" srcId="{D5FA4794-D949-468E-97DF-72CD1A216096}" destId="{755E2D42-91A8-406B-A65A-6478B7D30016}" srcOrd="0" destOrd="0" presId="urn:microsoft.com/office/officeart/2005/8/layout/hierarchy4"/>
    <dgm:cxn modelId="{5B52B069-463D-450F-B6D6-B089735286AF}" srcId="{97F758DE-1087-4D17-8BEC-13F7D38F7321}" destId="{0B81EF21-EC58-4383-8B51-AAE8EA1BDFB2}" srcOrd="0" destOrd="0" parTransId="{A41531BF-8AA1-442A-9F57-DEBFCB43F050}" sibTransId="{38638850-DA77-405D-A810-CF85F3002277}"/>
    <dgm:cxn modelId="{76542C76-2520-4B7E-8B10-50927C310BA3}" type="presOf" srcId="{D329B93D-1568-44BB-802D-5B3E7DA9B1C9}" destId="{56913EEC-65C8-418C-800E-867BAB374134}" srcOrd="0" destOrd="0" presId="urn:microsoft.com/office/officeart/2005/8/layout/hierarchy4"/>
    <dgm:cxn modelId="{6EE06E9C-554E-4EED-B328-A6F997D7C5E1}" type="presOf" srcId="{86EE5611-6229-468F-B23C-2C30684B2B8E}" destId="{22D72BB8-0C47-4A36-8005-A0AB34CD663F}" srcOrd="0" destOrd="0" presId="urn:microsoft.com/office/officeart/2005/8/layout/hierarchy4"/>
    <dgm:cxn modelId="{8EF169A2-36C2-41AF-8BC3-F1C0B2CA123F}" srcId="{DE00CFE1-542D-43C5-ACC0-1B5F78BA6805}" destId="{86EE5611-6229-468F-B23C-2C30684B2B8E}" srcOrd="0" destOrd="0" parTransId="{4AE9D284-06C2-47D8-A433-255AB5B95493}" sibTransId="{99ECFD46-CA98-49D3-BAEC-2BD80BB35CF5}"/>
    <dgm:cxn modelId="{D634CDB6-DED5-4FC1-B78A-11AE8A1A6E31}" srcId="{D5FA4794-D949-468E-97DF-72CD1A216096}" destId="{DE00CFE1-542D-43C5-ACC0-1B5F78BA6805}" srcOrd="0" destOrd="0" parTransId="{8B681015-9A40-486A-9D73-149E3D5DDDB8}" sibTransId="{FAD6D1A6-776D-4153-AD6E-04EC83408FC8}"/>
    <dgm:cxn modelId="{0D3EB1BF-9F89-43BD-9035-37BEFECD5DD9}" type="presOf" srcId="{0B81EF21-EC58-4383-8B51-AAE8EA1BDFB2}" destId="{0AC0E02D-F8CA-41CD-A1D2-CB0C857EC01D}" srcOrd="0" destOrd="0" presId="urn:microsoft.com/office/officeart/2005/8/layout/hierarchy4"/>
    <dgm:cxn modelId="{66713BE6-CFAF-4ABE-BA66-2D5EC1995CFC}" srcId="{DE00CFE1-542D-43C5-ACC0-1B5F78BA6805}" destId="{73CBC022-42C1-4119-B4AB-0BB2CE32EB66}" srcOrd="1" destOrd="0" parTransId="{E12FFE71-51EB-4EA0-944B-04B5C8639FF7}" sibTransId="{16627D5C-BA11-4D48-BE73-B9429AAFFAA4}"/>
    <dgm:cxn modelId="{32444EEF-1274-4F7F-8C2C-96B72E40CC30}" srcId="{73CBC022-42C1-4119-B4AB-0BB2CE32EB66}" destId="{D329B93D-1568-44BB-802D-5B3E7DA9B1C9}" srcOrd="0" destOrd="0" parTransId="{1904B2BD-4641-4839-9C1B-3FEF7A684CE1}" sibTransId="{A7DC6E09-7FBA-49F4-AE29-08AE34F3F2B8}"/>
    <dgm:cxn modelId="{42355871-46A9-4CF7-A6B9-4A6D590E5F0E}" type="presParOf" srcId="{755E2D42-91A8-406B-A65A-6478B7D30016}" destId="{8FA5F543-E267-4104-A6F8-24B9E98F45BC}" srcOrd="0" destOrd="0" presId="urn:microsoft.com/office/officeart/2005/8/layout/hierarchy4"/>
    <dgm:cxn modelId="{0ACA99E2-9E96-427F-8E56-11211F984B3F}" type="presParOf" srcId="{8FA5F543-E267-4104-A6F8-24B9E98F45BC}" destId="{B6CC1677-A08E-4F4D-B239-3D6C7428683A}" srcOrd="0" destOrd="0" presId="urn:microsoft.com/office/officeart/2005/8/layout/hierarchy4"/>
    <dgm:cxn modelId="{68B7A099-D223-4C6F-B29A-422E3674F3D6}" type="presParOf" srcId="{8FA5F543-E267-4104-A6F8-24B9E98F45BC}" destId="{C7A28C59-AFD2-421B-B88E-3F99DA37B7E5}" srcOrd="1" destOrd="0" presId="urn:microsoft.com/office/officeart/2005/8/layout/hierarchy4"/>
    <dgm:cxn modelId="{1F9ACF4F-53B4-4094-A407-B21E68A3ACF0}" type="presParOf" srcId="{8FA5F543-E267-4104-A6F8-24B9E98F45BC}" destId="{B5568471-30F1-4930-ADAD-D2BA167C8B06}" srcOrd="2" destOrd="0" presId="urn:microsoft.com/office/officeart/2005/8/layout/hierarchy4"/>
    <dgm:cxn modelId="{11E2A662-5A6D-4566-8CAE-4C47DAA408C0}" type="presParOf" srcId="{B5568471-30F1-4930-ADAD-D2BA167C8B06}" destId="{70C9022E-F242-447C-AED3-C9C23EB556B9}" srcOrd="0" destOrd="0" presId="urn:microsoft.com/office/officeart/2005/8/layout/hierarchy4"/>
    <dgm:cxn modelId="{78A4EFFF-5D02-4AAD-8183-5704826C64A1}" type="presParOf" srcId="{70C9022E-F242-447C-AED3-C9C23EB556B9}" destId="{22D72BB8-0C47-4A36-8005-A0AB34CD663F}" srcOrd="0" destOrd="0" presId="urn:microsoft.com/office/officeart/2005/8/layout/hierarchy4"/>
    <dgm:cxn modelId="{93AE116D-A329-42D0-80A3-59B27937575E}" type="presParOf" srcId="{70C9022E-F242-447C-AED3-C9C23EB556B9}" destId="{550BDA0F-2580-4E0D-8066-E88871DE9E82}" srcOrd="1" destOrd="0" presId="urn:microsoft.com/office/officeart/2005/8/layout/hierarchy4"/>
    <dgm:cxn modelId="{30DDCEC1-496A-4877-9F18-F669C762D574}" type="presParOf" srcId="{70C9022E-F242-447C-AED3-C9C23EB556B9}" destId="{F45E1774-4CA1-4A8E-9896-17A6578FC3FC}" srcOrd="2" destOrd="0" presId="urn:microsoft.com/office/officeart/2005/8/layout/hierarchy4"/>
    <dgm:cxn modelId="{675F01DE-3ED2-4D7C-8DDD-4103C33A83AD}" type="presParOf" srcId="{F45E1774-4CA1-4A8E-9896-17A6578FC3FC}" destId="{298399DD-AEFA-4894-BABB-2661017731F0}" srcOrd="0" destOrd="0" presId="urn:microsoft.com/office/officeart/2005/8/layout/hierarchy4"/>
    <dgm:cxn modelId="{08CF0D8F-1E79-4D87-9370-1E571612E235}" type="presParOf" srcId="{298399DD-AEFA-4894-BABB-2661017731F0}" destId="{BB161AD5-9582-487C-B42C-F93A0DA10466}" srcOrd="0" destOrd="0" presId="urn:microsoft.com/office/officeart/2005/8/layout/hierarchy4"/>
    <dgm:cxn modelId="{B41C9E8D-5749-4437-A7B3-0D6850FD8DD6}" type="presParOf" srcId="{298399DD-AEFA-4894-BABB-2661017731F0}" destId="{BE6B5619-4D43-4079-8DAA-2E996F10C8E9}" srcOrd="1" destOrd="0" presId="urn:microsoft.com/office/officeart/2005/8/layout/hierarchy4"/>
    <dgm:cxn modelId="{96369696-7BB8-4073-8018-4EF1298D93DB}" type="presParOf" srcId="{298399DD-AEFA-4894-BABB-2661017731F0}" destId="{57BED282-36E6-46B6-AC5E-28973D88CF74}" srcOrd="2" destOrd="0" presId="urn:microsoft.com/office/officeart/2005/8/layout/hierarchy4"/>
    <dgm:cxn modelId="{E71118B4-24D6-4B04-82EA-2EAEA12D886E}" type="presParOf" srcId="{57BED282-36E6-46B6-AC5E-28973D88CF74}" destId="{5DF442D0-853B-4909-B4DF-1D08A9276DD0}" srcOrd="0" destOrd="0" presId="urn:microsoft.com/office/officeart/2005/8/layout/hierarchy4"/>
    <dgm:cxn modelId="{1BE3035B-D021-4580-948B-B65393A78B66}" type="presParOf" srcId="{5DF442D0-853B-4909-B4DF-1D08A9276DD0}" destId="{0AC0E02D-F8CA-41CD-A1D2-CB0C857EC01D}" srcOrd="0" destOrd="0" presId="urn:microsoft.com/office/officeart/2005/8/layout/hierarchy4"/>
    <dgm:cxn modelId="{89F7B2E9-513C-4C54-BC96-2971D2C4CE33}" type="presParOf" srcId="{5DF442D0-853B-4909-B4DF-1D08A9276DD0}" destId="{C6A034A6-EE60-419B-A7D6-26E4371152C6}" srcOrd="1" destOrd="0" presId="urn:microsoft.com/office/officeart/2005/8/layout/hierarchy4"/>
    <dgm:cxn modelId="{FDE215DB-32CB-4817-BB7D-22DCBBDB57BB}" type="presParOf" srcId="{B5568471-30F1-4930-ADAD-D2BA167C8B06}" destId="{8C8EE9D4-3F11-4801-B0A3-DFB21F949BA0}" srcOrd="1" destOrd="0" presId="urn:microsoft.com/office/officeart/2005/8/layout/hierarchy4"/>
    <dgm:cxn modelId="{C33AB4A7-F35C-4724-B262-ADE907FEC9B1}" type="presParOf" srcId="{B5568471-30F1-4930-ADAD-D2BA167C8B06}" destId="{1182A7F7-D9AA-4EC6-9AB8-699E73540EA5}" srcOrd="2" destOrd="0" presId="urn:microsoft.com/office/officeart/2005/8/layout/hierarchy4"/>
    <dgm:cxn modelId="{6B1A82EF-8379-4BC1-8928-59F728DE089A}" type="presParOf" srcId="{1182A7F7-D9AA-4EC6-9AB8-699E73540EA5}" destId="{184268B8-01DC-493E-B8D2-F3C302C4189B}" srcOrd="0" destOrd="0" presId="urn:microsoft.com/office/officeart/2005/8/layout/hierarchy4"/>
    <dgm:cxn modelId="{100BF279-6A21-48DF-A6F9-3C692F243D11}" type="presParOf" srcId="{1182A7F7-D9AA-4EC6-9AB8-699E73540EA5}" destId="{BE72DCA3-71D1-445D-923F-B7B84A41E2D7}" srcOrd="1" destOrd="0" presId="urn:microsoft.com/office/officeart/2005/8/layout/hierarchy4"/>
    <dgm:cxn modelId="{59F16915-486A-4999-8585-FDB05F5A322C}" type="presParOf" srcId="{1182A7F7-D9AA-4EC6-9AB8-699E73540EA5}" destId="{10D02E37-4B21-4896-AC17-5196D74B4B04}" srcOrd="2" destOrd="0" presId="urn:microsoft.com/office/officeart/2005/8/layout/hierarchy4"/>
    <dgm:cxn modelId="{14E04182-67B8-432B-828D-7714EBDE168E}" type="presParOf" srcId="{10D02E37-4B21-4896-AC17-5196D74B4B04}" destId="{CEC72C31-C7D4-4B5F-9020-1B90C576A96F}" srcOrd="0" destOrd="0" presId="urn:microsoft.com/office/officeart/2005/8/layout/hierarchy4"/>
    <dgm:cxn modelId="{1871CE40-1C03-4AC8-BD6F-5926AB3B209C}" type="presParOf" srcId="{CEC72C31-C7D4-4B5F-9020-1B90C576A96F}" destId="{56913EEC-65C8-418C-800E-867BAB374134}" srcOrd="0" destOrd="0" presId="urn:microsoft.com/office/officeart/2005/8/layout/hierarchy4"/>
    <dgm:cxn modelId="{8E44530D-CCA0-45A8-8023-AA4D65AACCA1}" type="presParOf" srcId="{CEC72C31-C7D4-4B5F-9020-1B90C576A96F}" destId="{D76A641C-8AF1-42CF-AC19-02BD9CFB6B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1984-3AEE-4DDF-8E96-03BB01F0F376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EXCELLENCE</a:t>
          </a:r>
          <a:endParaRPr lang="en-US" sz="2300" kern="1200" dirty="0"/>
        </a:p>
      </dsp:txBody>
      <dsp:txXfrm>
        <a:off x="3569623" y="299582"/>
        <a:ext cx="1532929" cy="1532929"/>
      </dsp:txXfrm>
    </dsp:sp>
    <dsp:sp modelId="{37289908-E282-41B2-8D5D-22A88E98D8A1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D201-CC20-499B-8D79-627DADA00A16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CREATIVITY</a:t>
          </a:r>
          <a:endParaRPr lang="en-US" sz="2300" kern="1200" dirty="0"/>
        </a:p>
      </dsp:txBody>
      <dsp:txXfrm>
        <a:off x="2281535" y="2530616"/>
        <a:ext cx="1532929" cy="1532929"/>
      </dsp:txXfrm>
    </dsp:sp>
    <dsp:sp modelId="{7318E0C9-52AA-4952-A379-14F0183B6D1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06B31-7B03-4BBD-8FBD-D5549E74768B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DIVERSITY</a:t>
          </a:r>
          <a:endParaRPr lang="en-US" sz="2300" kern="1200" dirty="0"/>
        </a:p>
      </dsp:txBody>
      <dsp:txXfrm>
        <a:off x="993446" y="299582"/>
        <a:ext cx="1532929" cy="1532929"/>
      </dsp:txXfrm>
    </dsp:sp>
    <dsp:sp modelId="{D4E43DB0-F159-480C-B663-77EBD21D102B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75561-8B22-4EF9-ABD7-9C0D007B84D3}">
      <dsp:nvSpPr>
        <dsp:cNvPr id="0" name=""/>
        <dsp:cNvSpPr/>
      </dsp:nvSpPr>
      <dsp:spPr>
        <a:xfrm>
          <a:off x="5370277" y="2958118"/>
          <a:ext cx="91440" cy="345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96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414CB-FBE6-4512-B92D-079F6AA474DD}">
      <dsp:nvSpPr>
        <dsp:cNvPr id="0" name=""/>
        <dsp:cNvSpPr/>
      </dsp:nvSpPr>
      <dsp:spPr>
        <a:xfrm>
          <a:off x="5370277" y="1856776"/>
          <a:ext cx="91440" cy="345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96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815A9-FEBF-4819-922E-E8F17A0B1241}">
      <dsp:nvSpPr>
        <dsp:cNvPr id="0" name=""/>
        <dsp:cNvSpPr/>
      </dsp:nvSpPr>
      <dsp:spPr>
        <a:xfrm>
          <a:off x="4325560" y="755434"/>
          <a:ext cx="1090437" cy="34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65"/>
              </a:lnTo>
              <a:lnTo>
                <a:pt x="1090437" y="235765"/>
              </a:lnTo>
              <a:lnTo>
                <a:pt x="1090437" y="34596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666E1-CEFF-45ED-92BE-99D7E14D2833}">
      <dsp:nvSpPr>
        <dsp:cNvPr id="0" name=""/>
        <dsp:cNvSpPr/>
      </dsp:nvSpPr>
      <dsp:spPr>
        <a:xfrm>
          <a:off x="3235122" y="1856776"/>
          <a:ext cx="726958" cy="34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65"/>
              </a:lnTo>
              <a:lnTo>
                <a:pt x="726958" y="235765"/>
              </a:lnTo>
              <a:lnTo>
                <a:pt x="726958" y="34596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EE0ED-B913-4FFD-9D8C-324C75661D51}">
      <dsp:nvSpPr>
        <dsp:cNvPr id="0" name=""/>
        <dsp:cNvSpPr/>
      </dsp:nvSpPr>
      <dsp:spPr>
        <a:xfrm>
          <a:off x="2508163" y="1856776"/>
          <a:ext cx="726958" cy="345966"/>
        </a:xfrm>
        <a:custGeom>
          <a:avLst/>
          <a:gdLst/>
          <a:ahLst/>
          <a:cxnLst/>
          <a:rect l="0" t="0" r="0" b="0"/>
          <a:pathLst>
            <a:path>
              <a:moveTo>
                <a:pt x="726958" y="0"/>
              </a:moveTo>
              <a:lnTo>
                <a:pt x="726958" y="235765"/>
              </a:lnTo>
              <a:lnTo>
                <a:pt x="0" y="235765"/>
              </a:lnTo>
              <a:lnTo>
                <a:pt x="0" y="34596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FA010-0C04-4F87-8074-5D3B51C9FDB5}">
      <dsp:nvSpPr>
        <dsp:cNvPr id="0" name=""/>
        <dsp:cNvSpPr/>
      </dsp:nvSpPr>
      <dsp:spPr>
        <a:xfrm>
          <a:off x="3235122" y="755434"/>
          <a:ext cx="1090437" cy="345966"/>
        </a:xfrm>
        <a:custGeom>
          <a:avLst/>
          <a:gdLst/>
          <a:ahLst/>
          <a:cxnLst/>
          <a:rect l="0" t="0" r="0" b="0"/>
          <a:pathLst>
            <a:path>
              <a:moveTo>
                <a:pt x="1090437" y="0"/>
              </a:moveTo>
              <a:lnTo>
                <a:pt x="1090437" y="235765"/>
              </a:lnTo>
              <a:lnTo>
                <a:pt x="0" y="235765"/>
              </a:lnTo>
              <a:lnTo>
                <a:pt x="0" y="34596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92690-57AE-4AAF-9A17-C3400C644A81}">
      <dsp:nvSpPr>
        <dsp:cNvPr id="0" name=""/>
        <dsp:cNvSpPr/>
      </dsp:nvSpPr>
      <dsp:spPr>
        <a:xfrm>
          <a:off x="3730775" y="58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04956-0F37-40CD-8916-AB13142B2808}">
      <dsp:nvSpPr>
        <dsp:cNvPr id="0" name=""/>
        <dsp:cNvSpPr/>
      </dsp:nvSpPr>
      <dsp:spPr>
        <a:xfrm>
          <a:off x="3862950" y="125623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2 TYPES OF IF</a:t>
          </a:r>
          <a:endParaRPr lang="en-US" sz="1100" b="1" kern="1200" dirty="0"/>
        </a:p>
      </dsp:txBody>
      <dsp:txXfrm>
        <a:off x="3885074" y="147747"/>
        <a:ext cx="1145320" cy="711127"/>
      </dsp:txXfrm>
    </dsp:sp>
    <dsp:sp modelId="{0BC31F33-7873-4F83-9704-69563589EB8A}">
      <dsp:nvSpPr>
        <dsp:cNvPr id="0" name=""/>
        <dsp:cNvSpPr/>
      </dsp:nvSpPr>
      <dsp:spPr>
        <a:xfrm>
          <a:off x="2640338" y="1101400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DA5D5-F6C6-4800-AFB6-6C36EC5E4DF4}">
      <dsp:nvSpPr>
        <dsp:cNvPr id="0" name=""/>
        <dsp:cNvSpPr/>
      </dsp:nvSpPr>
      <dsp:spPr>
        <a:xfrm>
          <a:off x="2772512" y="1226965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EUROPEAN FELLOWSHIP</a:t>
          </a:r>
          <a:endParaRPr lang="en-US" sz="1100" b="1" kern="1200" dirty="0"/>
        </a:p>
      </dsp:txBody>
      <dsp:txXfrm>
        <a:off x="2794636" y="1249089"/>
        <a:ext cx="1145320" cy="711127"/>
      </dsp:txXfrm>
    </dsp:sp>
    <dsp:sp modelId="{941DE69D-6150-416D-A88F-CC84F325476D}">
      <dsp:nvSpPr>
        <dsp:cNvPr id="0" name=""/>
        <dsp:cNvSpPr/>
      </dsp:nvSpPr>
      <dsp:spPr>
        <a:xfrm>
          <a:off x="1913379" y="2202742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0F225-BDC2-406D-AF73-924999612194}">
      <dsp:nvSpPr>
        <dsp:cNvPr id="0" name=""/>
        <dsp:cNvSpPr/>
      </dsp:nvSpPr>
      <dsp:spPr>
        <a:xfrm>
          <a:off x="2045554" y="2328307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FROM WORLD TO EUROPE</a:t>
          </a:r>
          <a:endParaRPr lang="en-US" sz="1100" b="1" kern="1200" dirty="0"/>
        </a:p>
      </dsp:txBody>
      <dsp:txXfrm>
        <a:off x="2067678" y="2350431"/>
        <a:ext cx="1145320" cy="711127"/>
      </dsp:txXfrm>
    </dsp:sp>
    <dsp:sp modelId="{3DF8D813-AF78-4E1A-9BE4-DA26DB7AB53E}">
      <dsp:nvSpPr>
        <dsp:cNvPr id="0" name=""/>
        <dsp:cNvSpPr/>
      </dsp:nvSpPr>
      <dsp:spPr>
        <a:xfrm>
          <a:off x="3367296" y="2202742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2D5F3-1293-43F2-BF88-69B73D5A20E7}">
      <dsp:nvSpPr>
        <dsp:cNvPr id="0" name=""/>
        <dsp:cNvSpPr/>
      </dsp:nvSpPr>
      <dsp:spPr>
        <a:xfrm>
          <a:off x="3499470" y="2328307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FROM ONE EUROPEAN COUNTRY TO ANOTHER</a:t>
          </a:r>
          <a:endParaRPr lang="en-US" sz="1100" b="1" kern="1200" dirty="0"/>
        </a:p>
      </dsp:txBody>
      <dsp:txXfrm>
        <a:off x="3521594" y="2350431"/>
        <a:ext cx="1145320" cy="711127"/>
      </dsp:txXfrm>
    </dsp:sp>
    <dsp:sp modelId="{02AA6420-7995-47B3-B4F0-D006C1AB1B29}">
      <dsp:nvSpPr>
        <dsp:cNvPr id="0" name=""/>
        <dsp:cNvSpPr/>
      </dsp:nvSpPr>
      <dsp:spPr>
        <a:xfrm>
          <a:off x="4821213" y="1101400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D3ECE-AB46-45F0-8E40-35D22A7D7806}">
      <dsp:nvSpPr>
        <dsp:cNvPr id="0" name=""/>
        <dsp:cNvSpPr/>
      </dsp:nvSpPr>
      <dsp:spPr>
        <a:xfrm>
          <a:off x="4953387" y="1226965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GLOBAL FELLOWSHIP</a:t>
          </a:r>
          <a:endParaRPr lang="en-US" sz="1100" b="1" kern="1200" dirty="0"/>
        </a:p>
      </dsp:txBody>
      <dsp:txXfrm>
        <a:off x="4975511" y="1249089"/>
        <a:ext cx="1145320" cy="711127"/>
      </dsp:txXfrm>
    </dsp:sp>
    <dsp:sp modelId="{A63629EE-04DB-4AE8-AAD8-194D5510E279}">
      <dsp:nvSpPr>
        <dsp:cNvPr id="0" name=""/>
        <dsp:cNvSpPr/>
      </dsp:nvSpPr>
      <dsp:spPr>
        <a:xfrm>
          <a:off x="4821213" y="2202742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87F0-F31B-4177-A3A6-18032BE0F14D}">
      <dsp:nvSpPr>
        <dsp:cNvPr id="0" name=""/>
        <dsp:cNvSpPr/>
      </dsp:nvSpPr>
      <dsp:spPr>
        <a:xfrm>
          <a:off x="4953387" y="2328307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FROM EUROPE TO THE WORLD (INCLUDING CHINA)</a:t>
          </a:r>
          <a:endParaRPr lang="en-US" sz="1100" b="1" kern="1200" dirty="0"/>
        </a:p>
      </dsp:txBody>
      <dsp:txXfrm>
        <a:off x="4975511" y="2350431"/>
        <a:ext cx="1145320" cy="711127"/>
      </dsp:txXfrm>
    </dsp:sp>
    <dsp:sp modelId="{5C9B84C0-55A5-45AE-965D-6DBE609F970C}">
      <dsp:nvSpPr>
        <dsp:cNvPr id="0" name=""/>
        <dsp:cNvSpPr/>
      </dsp:nvSpPr>
      <dsp:spPr>
        <a:xfrm>
          <a:off x="4821213" y="3304084"/>
          <a:ext cx="1189568" cy="7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DEDE3-0929-44BB-88C8-70CB59565673}">
      <dsp:nvSpPr>
        <dsp:cNvPr id="0" name=""/>
        <dsp:cNvSpPr/>
      </dsp:nvSpPr>
      <dsp:spPr>
        <a:xfrm>
          <a:off x="4953387" y="3429649"/>
          <a:ext cx="1189568" cy="75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INCUDES 12 MONTHS  BACK IN EUROPE</a:t>
          </a:r>
          <a:endParaRPr lang="en-US" sz="1100" b="1" kern="1200" dirty="0"/>
        </a:p>
      </dsp:txBody>
      <dsp:txXfrm>
        <a:off x="4975511" y="3451773"/>
        <a:ext cx="1145320" cy="711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06D45-1F1B-457A-BF32-6E127981F1F3}">
      <dsp:nvSpPr>
        <dsp:cNvPr id="0" name=""/>
        <dsp:cNvSpPr/>
      </dsp:nvSpPr>
      <dsp:spPr>
        <a:xfrm>
          <a:off x="6982" y="0"/>
          <a:ext cx="2086994" cy="575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Researchers apply with European Host</a:t>
          </a:r>
        </a:p>
      </dsp:txBody>
      <dsp:txXfrm>
        <a:off x="23839" y="16857"/>
        <a:ext cx="2053280" cy="541839"/>
      </dsp:txXfrm>
    </dsp:sp>
    <dsp:sp modelId="{1F07306A-F9C7-4098-B326-3D6C55D770DE}">
      <dsp:nvSpPr>
        <dsp:cNvPr id="0" name=""/>
        <dsp:cNvSpPr/>
      </dsp:nvSpPr>
      <dsp:spPr>
        <a:xfrm>
          <a:off x="2302676" y="28989"/>
          <a:ext cx="442442" cy="517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02676" y="132504"/>
        <a:ext cx="309709" cy="310544"/>
      </dsp:txXfrm>
    </dsp:sp>
    <dsp:sp modelId="{3127A232-EB6E-41B6-A014-B1A7094FDBD9}">
      <dsp:nvSpPr>
        <dsp:cNvPr id="0" name=""/>
        <dsp:cNvSpPr/>
      </dsp:nvSpPr>
      <dsp:spPr>
        <a:xfrm>
          <a:off x="2928774" y="0"/>
          <a:ext cx="2086994" cy="575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Host signs contract with EC</a:t>
          </a:r>
        </a:p>
      </dsp:txBody>
      <dsp:txXfrm>
        <a:off x="2945631" y="16857"/>
        <a:ext cx="2053280" cy="541839"/>
      </dsp:txXfrm>
    </dsp:sp>
    <dsp:sp modelId="{14D5BA0E-7408-44C8-8C9A-E3C55C852A7E}">
      <dsp:nvSpPr>
        <dsp:cNvPr id="0" name=""/>
        <dsp:cNvSpPr/>
      </dsp:nvSpPr>
      <dsp:spPr>
        <a:xfrm>
          <a:off x="5224468" y="28989"/>
          <a:ext cx="442442" cy="517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24468" y="132504"/>
        <a:ext cx="309709" cy="310544"/>
      </dsp:txXfrm>
    </dsp:sp>
    <dsp:sp modelId="{331403D4-CB37-435A-B262-DCADC2636C62}">
      <dsp:nvSpPr>
        <dsp:cNvPr id="0" name=""/>
        <dsp:cNvSpPr/>
      </dsp:nvSpPr>
      <dsp:spPr>
        <a:xfrm>
          <a:off x="5850567" y="0"/>
          <a:ext cx="2086994" cy="575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Host employs researcher</a:t>
          </a:r>
        </a:p>
      </dsp:txBody>
      <dsp:txXfrm>
        <a:off x="5867424" y="16857"/>
        <a:ext cx="2053280" cy="5418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1ECD-9DD7-4E3F-B600-D6642D0017A2}">
      <dsp:nvSpPr>
        <dsp:cNvPr id="0" name=""/>
        <dsp:cNvSpPr/>
      </dsp:nvSpPr>
      <dsp:spPr>
        <a:xfrm rot="10800000">
          <a:off x="962817" y="995"/>
          <a:ext cx="3177166" cy="650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contacts when attending conferences</a:t>
          </a:r>
        </a:p>
      </dsp:txBody>
      <dsp:txXfrm rot="10800000">
        <a:off x="1125370" y="995"/>
        <a:ext cx="3014613" cy="650214"/>
      </dsp:txXfrm>
    </dsp:sp>
    <dsp:sp modelId="{B914968F-CA11-46F4-8F99-FAA16ABB0FF0}">
      <dsp:nvSpPr>
        <dsp:cNvPr id="0" name=""/>
        <dsp:cNvSpPr/>
      </dsp:nvSpPr>
      <dsp:spPr>
        <a:xfrm>
          <a:off x="637710" y="995"/>
          <a:ext cx="650214" cy="6502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0B3C4-8CC4-4F07-8B92-F6FDC0814E4C}">
      <dsp:nvSpPr>
        <dsp:cNvPr id="0" name=""/>
        <dsp:cNvSpPr/>
      </dsp:nvSpPr>
      <dsp:spPr>
        <a:xfrm rot="10800000">
          <a:off x="962817" y="845303"/>
          <a:ext cx="3177166" cy="650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Cold approach colleagues you are aware of in your field  - make sure to study the etiquette</a:t>
          </a:r>
        </a:p>
      </dsp:txBody>
      <dsp:txXfrm rot="10800000">
        <a:off x="1125370" y="845303"/>
        <a:ext cx="3014613" cy="650214"/>
      </dsp:txXfrm>
    </dsp:sp>
    <dsp:sp modelId="{FA1A10BB-6B2E-4265-B48C-25EAB38EEF59}">
      <dsp:nvSpPr>
        <dsp:cNvPr id="0" name=""/>
        <dsp:cNvSpPr/>
      </dsp:nvSpPr>
      <dsp:spPr>
        <a:xfrm>
          <a:off x="637710" y="845303"/>
          <a:ext cx="650214" cy="6502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2994B-88C2-468C-86E2-BF94982AB628}">
      <dsp:nvSpPr>
        <dsp:cNvPr id="0" name=""/>
        <dsp:cNvSpPr/>
      </dsp:nvSpPr>
      <dsp:spPr>
        <a:xfrm rot="10800000">
          <a:off x="962817" y="1689611"/>
          <a:ext cx="3177166" cy="650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Ask your professor or colleagues that have international experience to put you in touch with their international contacts</a:t>
          </a:r>
        </a:p>
      </dsp:txBody>
      <dsp:txXfrm rot="10800000">
        <a:off x="1125370" y="1689611"/>
        <a:ext cx="3014613" cy="650214"/>
      </dsp:txXfrm>
    </dsp:sp>
    <dsp:sp modelId="{36557E31-2BFF-447C-A857-436B982A6A9D}">
      <dsp:nvSpPr>
        <dsp:cNvPr id="0" name=""/>
        <dsp:cNvSpPr/>
      </dsp:nvSpPr>
      <dsp:spPr>
        <a:xfrm>
          <a:off x="637710" y="1689611"/>
          <a:ext cx="650214" cy="6502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1FD82-0ADA-41FB-8147-3815ACEECC33}">
      <dsp:nvSpPr>
        <dsp:cNvPr id="0" name=""/>
        <dsp:cNvSpPr/>
      </dsp:nvSpPr>
      <dsp:spPr>
        <a:xfrm rot="10800000">
          <a:off x="962817" y="2533919"/>
          <a:ext cx="3177166" cy="650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your self visible to get noticed – actively participate in events, find online communities, publish your research</a:t>
          </a:r>
        </a:p>
      </dsp:txBody>
      <dsp:txXfrm rot="10800000">
        <a:off x="1125370" y="2533919"/>
        <a:ext cx="3014613" cy="650214"/>
      </dsp:txXfrm>
    </dsp:sp>
    <dsp:sp modelId="{CCFB0D24-5780-49C6-A2FC-632C334A8C2A}">
      <dsp:nvSpPr>
        <dsp:cNvPr id="0" name=""/>
        <dsp:cNvSpPr/>
      </dsp:nvSpPr>
      <dsp:spPr>
        <a:xfrm>
          <a:off x="637710" y="2533919"/>
          <a:ext cx="650214" cy="65021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60CD2-BC67-4B24-AD6C-7C77426BAD08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 </a:t>
          </a:r>
        </a:p>
      </dsp:txBody>
      <dsp:txXfrm>
        <a:off x="2490752" y="1549923"/>
        <a:ext cx="1114106" cy="963746"/>
      </dsp:txXfrm>
    </dsp:sp>
    <dsp:sp modelId="{44C43905-1437-4262-AE47-0D06CD2E5E3F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F0F7-C5E3-47CB-BE53-2D548DB72477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EURAXESS Jobs</a:t>
          </a:r>
        </a:p>
      </dsp:txBody>
      <dsp:txXfrm>
        <a:off x="2594415" y="195784"/>
        <a:ext cx="912982" cy="789836"/>
      </dsp:txXfrm>
    </dsp:sp>
    <dsp:sp modelId="{2AB8157B-8CDC-4C58-99A6-BA18FF514A9F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747F1-1C16-44C4-A9C0-9ABB8D59D965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EURAXESS Partnering tools</a:t>
          </a:r>
        </a:p>
      </dsp:txBody>
      <dsp:txXfrm>
        <a:off x="3846830" y="922427"/>
        <a:ext cx="912982" cy="789836"/>
      </dsp:txXfrm>
    </dsp:sp>
    <dsp:sp modelId="{AE67BEF5-19E3-4C6E-928A-88D61F43B097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D15FB-F106-4A3E-9C27-1AD1410AE4F1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EURAXESS China</a:t>
          </a:r>
        </a:p>
      </dsp:txBody>
      <dsp:txXfrm>
        <a:off x="3846830" y="2350923"/>
        <a:ext cx="912982" cy="789836"/>
      </dsp:txXfrm>
    </dsp:sp>
    <dsp:sp modelId="{F8B2A01D-ED63-465B-A95D-A864463C5F94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15FC2-C73A-4AAF-879D-C6CCE213847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  </a:t>
          </a:r>
          <a:r>
            <a:rPr lang="en-US" sz="1300" kern="1200" dirty="0" err="1"/>
            <a:t>Organisation</a:t>
          </a:r>
          <a:r>
            <a:rPr lang="en-US" sz="1300" kern="1200" dirty="0"/>
            <a:t> Networks</a:t>
          </a:r>
        </a:p>
      </dsp:txBody>
      <dsp:txXfrm>
        <a:off x="2594415" y="3078379"/>
        <a:ext cx="912982" cy="789836"/>
      </dsp:txXfrm>
    </dsp:sp>
    <dsp:sp modelId="{9DC42AF1-1E6C-442D-AAFB-C61889B0F5E4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EURAXESS Hosting Database</a:t>
          </a:r>
        </a:p>
      </dsp:txBody>
      <dsp:txXfrm>
        <a:off x="1336187" y="2351736"/>
        <a:ext cx="912982" cy="7898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60CD2-BC67-4B24-AD6C-7C77426BAD08}">
      <dsp:nvSpPr>
        <dsp:cNvPr id="0" name=""/>
        <dsp:cNvSpPr/>
      </dsp:nvSpPr>
      <dsp:spPr>
        <a:xfrm>
          <a:off x="1134923" y="593652"/>
          <a:ext cx="1693076" cy="146429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1415462" y="836283"/>
        <a:ext cx="1131998" cy="979034"/>
      </dsp:txXfrm>
    </dsp:sp>
    <dsp:sp modelId="{AE67BEF5-19E3-4C6E-928A-88D61F43B097}">
      <dsp:nvSpPr>
        <dsp:cNvPr id="0" name=""/>
        <dsp:cNvSpPr/>
      </dsp:nvSpPr>
      <dsp:spPr>
        <a:xfrm>
          <a:off x="2940627" y="921838"/>
          <a:ext cx="638880" cy="5502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F0F7-C5E3-47CB-BE53-2D548DB72477}">
      <dsp:nvSpPr>
        <dsp:cNvPr id="0" name=""/>
        <dsp:cNvSpPr/>
      </dsp:nvSpPr>
      <dsp:spPr>
        <a:xfrm>
          <a:off x="2563324" y="0"/>
          <a:ext cx="1387292" cy="12001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Search </a:t>
          </a:r>
          <a:r>
            <a:rPr lang="en-US" sz="1300" kern="1200" dirty="0" err="1"/>
            <a:t>Organisation</a:t>
          </a:r>
          <a:r>
            <a:rPr lang="en-US" sz="1300" kern="1200" dirty="0"/>
            <a:t> DB of the EU</a:t>
          </a:r>
        </a:p>
      </dsp:txBody>
      <dsp:txXfrm>
        <a:off x="2793229" y="198898"/>
        <a:ext cx="927482" cy="802391"/>
      </dsp:txXfrm>
    </dsp:sp>
    <dsp:sp modelId="{F8B2A01D-ED63-465B-A95D-A864463C5F94}">
      <dsp:nvSpPr>
        <dsp:cNvPr id="0" name=""/>
        <dsp:cNvSpPr/>
      </dsp:nvSpPr>
      <dsp:spPr>
        <a:xfrm>
          <a:off x="2422539" y="2083376"/>
          <a:ext cx="638880" cy="5502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7FD32-61DC-4702-BE5C-62F5D7710E9A}">
      <dsp:nvSpPr>
        <dsp:cNvPr id="0" name=""/>
        <dsp:cNvSpPr/>
      </dsp:nvSpPr>
      <dsp:spPr>
        <a:xfrm>
          <a:off x="2563324" y="1451074"/>
          <a:ext cx="1387292" cy="12001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Funding Portal Partner Search</a:t>
          </a:r>
        </a:p>
      </dsp:txBody>
      <dsp:txXfrm>
        <a:off x="2793229" y="1649972"/>
        <a:ext cx="927482" cy="802391"/>
      </dsp:txXfrm>
    </dsp:sp>
    <dsp:sp modelId="{5CADDA18-5BF1-4374-8723-05CC82AE039C}">
      <dsp:nvSpPr>
        <dsp:cNvPr id="0" name=""/>
        <dsp:cNvSpPr/>
      </dsp:nvSpPr>
      <dsp:spPr>
        <a:xfrm>
          <a:off x="1290912" y="2190172"/>
          <a:ext cx="1387292" cy="12001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Research CORDIS Project DB</a:t>
          </a:r>
        </a:p>
      </dsp:txBody>
      <dsp:txXfrm>
        <a:off x="1520817" y="2389070"/>
        <a:ext cx="927482" cy="802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19817-C87A-4231-95D4-781D46A5B5AC}">
      <dsp:nvSpPr>
        <dsp:cNvPr id="0" name=""/>
        <dsp:cNvSpPr/>
      </dsp:nvSpPr>
      <dsp:spPr>
        <a:xfrm>
          <a:off x="2593325" y="2187952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r="-30000" b="-45000"/>
          </a:stretch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3251634" y="2467975"/>
        <a:ext cx="1438046" cy="726984"/>
      </dsp:txXfrm>
    </dsp:sp>
    <dsp:sp modelId="{29A011CF-E08D-40D4-8EA7-0B6B66461928}">
      <dsp:nvSpPr>
        <dsp:cNvPr id="0" name=""/>
        <dsp:cNvSpPr/>
      </dsp:nvSpPr>
      <dsp:spPr>
        <a:xfrm>
          <a:off x="-41" y="2187952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4000" t="-2000" r="1000" b="-5000"/>
          </a:stretch>
        </a:blipFill>
        <a:ln w="38100" cap="flat" cmpd="sng" algn="ctr">
          <a:solidFill>
            <a:srgbClr val="CC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22576" y="2467975"/>
        <a:ext cx="1438046" cy="726984"/>
      </dsp:txXfrm>
    </dsp:sp>
    <dsp:sp modelId="{04ECDBF8-E759-4A73-AD7E-268DF450EDBE}">
      <dsp:nvSpPr>
        <dsp:cNvPr id="0" name=""/>
        <dsp:cNvSpPr/>
      </dsp:nvSpPr>
      <dsp:spPr>
        <a:xfrm>
          <a:off x="2593325" y="0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00" r="-10000" b="-10000"/>
          </a:stretch>
        </a:blipFill>
        <a:ln w="38100" cap="flat" cmpd="sng" algn="ctr">
          <a:solidFill>
            <a:srgbClr val="253F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  <a:latin typeface="+mj-lt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  <a:latin typeface="+mj-lt"/>
          </a:endParaRPr>
        </a:p>
      </dsp:txBody>
      <dsp:txXfrm>
        <a:off x="3251634" y="22617"/>
        <a:ext cx="1438046" cy="726984"/>
      </dsp:txXfrm>
    </dsp:sp>
    <dsp:sp modelId="{5D984F12-5111-4FE2-B69C-35FA4BF39852}">
      <dsp:nvSpPr>
        <dsp:cNvPr id="0" name=""/>
        <dsp:cNvSpPr/>
      </dsp:nvSpPr>
      <dsp:spPr>
        <a:xfrm>
          <a:off x="-41" y="0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00" b="-10000"/>
          </a:stretch>
        </a:blipFill>
        <a:ln w="38100" cap="flat" cmpd="sng" algn="ctr">
          <a:solidFill>
            <a:srgbClr val="008E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22576" y="22617"/>
        <a:ext cx="1438046" cy="726984"/>
      </dsp:txXfrm>
    </dsp:sp>
    <dsp:sp modelId="{E32B00BA-A2BF-4BB8-88B6-FD5A0C7A3EA9}">
      <dsp:nvSpPr>
        <dsp:cNvPr id="0" name=""/>
        <dsp:cNvSpPr/>
      </dsp:nvSpPr>
      <dsp:spPr>
        <a:xfrm>
          <a:off x="930741" y="183401"/>
          <a:ext cx="1393210" cy="1393210"/>
        </a:xfrm>
        <a:prstGeom prst="pieWedge">
          <a:avLst/>
        </a:prstGeom>
        <a:solidFill>
          <a:srgbClr val="008EA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PORTAL</a:t>
          </a:r>
        </a:p>
      </dsp:txBody>
      <dsp:txXfrm>
        <a:off x="1338803" y="591463"/>
        <a:ext cx="985148" cy="985148"/>
      </dsp:txXfrm>
    </dsp:sp>
    <dsp:sp modelId="{102A1790-59D8-4534-ACD2-11D0B5B612C1}">
      <dsp:nvSpPr>
        <dsp:cNvPr id="0" name=""/>
        <dsp:cNvSpPr/>
      </dsp:nvSpPr>
      <dsp:spPr>
        <a:xfrm rot="5400000">
          <a:off x="2388303" y="183401"/>
          <a:ext cx="1393210" cy="1393210"/>
        </a:xfrm>
        <a:prstGeom prst="pieWedge">
          <a:avLst/>
        </a:prstGeom>
        <a:solidFill>
          <a:srgbClr val="253F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kern="1200" dirty="0"/>
            <a:t>EUROPEAN RESEARCH AREA</a:t>
          </a:r>
          <a:endParaRPr lang="en-US" sz="1100" kern="1200" dirty="0"/>
        </a:p>
      </dsp:txBody>
      <dsp:txXfrm rot="-5400000">
        <a:off x="2388303" y="591463"/>
        <a:ext cx="985148" cy="985148"/>
      </dsp:txXfrm>
    </dsp:sp>
    <dsp:sp modelId="{6DAE5DE7-00A1-4A0F-AC6F-3CE3503DD5EF}">
      <dsp:nvSpPr>
        <dsp:cNvPr id="0" name=""/>
        <dsp:cNvSpPr/>
      </dsp:nvSpPr>
      <dsp:spPr>
        <a:xfrm rot="10800000">
          <a:off x="2388303" y="1640964"/>
          <a:ext cx="1393210" cy="1393210"/>
        </a:xfrm>
        <a:prstGeom prst="pieWedg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WORLDWIDE</a:t>
          </a:r>
        </a:p>
      </dsp:txBody>
      <dsp:txXfrm rot="10800000">
        <a:off x="2388303" y="1640964"/>
        <a:ext cx="985148" cy="985148"/>
      </dsp:txXfrm>
    </dsp:sp>
    <dsp:sp modelId="{0080994C-E3C8-46B7-B622-BBFFF6200E3A}">
      <dsp:nvSpPr>
        <dsp:cNvPr id="0" name=""/>
        <dsp:cNvSpPr/>
      </dsp:nvSpPr>
      <dsp:spPr>
        <a:xfrm rot="16200000">
          <a:off x="930741" y="1640964"/>
          <a:ext cx="1393210" cy="1393210"/>
        </a:xfrm>
        <a:prstGeom prst="pieWedge">
          <a:avLst/>
        </a:prstGeom>
        <a:solidFill>
          <a:srgbClr val="CC33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CENTRES</a:t>
          </a:r>
        </a:p>
      </dsp:txBody>
      <dsp:txXfrm rot="5400000">
        <a:off x="1338803" y="1640964"/>
        <a:ext cx="985148" cy="985148"/>
      </dsp:txXfrm>
    </dsp:sp>
    <dsp:sp modelId="{B28FF7A8-1232-40D3-84D4-E07D71831F24}">
      <dsp:nvSpPr>
        <dsp:cNvPr id="0" name=""/>
        <dsp:cNvSpPr/>
      </dsp:nvSpPr>
      <dsp:spPr>
        <a:xfrm>
          <a:off x="2115614" y="1319206"/>
          <a:ext cx="481027" cy="4182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BBFD2-B29D-4BE9-8A37-1EFBD2EA9358}">
      <dsp:nvSpPr>
        <dsp:cNvPr id="0" name=""/>
        <dsp:cNvSpPr/>
      </dsp:nvSpPr>
      <dsp:spPr>
        <a:xfrm rot="10800000">
          <a:off x="2115614" y="1480085"/>
          <a:ext cx="481027" cy="4182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BFBCB-9A93-924C-AFBF-B33007A706F1}">
      <dsp:nvSpPr>
        <dsp:cNvPr id="0" name=""/>
        <dsp:cNvSpPr/>
      </dsp:nvSpPr>
      <dsp:spPr>
        <a:xfrm rot="10800000">
          <a:off x="1393587" y="973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cap="small" baseline="0" dirty="0" err="1"/>
            <a:t>Find</a:t>
          </a:r>
          <a:r>
            <a:rPr lang="cs-CZ" sz="1800" kern="1200" cap="small" baseline="0" dirty="0"/>
            <a:t>ing</a:t>
          </a:r>
          <a:r>
            <a:rPr lang="fr-FR" sz="1800" kern="1200" cap="small" baseline="0" dirty="0"/>
            <a:t> information to move </a:t>
          </a:r>
          <a:r>
            <a:rPr lang="fr-FR" sz="1800" kern="1200" cap="small" baseline="0" dirty="0" err="1"/>
            <a:t>between</a:t>
          </a:r>
          <a:r>
            <a:rPr lang="fr-FR" sz="1800" kern="1200" cap="small" baseline="0" dirty="0"/>
            <a:t> China and Europe</a:t>
          </a:r>
          <a:endParaRPr lang="zh-CN" altLang="en-US" sz="1800" kern="1200" cap="small" baseline="0" dirty="0"/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j-ea"/>
              <a:ea typeface="+mj-ea"/>
            </a:rPr>
            <a:t>查找中国和欧洲的来往信息</a:t>
          </a:r>
          <a:endParaRPr lang="fr-FR" sz="1800" kern="1200" dirty="0">
            <a:latin typeface="+mj-ea"/>
            <a:ea typeface="+mj-ea"/>
          </a:endParaRPr>
        </a:p>
      </dsp:txBody>
      <dsp:txXfrm rot="10800000">
        <a:off x="1599217" y="973"/>
        <a:ext cx="4510736" cy="822520"/>
      </dsp:txXfrm>
    </dsp:sp>
    <dsp:sp modelId="{9B835E5F-1CB0-5147-8982-EFB92FE86294}">
      <dsp:nvSpPr>
        <dsp:cNvPr id="0" name=""/>
        <dsp:cNvSpPr/>
      </dsp:nvSpPr>
      <dsp:spPr>
        <a:xfrm>
          <a:off x="982326" y="973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0A008-791E-FC46-9E7C-83F05EC77490}">
      <dsp:nvSpPr>
        <dsp:cNvPr id="0" name=""/>
        <dsp:cNvSpPr/>
      </dsp:nvSpPr>
      <dsp:spPr>
        <a:xfrm rot="10800000">
          <a:off x="1393587" y="1069022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/>
            <a:t>Finding Funding &amp; Jobs</a:t>
          </a:r>
          <a:endParaRPr lang="zh-CN" altLang="en-US" sz="1800" kern="1200" cap="small" baseline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latin typeface="+mj-ea"/>
              <a:ea typeface="+mj-ea"/>
            </a:rPr>
            <a:t>查找经费资助及就业信息</a:t>
          </a:r>
          <a:r>
            <a:rPr lang="en-US" altLang="ja-JP" sz="1800" kern="1200">
              <a:latin typeface="+mj-ea"/>
              <a:ea typeface="+mj-ea"/>
            </a:rPr>
            <a:t> 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1069022"/>
        <a:ext cx="4510736" cy="822520"/>
      </dsp:txXfrm>
    </dsp:sp>
    <dsp:sp modelId="{0C3E0004-B78D-B343-ACBD-C04E44AFD473}">
      <dsp:nvSpPr>
        <dsp:cNvPr id="0" name=""/>
        <dsp:cNvSpPr/>
      </dsp:nvSpPr>
      <dsp:spPr>
        <a:xfrm>
          <a:off x="982326" y="1069022"/>
          <a:ext cx="822520" cy="8225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rgbClr val="CC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DDB86-88DE-8E44-906F-5717DA322B32}">
      <dsp:nvSpPr>
        <dsp:cNvPr id="0" name=""/>
        <dsp:cNvSpPr/>
      </dsp:nvSpPr>
      <dsp:spPr>
        <a:xfrm rot="10800000">
          <a:off x="1393587" y="2137072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/>
            <a:t>Meeting new potential research partners</a:t>
          </a:r>
          <a:endParaRPr lang="zh-CN" altLang="en-US" sz="1800" kern="1200" cap="small" baseline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latin typeface="+mj-ea"/>
              <a:ea typeface="+mj-ea"/>
            </a:rPr>
            <a:t>认识新的研究合作伙伴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2137072"/>
        <a:ext cx="4510736" cy="822520"/>
      </dsp:txXfrm>
    </dsp:sp>
    <dsp:sp modelId="{48C2D0B7-599D-B34A-A8C4-455F41561136}">
      <dsp:nvSpPr>
        <dsp:cNvPr id="0" name=""/>
        <dsp:cNvSpPr/>
      </dsp:nvSpPr>
      <dsp:spPr>
        <a:xfrm>
          <a:off x="982326" y="2137072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3" cstate="print"/>
          <a:stretch>
            <a:fillRect/>
          </a:stretch>
        </a:blip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7542E-F583-2342-9680-292B9C9BFAB9}">
      <dsp:nvSpPr>
        <dsp:cNvPr id="0" name=""/>
        <dsp:cNvSpPr/>
      </dsp:nvSpPr>
      <dsp:spPr>
        <a:xfrm rot="10800000">
          <a:off x="1393587" y="3205121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 dirty="0"/>
            <a:t>Networking, Sharing Intelligence &amp; Experience</a:t>
          </a:r>
          <a:endParaRPr lang="zh-CN" altLang="en-US" sz="1800" kern="1200" cap="small" baseline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j-ea"/>
              <a:ea typeface="+mj-ea"/>
            </a:rPr>
            <a:t>联络、共享资讯与经验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3205121"/>
        <a:ext cx="4510736" cy="822520"/>
      </dsp:txXfrm>
    </dsp:sp>
    <dsp:sp modelId="{DE1FED5B-EEA5-5D4B-A44E-115B81F4199F}">
      <dsp:nvSpPr>
        <dsp:cNvPr id="0" name=""/>
        <dsp:cNvSpPr/>
      </dsp:nvSpPr>
      <dsp:spPr>
        <a:xfrm>
          <a:off x="982326" y="3205121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4" cstate="print"/>
          <a:stretch>
            <a:fillRect/>
          </a:stretch>
        </a:blipFill>
        <a:ln w="5715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63CA-9BDC-7D47-849F-4190AB727D26}">
      <dsp:nvSpPr>
        <dsp:cNvPr id="0" name=""/>
        <dsp:cNvSpPr/>
      </dsp:nvSpPr>
      <dsp:spPr>
        <a:xfrm rot="10800000">
          <a:off x="1533929" y="0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600" u="none" kern="1200" cap="small" baseline="0" dirty="0">
              <a:solidFill>
                <a:srgbClr val="164796"/>
              </a:solidFill>
            </a:rPr>
            <a:t>Website</a:t>
          </a:r>
          <a:r>
            <a:rPr kumimoji="1" lang="en-US" altLang="ja-JP" sz="2600" u="none" kern="1200" dirty="0">
              <a:solidFill>
                <a:srgbClr val="164796"/>
              </a:solidFill>
            </a:rPr>
            <a:t>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2600" kern="1200" dirty="0">
              <a:solidFill>
                <a:srgbClr val="164796"/>
              </a:solidFill>
            </a:rPr>
            <a:t>网站</a:t>
          </a:r>
          <a:endParaRPr kumimoji="1" lang="ja-JP" altLang="en-US" sz="2600" kern="1200" dirty="0">
            <a:solidFill>
              <a:srgbClr val="164796"/>
            </a:solidFill>
          </a:endParaRPr>
        </a:p>
      </dsp:txBody>
      <dsp:txXfrm rot="10800000">
        <a:off x="1811262" y="0"/>
        <a:ext cx="4551276" cy="1109333"/>
      </dsp:txXfrm>
    </dsp:sp>
    <dsp:sp modelId="{FC492B20-709B-1644-A3EB-A91F0D07F0FD}">
      <dsp:nvSpPr>
        <dsp:cNvPr id="0" name=""/>
        <dsp:cNvSpPr/>
      </dsp:nvSpPr>
      <dsp:spPr>
        <a:xfrm>
          <a:off x="938895" y="59504"/>
          <a:ext cx="1109333" cy="11093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7EB26-7C7F-7C40-88D0-F8F63C42B123}">
      <dsp:nvSpPr>
        <dsp:cNvPr id="0" name=""/>
        <dsp:cNvSpPr/>
      </dsp:nvSpPr>
      <dsp:spPr>
        <a:xfrm rot="10800000">
          <a:off x="1533929" y="1422972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u="none" kern="1200" cap="small" baseline="0" dirty="0">
              <a:solidFill>
                <a:srgbClr val="164796"/>
              </a:solidFill>
            </a:rPr>
            <a:t>Newsletter</a:t>
          </a:r>
          <a:r>
            <a:rPr kumimoji="1" lang="cs-CZ" altLang="ja-JP" sz="2400" u="none" kern="1200" cap="small" baseline="0" dirty="0">
              <a:solidFill>
                <a:srgbClr val="164796"/>
              </a:solidFill>
            </a:rPr>
            <a:t>,</a:t>
          </a:r>
          <a:r>
            <a:rPr kumimoji="1" lang="en-US" altLang="ja-JP" sz="2400" kern="1200" cap="small" baseline="0" dirty="0">
              <a:solidFill>
                <a:srgbClr val="164796"/>
              </a:solidFill>
            </a:rPr>
            <a:t> Publications</a:t>
          </a:r>
          <a:endParaRPr kumimoji="1" lang="zh-CN" altLang="en-US" sz="2400" i="0" kern="1200" cap="small" baseline="0" dirty="0">
            <a:solidFill>
              <a:srgbClr val="164796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2400" i="0" kern="1200" dirty="0">
              <a:solidFill>
                <a:srgbClr val="164796"/>
              </a:solidFill>
              <a:latin typeface="+mj-ea"/>
              <a:ea typeface="+mj-ea"/>
            </a:rPr>
            <a:t>通讯及其他出版物</a:t>
          </a:r>
          <a:endParaRPr kumimoji="1" lang="ja-JP" altLang="en-US" sz="1800" i="1" kern="1200" dirty="0">
            <a:solidFill>
              <a:srgbClr val="164796"/>
            </a:solidFill>
          </a:endParaRPr>
        </a:p>
      </dsp:txBody>
      <dsp:txXfrm rot="10800000">
        <a:off x="1811262" y="1422972"/>
        <a:ext cx="4551276" cy="1109333"/>
      </dsp:txXfrm>
    </dsp:sp>
    <dsp:sp modelId="{BFC102CD-77E7-A441-A0C6-D7B6AF12DDDA}">
      <dsp:nvSpPr>
        <dsp:cNvPr id="0" name=""/>
        <dsp:cNvSpPr/>
      </dsp:nvSpPr>
      <dsp:spPr>
        <a:xfrm>
          <a:off x="962124" y="1441986"/>
          <a:ext cx="1109333" cy="1109333"/>
        </a:xfrm>
        <a:prstGeom prst="ellipse">
          <a:avLst/>
        </a:prstGeom>
        <a:blipFill rotWithShape="0">
          <a:blip xmlns:r="http://schemas.openxmlformats.org/officeDocument/2006/relationships" r:embed="rId2" cstate="print"/>
          <a:stretch>
            <a:fillRect/>
          </a:stretch>
        </a:blipFill>
        <a:ln w="57150" cap="flat" cmpd="sng" algn="ctr">
          <a:solidFill>
            <a:srgbClr val="4597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51B2-D455-8244-BC62-B540664A3CCD}">
      <dsp:nvSpPr>
        <dsp:cNvPr id="0" name=""/>
        <dsp:cNvSpPr/>
      </dsp:nvSpPr>
      <dsp:spPr>
        <a:xfrm rot="10800000">
          <a:off x="1493562" y="2882464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cap="small" baseline="0" dirty="0" err="1">
              <a:solidFill>
                <a:srgbClr val="164796"/>
              </a:solidFill>
            </a:rPr>
            <a:t>Ev</a:t>
          </a:r>
          <a:r>
            <a:rPr kumimoji="1" lang="cs-CZ" altLang="zh-CN" sz="3200" kern="1200" cap="small" baseline="0" dirty="0" err="1">
              <a:solidFill>
                <a:srgbClr val="164796"/>
              </a:solidFill>
            </a:rPr>
            <a:t>ents</a:t>
          </a:r>
          <a:endParaRPr kumimoji="1" lang="cs-CZ" altLang="zh-CN" sz="3200" kern="1200" cap="small" baseline="0" dirty="0">
            <a:solidFill>
              <a:srgbClr val="164796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kern="1200" dirty="0">
              <a:solidFill>
                <a:srgbClr val="164796"/>
              </a:solidFill>
              <a:latin typeface="+mj-ea"/>
              <a:ea typeface="+mj-ea"/>
            </a:rPr>
            <a:t>活动</a:t>
          </a:r>
          <a:r>
            <a:rPr kumimoji="1" lang="en-US" altLang="ja-JP" sz="3200" kern="1200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kumimoji="1" lang="ja-JP" altLang="en-US" sz="3200" kern="1200" dirty="0">
            <a:solidFill>
              <a:srgbClr val="164796"/>
            </a:solidFill>
            <a:latin typeface="+mj-ea"/>
            <a:ea typeface="+mj-ea"/>
          </a:endParaRPr>
        </a:p>
      </dsp:txBody>
      <dsp:txXfrm rot="10800000">
        <a:off x="1770895" y="2882464"/>
        <a:ext cx="4551276" cy="1109333"/>
      </dsp:txXfrm>
    </dsp:sp>
    <dsp:sp modelId="{86184AB5-1653-154A-8F3A-4D23B8C4B7EC}">
      <dsp:nvSpPr>
        <dsp:cNvPr id="0" name=""/>
        <dsp:cNvSpPr/>
      </dsp:nvSpPr>
      <dsp:spPr>
        <a:xfrm>
          <a:off x="938895" y="2882464"/>
          <a:ext cx="1109333" cy="11093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rgbClr val="CC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02F2B-7DF1-42C7-A403-96C4A67B7504}">
      <dsp:nvSpPr>
        <dsp:cNvPr id="0" name=""/>
        <dsp:cNvSpPr/>
      </dsp:nvSpPr>
      <dsp:spPr>
        <a:xfrm rot="5400000">
          <a:off x="4058492" y="106896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初级研究人员</a:t>
          </a: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（获博士之后</a:t>
          </a:r>
          <a:r>
            <a:rPr lang="en-US" altLang="zh-CN" sz="1100" kern="1200" dirty="0"/>
            <a:t>2-7</a:t>
          </a:r>
          <a:r>
            <a:rPr lang="zh-CN" altLang="en-US" sz="1100" kern="1200" dirty="0"/>
            <a:t>年），最多五年资助</a:t>
          </a:r>
          <a:r>
            <a:rPr lang="en-US" altLang="zh-CN" sz="1100" kern="1200" dirty="0"/>
            <a:t>200</a:t>
          </a:r>
          <a:r>
            <a:rPr lang="zh-CN" altLang="en-US" sz="1100" kern="1200" dirty="0"/>
            <a:t>万欧元</a:t>
          </a:r>
          <a:endParaRPr lang="en-US" sz="1100" kern="1200" dirty="0"/>
        </a:p>
      </dsp:txBody>
      <dsp:txXfrm rot="-5400000">
        <a:off x="4379944" y="252471"/>
        <a:ext cx="959749" cy="1103160"/>
      </dsp:txXfrm>
    </dsp:sp>
    <dsp:sp modelId="{D5282CB2-713E-4C35-BF40-C5276F780E05}">
      <dsp:nvSpPr>
        <dsp:cNvPr id="0" name=""/>
        <dsp:cNvSpPr/>
      </dsp:nvSpPr>
      <dsp:spPr>
        <a:xfrm>
          <a:off x="5599284" y="323254"/>
          <a:ext cx="1788562" cy="96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Starting Grants</a:t>
          </a:r>
          <a:endParaRPr lang="en-US" sz="1100" kern="1200" dirty="0">
            <a:solidFill>
              <a:srgbClr val="164796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cap="small" dirty="0">
              <a:solidFill>
                <a:srgbClr val="164796"/>
              </a:solidFill>
              <a:latin typeface="+mj-ea"/>
              <a:ea typeface="+mj-ea"/>
            </a:rPr>
            <a:t>初级研究基金 </a:t>
          </a:r>
          <a:endParaRPr lang="en-GB" altLang="en-US" sz="1100" kern="1200" cap="small" dirty="0">
            <a:solidFill>
              <a:srgbClr val="164796"/>
            </a:solidFill>
            <a:latin typeface="+mj-ea"/>
            <a:ea typeface="+mj-ea"/>
          </a:endParaRPr>
        </a:p>
      </dsp:txBody>
      <dsp:txXfrm>
        <a:off x="5599284" y="323254"/>
        <a:ext cx="1788562" cy="961592"/>
      </dsp:txXfrm>
    </dsp:sp>
    <dsp:sp modelId="{12490EAB-FBAE-4B2A-9A91-2D0006740B78}">
      <dsp:nvSpPr>
        <dsp:cNvPr id="0" name=""/>
        <dsp:cNvSpPr/>
      </dsp:nvSpPr>
      <dsp:spPr>
        <a:xfrm rot="5400000">
          <a:off x="2552637" y="106896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2-7 years after PhD, grant up to € 2.0 Mio for 5 years</a:t>
          </a:r>
        </a:p>
      </dsp:txBody>
      <dsp:txXfrm rot="-5400000">
        <a:off x="2874089" y="252471"/>
        <a:ext cx="959749" cy="1103160"/>
      </dsp:txXfrm>
    </dsp:sp>
    <dsp:sp modelId="{B7EC8D9F-14DF-4EDF-A11C-944E116780C2}">
      <dsp:nvSpPr>
        <dsp:cNvPr id="0" name=""/>
        <dsp:cNvSpPr/>
      </dsp:nvSpPr>
      <dsp:spPr>
        <a:xfrm rot="5400000">
          <a:off x="3438670" y="1467229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(7-12 years after PhD), grant up to € 2.75 Mio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for 5 years</a:t>
          </a:r>
        </a:p>
      </dsp:txBody>
      <dsp:txXfrm rot="-5400000">
        <a:off x="3760122" y="1612804"/>
        <a:ext cx="959749" cy="1103160"/>
      </dsp:txXfrm>
    </dsp:sp>
    <dsp:sp modelId="{38816ED6-D038-4015-84FB-4FA559259AFD}">
      <dsp:nvSpPr>
        <dsp:cNvPr id="0" name=""/>
        <dsp:cNvSpPr/>
      </dsp:nvSpPr>
      <dsp:spPr>
        <a:xfrm>
          <a:off x="1193089" y="1672106"/>
          <a:ext cx="2274826" cy="96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Consolidator Grants</a:t>
          </a:r>
          <a:endParaRPr lang="en-US" sz="1100" kern="1200" dirty="0">
            <a:solidFill>
              <a:srgbClr val="164796"/>
            </a:solidFill>
          </a:endParaRP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cap="small" dirty="0">
              <a:solidFill>
                <a:srgbClr val="164796"/>
              </a:solidFill>
              <a:latin typeface="+mj-ea"/>
              <a:ea typeface="+mj-ea"/>
            </a:rPr>
            <a:t>中级研究基金</a:t>
          </a:r>
          <a:r>
            <a:rPr lang="zh-CN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 </a:t>
          </a:r>
          <a:endParaRPr lang="en-GB" altLang="en-US" sz="1100" kern="1200" cap="small" dirty="0">
            <a:solidFill>
              <a:srgbClr val="164796"/>
            </a:solidFill>
            <a:latin typeface="Calibri" panose="020F0502020204030204" pitchFamily="34" charset="0"/>
          </a:endParaRPr>
        </a:p>
      </dsp:txBody>
      <dsp:txXfrm>
        <a:off x="1193089" y="1672106"/>
        <a:ext cx="2274826" cy="961592"/>
      </dsp:txXfrm>
    </dsp:sp>
    <dsp:sp modelId="{A81DCF5E-DE46-4FC1-BC81-93FD339FD151}">
      <dsp:nvSpPr>
        <dsp:cNvPr id="0" name=""/>
        <dsp:cNvSpPr/>
      </dsp:nvSpPr>
      <dsp:spPr>
        <a:xfrm rot="5400000">
          <a:off x="4944524" y="1467229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中级研究人员</a:t>
          </a: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（获博士之后</a:t>
          </a:r>
          <a:r>
            <a:rPr lang="en-US" altLang="zh-CN" sz="1100" kern="1200" dirty="0"/>
            <a:t>7-12</a:t>
          </a:r>
          <a:r>
            <a:rPr lang="zh-CN" altLang="en-US" sz="1100" kern="1200" dirty="0"/>
            <a:t>年），最多五年资助</a:t>
          </a:r>
          <a:r>
            <a:rPr lang="en-US" altLang="zh-CN" sz="1100" kern="1200" dirty="0"/>
            <a:t>275</a:t>
          </a:r>
          <a:r>
            <a:rPr lang="zh-CN" altLang="en-US" sz="1100" kern="1200" dirty="0"/>
            <a:t>万欧元</a:t>
          </a:r>
          <a:endParaRPr lang="en-US" sz="1100" kern="1200" dirty="0"/>
        </a:p>
      </dsp:txBody>
      <dsp:txXfrm rot="-5400000">
        <a:off x="5265976" y="1612804"/>
        <a:ext cx="959749" cy="1103160"/>
      </dsp:txXfrm>
    </dsp:sp>
    <dsp:sp modelId="{EF08836D-60F2-4085-8F82-033AF52BF006}">
      <dsp:nvSpPr>
        <dsp:cNvPr id="0" name=""/>
        <dsp:cNvSpPr/>
      </dsp:nvSpPr>
      <dsp:spPr>
        <a:xfrm rot="5400000">
          <a:off x="4058492" y="2827562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kern="1200" dirty="0"/>
            <a:t>在过去</a:t>
          </a:r>
          <a:r>
            <a:rPr lang="en-US" altLang="zh-CN" sz="1100" kern="1200" dirty="0"/>
            <a:t>10</a:t>
          </a:r>
          <a:r>
            <a:rPr lang="zh-CN" altLang="en-US" sz="1100" kern="1200" dirty="0"/>
            <a:t>年内有显著研究成果，最多五年资助</a:t>
          </a:r>
          <a:r>
            <a:rPr lang="en-US" altLang="zh-CN" sz="1100" kern="1200" dirty="0"/>
            <a:t>350</a:t>
          </a:r>
          <a:r>
            <a:rPr lang="zh-CN" altLang="en-US" sz="1100" kern="1200" dirty="0"/>
            <a:t>万欧元</a:t>
          </a:r>
          <a:endParaRPr lang="en-US" sz="1100" kern="1200" dirty="0"/>
        </a:p>
      </dsp:txBody>
      <dsp:txXfrm rot="-5400000">
        <a:off x="4379944" y="2973137"/>
        <a:ext cx="959749" cy="1103160"/>
      </dsp:txXfrm>
    </dsp:sp>
    <dsp:sp modelId="{AE0D95D8-7625-44F6-A4A0-721A79DAF651}">
      <dsp:nvSpPr>
        <dsp:cNvPr id="0" name=""/>
        <dsp:cNvSpPr/>
      </dsp:nvSpPr>
      <dsp:spPr>
        <a:xfrm>
          <a:off x="5599284" y="3043921"/>
          <a:ext cx="1788562" cy="96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Advanced Grants</a:t>
          </a:r>
          <a:endParaRPr lang="en-US" sz="1100" kern="1200" dirty="0">
            <a:solidFill>
              <a:srgbClr val="164796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cap="small" dirty="0">
              <a:solidFill>
                <a:srgbClr val="164796"/>
              </a:solidFill>
              <a:latin typeface="+mj-ea"/>
              <a:ea typeface="+mj-ea"/>
            </a:rPr>
            <a:t>资深研究基金 </a:t>
          </a:r>
          <a:endParaRPr lang="cs-CZ" altLang="en-US" sz="1100" kern="1200" cap="small" dirty="0">
            <a:solidFill>
              <a:srgbClr val="164796"/>
            </a:solidFill>
            <a:latin typeface="+mj-ea"/>
            <a:ea typeface="+mj-ea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altLang="en-US" sz="1100" kern="1200" cap="small" dirty="0">
            <a:solidFill>
              <a:srgbClr val="164796"/>
            </a:solidFill>
            <a:latin typeface="+mj-ea"/>
            <a:ea typeface="+mj-ea"/>
          </a:endParaRPr>
        </a:p>
      </dsp:txBody>
      <dsp:txXfrm>
        <a:off x="5599284" y="3043921"/>
        <a:ext cx="1788562" cy="961592"/>
      </dsp:txXfrm>
    </dsp:sp>
    <dsp:sp modelId="{7D17E10E-B639-4BAE-9730-7D3A97D3915B}">
      <dsp:nvSpPr>
        <dsp:cNvPr id="0" name=""/>
        <dsp:cNvSpPr/>
      </dsp:nvSpPr>
      <dsp:spPr>
        <a:xfrm rot="5400000">
          <a:off x="2552637" y="2827562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Significant research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achievements in the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last 10 years, grant up to € 3.5 Mio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for 5 years</a:t>
          </a:r>
        </a:p>
      </dsp:txBody>
      <dsp:txXfrm rot="-5400000">
        <a:off x="2874089" y="2973137"/>
        <a:ext cx="959749" cy="1103160"/>
      </dsp:txXfrm>
    </dsp:sp>
    <dsp:sp modelId="{477EE263-E2D4-4AB0-84BB-CBECFDF2D9C0}">
      <dsp:nvSpPr>
        <dsp:cNvPr id="0" name=""/>
        <dsp:cNvSpPr/>
      </dsp:nvSpPr>
      <dsp:spPr>
        <a:xfrm rot="5400000">
          <a:off x="-104172" y="2762094"/>
          <a:ext cx="1602654" cy="13943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Bridging gap between research and innovation</a:t>
          </a:r>
          <a:br>
            <a:rPr lang="en-US" sz="700" kern="1200" dirty="0"/>
          </a:br>
          <a:r>
            <a:rPr lang="en-US" sz="700" kern="1200" dirty="0"/>
            <a:t>up to €150,000 for ERC grant holders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700" kern="1200" cap="small" dirty="0">
              <a:latin typeface="+mj-ea"/>
              <a:ea typeface="+mj-ea"/>
            </a:rPr>
            <a:t>为欧洲研究委员会资助人员最多提供</a:t>
          </a:r>
          <a:r>
            <a:rPr lang="en-US" altLang="zh-CN" sz="700" kern="1200" cap="small" dirty="0">
              <a:latin typeface="+mj-ea"/>
              <a:ea typeface="+mj-ea"/>
            </a:rPr>
            <a:t>15</a:t>
          </a:r>
          <a:r>
            <a:rPr lang="zh-CN" altLang="en-US" sz="700" kern="1200" cap="small" dirty="0">
              <a:latin typeface="+mj-ea"/>
              <a:ea typeface="+mj-ea"/>
            </a:rPr>
            <a:t>万欧元</a:t>
          </a:r>
          <a:endParaRPr lang="en-US" altLang="zh-CN" sz="700" kern="1200" cap="small" dirty="0">
            <a:latin typeface="+mj-ea"/>
            <a:ea typeface="+mj-ea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700" kern="1200" cap="small" dirty="0">
              <a:latin typeface="+mj-ea"/>
              <a:ea typeface="+mj-ea"/>
            </a:rPr>
            <a:t>缩小研究和创新间的差距</a:t>
          </a:r>
          <a:endParaRPr lang="en-US" sz="700" kern="1200" dirty="0"/>
        </a:p>
      </dsp:txBody>
      <dsp:txXfrm rot="-5400000">
        <a:off x="217280" y="2907669"/>
        <a:ext cx="959749" cy="1103160"/>
      </dsp:txXfrm>
    </dsp:sp>
    <dsp:sp modelId="{00BDE456-D236-406B-96D9-4C5317D34DD8}">
      <dsp:nvSpPr>
        <dsp:cNvPr id="0" name=""/>
        <dsp:cNvSpPr/>
      </dsp:nvSpPr>
      <dsp:spPr>
        <a:xfrm>
          <a:off x="1368145" y="3096344"/>
          <a:ext cx="1298807" cy="96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Proof of Concept 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cap="small" dirty="0">
              <a:solidFill>
                <a:srgbClr val="164796"/>
              </a:solidFill>
              <a:latin typeface="Calibri" panose="020F0502020204030204" pitchFamily="34" charset="0"/>
            </a:rPr>
            <a:t>概念论证</a:t>
          </a:r>
          <a:endParaRPr lang="en-US" altLang="en-US" sz="1100" b="1" kern="1200" cap="small" dirty="0">
            <a:solidFill>
              <a:srgbClr val="164796"/>
            </a:solidFill>
            <a:latin typeface="Calibri" panose="020F0502020204030204" pitchFamily="34" charset="0"/>
          </a:endParaRP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700" b="1" kern="1200" cap="small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lang="cs-CZ" altLang="en-US" sz="700" kern="1200" cap="small" dirty="0">
            <a:solidFill>
              <a:srgbClr val="164796"/>
            </a:solidFill>
            <a:latin typeface="+mj-ea"/>
            <a:ea typeface="+mj-ea"/>
          </a:endParaRPr>
        </a:p>
      </dsp:txBody>
      <dsp:txXfrm>
        <a:off x="1368145" y="3096344"/>
        <a:ext cx="1298807" cy="961592"/>
      </dsp:txXfrm>
    </dsp:sp>
    <dsp:sp modelId="{48C276AF-DAFB-4EF2-8642-308DD61D6200}">
      <dsp:nvSpPr>
        <dsp:cNvPr id="0" name=""/>
        <dsp:cNvSpPr/>
      </dsp:nvSpPr>
      <dsp:spPr>
        <a:xfrm rot="5400000">
          <a:off x="4808534" y="4187896"/>
          <a:ext cx="1602654" cy="139430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129986" y="4333471"/>
        <a:ext cx="959749" cy="1103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F27D-625E-4BA4-93DD-82C7E634786A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4442E-38C1-4045-AC1E-64D78F1EBCD9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7FBB-67E0-4C1B-AA13-A668DCBA4112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7659-520F-4D32-867F-DE5CC960E1AB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/>
            <a:t>MSCA</a:t>
          </a:r>
          <a:endParaRPr lang="en-US" sz="4000" kern="1200" dirty="0"/>
        </a:p>
      </dsp:txBody>
      <dsp:txXfrm>
        <a:off x="2156891" y="953758"/>
        <a:ext cx="1782216" cy="891108"/>
      </dsp:txXfrm>
    </dsp:sp>
    <dsp:sp modelId="{1C9BE3B2-9042-4667-97D6-FF85E5361709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 err="1"/>
            <a:t>Training</a:t>
          </a:r>
          <a:endParaRPr lang="en-US" sz="4000" kern="1200" dirty="0"/>
        </a:p>
      </dsp:txBody>
      <dsp:txXfrm>
        <a:off x="409" y="2219132"/>
        <a:ext cx="1782216" cy="891108"/>
      </dsp:txXfrm>
    </dsp:sp>
    <dsp:sp modelId="{F7F56132-86C7-4280-831D-AC96530BD50F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 err="1"/>
            <a:t>Mobility</a:t>
          </a:r>
          <a:endParaRPr lang="en-US" sz="4000" kern="1200" dirty="0"/>
        </a:p>
      </dsp:txBody>
      <dsp:txXfrm>
        <a:off x="2156891" y="2219132"/>
        <a:ext cx="1782216" cy="891108"/>
      </dsp:txXfrm>
    </dsp:sp>
    <dsp:sp modelId="{40E885D0-EFC0-4F7E-BD31-4F3CD682762C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 err="1"/>
            <a:t>Career</a:t>
          </a:r>
          <a:endParaRPr lang="en-US" sz="4000" kern="1200" dirty="0"/>
        </a:p>
      </dsp:txBody>
      <dsp:txXfrm>
        <a:off x="4313373" y="2219132"/>
        <a:ext cx="1782216" cy="8911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E203-10B9-4E3A-A383-BBBD5FA754ED}">
      <dsp:nvSpPr>
        <dsp:cNvPr id="0" name=""/>
        <dsp:cNvSpPr/>
      </dsp:nvSpPr>
      <dsp:spPr>
        <a:xfrm>
          <a:off x="0" y="254751"/>
          <a:ext cx="60960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Research </a:t>
          </a:r>
          <a:r>
            <a:rPr lang="is-IS" sz="1300" kern="1200" dirty="0" err="1"/>
            <a:t>and</a:t>
          </a:r>
          <a:r>
            <a:rPr lang="is-IS" sz="1300" kern="1200" dirty="0"/>
            <a:t> </a:t>
          </a:r>
          <a:r>
            <a:rPr lang="is-IS" sz="1300" kern="1200" dirty="0" err="1"/>
            <a:t>Innovation</a:t>
          </a:r>
          <a:r>
            <a:rPr lang="is-IS" sz="1300" kern="1200" dirty="0"/>
            <a:t> </a:t>
          </a:r>
          <a:r>
            <a:rPr lang="is-IS" sz="1300" kern="1200" dirty="0" err="1"/>
            <a:t>Staff</a:t>
          </a:r>
          <a:r>
            <a:rPr lang="is-IS" sz="1300" kern="1200" dirty="0"/>
            <a:t> Exchange</a:t>
          </a:r>
          <a:endParaRPr lang="en-US" sz="1300" kern="1200" dirty="0"/>
        </a:p>
      </dsp:txBody>
      <dsp:txXfrm>
        <a:off x="0" y="254751"/>
        <a:ext cx="6096000" cy="552825"/>
      </dsp:txXfrm>
    </dsp:sp>
    <dsp:sp modelId="{985B9FED-C0F7-452E-897B-B099E7D06D79}">
      <dsp:nvSpPr>
        <dsp:cNvPr id="0" name=""/>
        <dsp:cNvSpPr/>
      </dsp:nvSpPr>
      <dsp:spPr>
        <a:xfrm>
          <a:off x="304800" y="62871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RISE</a:t>
          </a:r>
          <a:endParaRPr lang="en-US" sz="1300" kern="1200" dirty="0"/>
        </a:p>
      </dsp:txBody>
      <dsp:txXfrm>
        <a:off x="323534" y="81605"/>
        <a:ext cx="4229732" cy="346292"/>
      </dsp:txXfrm>
    </dsp:sp>
    <dsp:sp modelId="{E8B4E2A5-6EB5-4AE2-886F-9D08366FD97B}">
      <dsp:nvSpPr>
        <dsp:cNvPr id="0" name=""/>
        <dsp:cNvSpPr/>
      </dsp:nvSpPr>
      <dsp:spPr>
        <a:xfrm>
          <a:off x="0" y="1069657"/>
          <a:ext cx="60960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 err="1"/>
            <a:t>Innovative</a:t>
          </a:r>
          <a:r>
            <a:rPr lang="is-IS" sz="1300" kern="1200" dirty="0"/>
            <a:t> </a:t>
          </a:r>
          <a:r>
            <a:rPr lang="is-IS" sz="1300" kern="1200" dirty="0" err="1"/>
            <a:t>Training</a:t>
          </a:r>
          <a:r>
            <a:rPr lang="is-IS" sz="1300" kern="1200" dirty="0"/>
            <a:t> </a:t>
          </a:r>
          <a:r>
            <a:rPr lang="is-IS" sz="1300" kern="1200" dirty="0" err="1"/>
            <a:t>Networks</a:t>
          </a:r>
          <a:endParaRPr lang="en-US" sz="1300" kern="1200" dirty="0"/>
        </a:p>
      </dsp:txBody>
      <dsp:txXfrm>
        <a:off x="0" y="1069657"/>
        <a:ext cx="6096000" cy="552825"/>
      </dsp:txXfrm>
    </dsp:sp>
    <dsp:sp modelId="{2BBFC1FE-6719-4994-96B4-80611580892E}">
      <dsp:nvSpPr>
        <dsp:cNvPr id="0" name=""/>
        <dsp:cNvSpPr/>
      </dsp:nvSpPr>
      <dsp:spPr>
        <a:xfrm>
          <a:off x="304800" y="877777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ITN</a:t>
          </a:r>
          <a:endParaRPr lang="en-US" sz="1300" kern="1200" dirty="0"/>
        </a:p>
      </dsp:txBody>
      <dsp:txXfrm>
        <a:off x="323534" y="896511"/>
        <a:ext cx="4229732" cy="346292"/>
      </dsp:txXfrm>
    </dsp:sp>
    <dsp:sp modelId="{FAEEB737-2C6C-4F8B-8F63-0EC4E4FA3443}">
      <dsp:nvSpPr>
        <dsp:cNvPr id="0" name=""/>
        <dsp:cNvSpPr/>
      </dsp:nvSpPr>
      <dsp:spPr>
        <a:xfrm>
          <a:off x="0" y="1884562"/>
          <a:ext cx="6096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 err="1"/>
            <a:t>Co-financing</a:t>
          </a:r>
          <a:r>
            <a:rPr lang="is-IS" sz="1300" kern="1200" dirty="0"/>
            <a:t> </a:t>
          </a:r>
          <a:r>
            <a:rPr lang="is-IS" sz="1300" kern="1200" dirty="0" err="1"/>
            <a:t>fellowships</a:t>
          </a:r>
          <a:r>
            <a:rPr lang="is-IS" sz="1300" kern="1200" dirty="0"/>
            <a:t> or </a:t>
          </a:r>
          <a:r>
            <a:rPr lang="is-IS" sz="1300" kern="1200" dirty="0" err="1"/>
            <a:t>doctoral</a:t>
          </a:r>
          <a:r>
            <a:rPr lang="is-IS" sz="1300" kern="1200" dirty="0"/>
            <a:t> </a:t>
          </a:r>
          <a:r>
            <a:rPr lang="is-IS" sz="1300" kern="1200" dirty="0" err="1"/>
            <a:t>programmes</a:t>
          </a:r>
          <a:r>
            <a:rPr lang="is-IS" sz="1300" kern="1200" dirty="0"/>
            <a:t> with </a:t>
          </a:r>
          <a:r>
            <a:rPr lang="is-IS" sz="1300" kern="1200" dirty="0" err="1"/>
            <a:t>transnational</a:t>
          </a:r>
          <a:r>
            <a:rPr lang="is-IS" sz="1300" kern="1200" dirty="0"/>
            <a:t> </a:t>
          </a:r>
          <a:r>
            <a:rPr lang="is-IS" sz="1300" kern="1200" dirty="0" err="1"/>
            <a:t>mobility</a:t>
          </a:r>
          <a:endParaRPr lang="en-US" sz="1300" kern="1200" dirty="0"/>
        </a:p>
      </dsp:txBody>
      <dsp:txXfrm>
        <a:off x="0" y="1884562"/>
        <a:ext cx="6096000" cy="737100"/>
      </dsp:txXfrm>
    </dsp:sp>
    <dsp:sp modelId="{955E17BC-4B09-40ED-BFAD-92E65EFDA985}">
      <dsp:nvSpPr>
        <dsp:cNvPr id="0" name=""/>
        <dsp:cNvSpPr/>
      </dsp:nvSpPr>
      <dsp:spPr>
        <a:xfrm>
          <a:off x="304800" y="1692682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COFUND</a:t>
          </a:r>
          <a:endParaRPr lang="en-US" sz="1300" kern="1200" dirty="0"/>
        </a:p>
      </dsp:txBody>
      <dsp:txXfrm>
        <a:off x="323534" y="1711416"/>
        <a:ext cx="4229732" cy="346292"/>
      </dsp:txXfrm>
    </dsp:sp>
    <dsp:sp modelId="{274C10CF-A375-48A5-A9B4-55FB38547D12}">
      <dsp:nvSpPr>
        <dsp:cNvPr id="0" name=""/>
        <dsp:cNvSpPr/>
      </dsp:nvSpPr>
      <dsp:spPr>
        <a:xfrm>
          <a:off x="0" y="2883742"/>
          <a:ext cx="6096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 err="1"/>
            <a:t>Individual</a:t>
          </a:r>
          <a:r>
            <a:rPr lang="is-IS" sz="1300" kern="1200" dirty="0"/>
            <a:t> </a:t>
          </a:r>
          <a:r>
            <a:rPr lang="is-IS" sz="1300" kern="1200" dirty="0" err="1"/>
            <a:t>Fellowships</a:t>
          </a:r>
          <a:r>
            <a:rPr lang="is-IS" sz="1300" kern="1200" dirty="0"/>
            <a:t>.</a:t>
          </a:r>
          <a:br>
            <a:rPr lang="is-IS" sz="1300" kern="1200" dirty="0"/>
          </a:br>
          <a:r>
            <a:rPr lang="is-IS" sz="1300" b="1" kern="1200" dirty="0" err="1"/>
            <a:t>Deadline</a:t>
          </a:r>
          <a:r>
            <a:rPr lang="is-IS" sz="1300" b="1" kern="1200" dirty="0"/>
            <a:t> September 2020</a:t>
          </a:r>
          <a:endParaRPr lang="en-US" sz="1300" b="1" kern="1200" dirty="0"/>
        </a:p>
      </dsp:txBody>
      <dsp:txXfrm>
        <a:off x="0" y="2883742"/>
        <a:ext cx="6096000" cy="737100"/>
      </dsp:txXfrm>
    </dsp:sp>
    <dsp:sp modelId="{02CC1CE5-CADC-4152-8D89-87C81F684C62}">
      <dsp:nvSpPr>
        <dsp:cNvPr id="0" name=""/>
        <dsp:cNvSpPr/>
      </dsp:nvSpPr>
      <dsp:spPr>
        <a:xfrm>
          <a:off x="304800" y="2691862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IF</a:t>
          </a:r>
          <a:endParaRPr lang="en-US" sz="1300" kern="1200" dirty="0"/>
        </a:p>
      </dsp:txBody>
      <dsp:txXfrm>
        <a:off x="323534" y="2710596"/>
        <a:ext cx="422973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A663-062A-4FBC-AA24-94CB8A690EA4}">
      <dsp:nvSpPr>
        <dsp:cNvPr id="0" name=""/>
        <dsp:cNvSpPr/>
      </dsp:nvSpPr>
      <dsp:spPr>
        <a:xfrm>
          <a:off x="864691" y="876"/>
          <a:ext cx="1212949" cy="1212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 err="1"/>
            <a:t>Individual</a:t>
          </a:r>
          <a:br>
            <a:rPr lang="is-IS" sz="1100" b="1" kern="1200" dirty="0"/>
          </a:br>
          <a:br>
            <a:rPr lang="is-IS" sz="1100" kern="1200" dirty="0"/>
          </a:br>
          <a:r>
            <a:rPr lang="is-IS" sz="1100" kern="1200" dirty="0" err="1"/>
            <a:t>Experienced</a:t>
          </a:r>
          <a:r>
            <a:rPr lang="is-IS" sz="1100" kern="1200" dirty="0"/>
            <a:t> </a:t>
          </a:r>
          <a:r>
            <a:rPr lang="is-IS" sz="1100" kern="1200" dirty="0" err="1"/>
            <a:t>Researchers</a:t>
          </a:r>
          <a:endParaRPr lang="en-US" sz="1100" kern="1200" dirty="0"/>
        </a:p>
      </dsp:txBody>
      <dsp:txXfrm>
        <a:off x="1042323" y="178508"/>
        <a:ext cx="857685" cy="857685"/>
      </dsp:txXfrm>
    </dsp:sp>
    <dsp:sp modelId="{C308D6FE-D784-46CD-A904-6539A048A777}">
      <dsp:nvSpPr>
        <dsp:cNvPr id="0" name=""/>
        <dsp:cNvSpPr/>
      </dsp:nvSpPr>
      <dsp:spPr>
        <a:xfrm>
          <a:off x="1119410" y="1312316"/>
          <a:ext cx="703510" cy="70351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12660" y="1581338"/>
        <a:ext cx="517010" cy="165466"/>
      </dsp:txXfrm>
    </dsp:sp>
    <dsp:sp modelId="{C45160B6-9C15-4763-B1D8-9E0C26C2F636}">
      <dsp:nvSpPr>
        <dsp:cNvPr id="0" name=""/>
        <dsp:cNvSpPr/>
      </dsp:nvSpPr>
      <dsp:spPr>
        <a:xfrm>
          <a:off x="864691" y="2114318"/>
          <a:ext cx="1212949" cy="1212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Host Institution</a:t>
          </a:r>
          <a:br>
            <a:rPr lang="is-IS" sz="1100" kern="1200" dirty="0"/>
          </a:br>
          <a:r>
            <a:rPr lang="is-IS" sz="1100" kern="1200" dirty="0" err="1"/>
            <a:t>Academic</a:t>
          </a:r>
          <a:r>
            <a:rPr lang="is-IS" sz="1100" kern="1200" dirty="0"/>
            <a:t> or </a:t>
          </a:r>
          <a:r>
            <a:rPr lang="is-IS" sz="1100" kern="1200" dirty="0" err="1"/>
            <a:t>Non-Academic</a:t>
          </a:r>
          <a:endParaRPr lang="en-US" sz="1100" kern="1200" dirty="0"/>
        </a:p>
      </dsp:txBody>
      <dsp:txXfrm>
        <a:off x="1042323" y="2291950"/>
        <a:ext cx="857685" cy="857685"/>
      </dsp:txXfrm>
    </dsp:sp>
    <dsp:sp modelId="{617DBC21-7D47-4DA4-AAEC-2F588F254F5D}">
      <dsp:nvSpPr>
        <dsp:cNvPr id="0" name=""/>
        <dsp:cNvSpPr/>
      </dsp:nvSpPr>
      <dsp:spPr>
        <a:xfrm>
          <a:off x="2259583" y="1438463"/>
          <a:ext cx="385717" cy="451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259583" y="1528706"/>
        <a:ext cx="270002" cy="270731"/>
      </dsp:txXfrm>
    </dsp:sp>
    <dsp:sp modelId="{BB255F65-2A04-418B-A9CF-2D9C99B0230A}">
      <dsp:nvSpPr>
        <dsp:cNvPr id="0" name=""/>
        <dsp:cNvSpPr/>
      </dsp:nvSpPr>
      <dsp:spPr>
        <a:xfrm>
          <a:off x="2805410" y="451122"/>
          <a:ext cx="2425898" cy="24258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A </a:t>
          </a:r>
          <a:r>
            <a:rPr lang="is-IS" sz="2300" kern="1200" dirty="0" err="1"/>
            <a:t>personal</a:t>
          </a:r>
          <a:r>
            <a:rPr lang="is-IS" sz="2300" kern="1200" dirty="0"/>
            <a:t> </a:t>
          </a:r>
          <a:r>
            <a:rPr lang="is-IS" sz="2300" kern="1200" dirty="0" err="1"/>
            <a:t>fellowship</a:t>
          </a:r>
          <a:r>
            <a:rPr lang="is-IS" sz="2300" kern="1200" dirty="0"/>
            <a:t> </a:t>
          </a:r>
          <a:r>
            <a:rPr lang="is-IS" sz="2300" kern="1200" dirty="0" err="1"/>
            <a:t>to</a:t>
          </a:r>
          <a:r>
            <a:rPr lang="is-IS" sz="2300" kern="1200" dirty="0"/>
            <a:t> </a:t>
          </a:r>
          <a:r>
            <a:rPr lang="is-IS" sz="2300" kern="1200" dirty="0" err="1"/>
            <a:t>support</a:t>
          </a:r>
          <a:r>
            <a:rPr lang="is-IS" sz="2300" kern="1200" dirty="0"/>
            <a:t> </a:t>
          </a:r>
          <a:r>
            <a:rPr lang="is-IS" sz="2300" kern="1200" dirty="0" err="1"/>
            <a:t>mobility</a:t>
          </a:r>
          <a:r>
            <a:rPr lang="is-IS" sz="2300" kern="1200" dirty="0"/>
            <a:t>, </a:t>
          </a:r>
          <a:r>
            <a:rPr lang="is-IS" sz="2300" kern="1200" dirty="0" err="1"/>
            <a:t>fully</a:t>
          </a:r>
          <a:r>
            <a:rPr lang="is-IS" sz="2300" kern="1200" dirty="0"/>
            <a:t> </a:t>
          </a:r>
          <a:r>
            <a:rPr lang="is-IS" sz="2300" kern="1200" dirty="0" err="1"/>
            <a:t>funded</a:t>
          </a:r>
          <a:endParaRPr lang="en-US" sz="2300" kern="1200" dirty="0"/>
        </a:p>
      </dsp:txBody>
      <dsp:txXfrm>
        <a:off x="3160675" y="806387"/>
        <a:ext cx="1715368" cy="17153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1677-A08E-4F4D-B239-3D6C7428683A}">
      <dsp:nvSpPr>
        <dsp:cNvPr id="0" name=""/>
        <dsp:cNvSpPr/>
      </dsp:nvSpPr>
      <dsp:spPr>
        <a:xfrm>
          <a:off x="2250" y="251"/>
          <a:ext cx="6091499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700" kern="1200" dirty="0"/>
            <a:t>At </a:t>
          </a:r>
          <a:r>
            <a:rPr lang="is-IS" sz="3700" kern="1200" dirty="0" err="1"/>
            <a:t>the</a:t>
          </a:r>
          <a:r>
            <a:rPr lang="is-IS" sz="3700" kern="1200" dirty="0"/>
            <a:t> </a:t>
          </a:r>
          <a:r>
            <a:rPr lang="is-IS" sz="3700" kern="1200" dirty="0" err="1"/>
            <a:t>time</a:t>
          </a:r>
          <a:r>
            <a:rPr lang="is-IS" sz="3700" kern="1200" dirty="0"/>
            <a:t> of CALL DEADLINE</a:t>
          </a:r>
          <a:endParaRPr lang="en-US" sz="3700" kern="1200" dirty="0"/>
        </a:p>
      </dsp:txBody>
      <dsp:txXfrm>
        <a:off x="27328" y="25329"/>
        <a:ext cx="6041343" cy="806085"/>
      </dsp:txXfrm>
    </dsp:sp>
    <dsp:sp modelId="{22D72BB8-0C47-4A36-8005-A0AB34CD663F}">
      <dsp:nvSpPr>
        <dsp:cNvPr id="0" name=""/>
        <dsp:cNvSpPr/>
      </dsp:nvSpPr>
      <dsp:spPr>
        <a:xfrm>
          <a:off x="2250" y="936253"/>
          <a:ext cx="2922984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 err="1"/>
            <a:t>Doctoral</a:t>
          </a:r>
          <a:r>
            <a:rPr lang="is-IS" sz="2700" kern="1200" dirty="0"/>
            <a:t> </a:t>
          </a:r>
          <a:r>
            <a:rPr lang="is-IS" sz="2700" kern="1200" dirty="0" err="1"/>
            <a:t>track</a:t>
          </a:r>
          <a:endParaRPr lang="en-US" sz="2700" kern="1200" dirty="0"/>
        </a:p>
      </dsp:txBody>
      <dsp:txXfrm>
        <a:off x="27328" y="961331"/>
        <a:ext cx="2872828" cy="806085"/>
      </dsp:txXfrm>
    </dsp:sp>
    <dsp:sp modelId="{BB161AD5-9582-487C-B42C-F93A0DA10466}">
      <dsp:nvSpPr>
        <dsp:cNvPr id="0" name=""/>
        <dsp:cNvSpPr/>
      </dsp:nvSpPr>
      <dsp:spPr>
        <a:xfrm>
          <a:off x="2250" y="1872254"/>
          <a:ext cx="2922984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kern="1200" dirty="0" err="1"/>
            <a:t>Have</a:t>
          </a:r>
          <a:r>
            <a:rPr lang="is-IS" sz="1600" kern="1200" dirty="0"/>
            <a:t> </a:t>
          </a:r>
          <a:r>
            <a:rPr lang="is-IS" sz="1600" kern="1200" dirty="0" err="1"/>
            <a:t>PhD</a:t>
          </a:r>
          <a:r>
            <a:rPr lang="is-IS" sz="1600" kern="1200" dirty="0"/>
            <a:t> </a:t>
          </a:r>
          <a:r>
            <a:rPr lang="is-IS" sz="1600" kern="1200" dirty="0" err="1"/>
            <a:t>Degree</a:t>
          </a:r>
          <a:endParaRPr lang="en-US" sz="1600" kern="1200" dirty="0"/>
        </a:p>
      </dsp:txBody>
      <dsp:txXfrm>
        <a:off x="27328" y="1897332"/>
        <a:ext cx="2872828" cy="806085"/>
      </dsp:txXfrm>
    </dsp:sp>
    <dsp:sp modelId="{0AC0E02D-F8CA-41CD-A1D2-CB0C857EC01D}">
      <dsp:nvSpPr>
        <dsp:cNvPr id="0" name=""/>
        <dsp:cNvSpPr/>
      </dsp:nvSpPr>
      <dsp:spPr>
        <a:xfrm>
          <a:off x="2250" y="2808256"/>
          <a:ext cx="2922984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kern="1200" dirty="0"/>
            <a:t>NOT </a:t>
          </a:r>
          <a:r>
            <a:rPr lang="is-IS" sz="1600" kern="1200" dirty="0" err="1"/>
            <a:t>PhD</a:t>
          </a:r>
          <a:r>
            <a:rPr lang="is-IS" sz="1600" kern="1200" dirty="0"/>
            <a:t> </a:t>
          </a:r>
          <a:r>
            <a:rPr lang="is-IS" sz="1600" kern="1200" dirty="0" err="1"/>
            <a:t>Student</a:t>
          </a:r>
          <a:endParaRPr lang="en-US" sz="1600" kern="1200" dirty="0"/>
        </a:p>
      </dsp:txBody>
      <dsp:txXfrm>
        <a:off x="27328" y="2833334"/>
        <a:ext cx="2872828" cy="806085"/>
      </dsp:txXfrm>
    </dsp:sp>
    <dsp:sp modelId="{184268B8-01DC-493E-B8D2-F3C302C4189B}">
      <dsp:nvSpPr>
        <dsp:cNvPr id="0" name=""/>
        <dsp:cNvSpPr/>
      </dsp:nvSpPr>
      <dsp:spPr>
        <a:xfrm>
          <a:off x="3170765" y="936253"/>
          <a:ext cx="2922984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700" kern="1200" dirty="0" err="1"/>
            <a:t>Non-Doctoral</a:t>
          </a:r>
          <a:r>
            <a:rPr lang="is-IS" sz="2700" kern="1200" dirty="0"/>
            <a:t> </a:t>
          </a:r>
          <a:r>
            <a:rPr lang="is-IS" sz="2700" kern="1200" dirty="0" err="1"/>
            <a:t>track</a:t>
          </a:r>
          <a:endParaRPr lang="en-US" sz="2700" kern="1200" dirty="0"/>
        </a:p>
      </dsp:txBody>
      <dsp:txXfrm>
        <a:off x="3195843" y="961331"/>
        <a:ext cx="2872828" cy="806085"/>
      </dsp:txXfrm>
    </dsp:sp>
    <dsp:sp modelId="{56913EEC-65C8-418C-800E-867BAB374134}">
      <dsp:nvSpPr>
        <dsp:cNvPr id="0" name=""/>
        <dsp:cNvSpPr/>
      </dsp:nvSpPr>
      <dsp:spPr>
        <a:xfrm>
          <a:off x="3170765" y="1872254"/>
          <a:ext cx="2922984" cy="856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kern="1200" dirty="0" err="1"/>
            <a:t>After</a:t>
          </a:r>
          <a:r>
            <a:rPr lang="is-IS" sz="1600" kern="1200" dirty="0"/>
            <a:t> Masters </a:t>
          </a:r>
          <a:r>
            <a:rPr lang="is-IS" sz="1600" kern="1200" dirty="0" err="1"/>
            <a:t>have</a:t>
          </a:r>
          <a:r>
            <a:rPr lang="is-IS" sz="1600" kern="1200" dirty="0"/>
            <a:t> </a:t>
          </a:r>
          <a:r>
            <a:rPr lang="is-IS" sz="1600" kern="1200" dirty="0" err="1"/>
            <a:t>four</a:t>
          </a:r>
          <a:r>
            <a:rPr lang="is-IS" sz="1600" kern="1200" dirty="0"/>
            <a:t> </a:t>
          </a:r>
          <a:r>
            <a:rPr lang="is-IS" sz="1600" kern="1200" dirty="0" err="1"/>
            <a:t>years</a:t>
          </a:r>
          <a:r>
            <a:rPr lang="is-IS" sz="1600" kern="1200" dirty="0"/>
            <a:t> of full </a:t>
          </a:r>
          <a:r>
            <a:rPr lang="is-IS" sz="1600" kern="1200" dirty="0" err="1"/>
            <a:t>time</a:t>
          </a:r>
          <a:r>
            <a:rPr lang="is-IS" sz="1600" kern="1200" dirty="0"/>
            <a:t> </a:t>
          </a:r>
          <a:r>
            <a:rPr lang="is-IS" sz="1600" kern="1200" dirty="0" err="1"/>
            <a:t>equivalent</a:t>
          </a:r>
          <a:r>
            <a:rPr lang="is-IS" sz="1600" kern="1200" dirty="0"/>
            <a:t> </a:t>
          </a:r>
          <a:r>
            <a:rPr lang="is-IS" sz="1600" kern="1200" dirty="0" err="1"/>
            <a:t>research</a:t>
          </a:r>
          <a:r>
            <a:rPr lang="is-IS" sz="1600" kern="1200" dirty="0"/>
            <a:t> experience.</a:t>
          </a:r>
          <a:endParaRPr lang="en-US" sz="1600" kern="1200" dirty="0"/>
        </a:p>
      </dsp:txBody>
      <dsp:txXfrm>
        <a:off x="3195843" y="1897332"/>
        <a:ext cx="2872828" cy="80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E6B0-26B9-4337-ACA9-C0F4EA8D834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D4D0-8A79-4CE8-91A6-3A3E81B3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/>
              <a:t>All</a:t>
            </a:r>
            <a:r>
              <a:rPr lang="is-IS" dirty="0"/>
              <a:t> AREAS of </a:t>
            </a:r>
            <a:r>
              <a:rPr lang="is-IS" dirty="0" err="1"/>
              <a:t>researchers</a:t>
            </a:r>
            <a:endParaRPr lang="is-IS" dirty="0"/>
          </a:p>
          <a:p>
            <a:r>
              <a:rPr lang="is-IS" dirty="0" err="1"/>
              <a:t>Different</a:t>
            </a:r>
            <a:r>
              <a:rPr lang="is-IS" dirty="0"/>
              <a:t> from other kind of </a:t>
            </a:r>
            <a:r>
              <a:rPr lang="is-IS" dirty="0" err="1"/>
              <a:t>funding</a:t>
            </a:r>
            <a:r>
              <a:rPr lang="is-IS" dirty="0"/>
              <a:t> – </a:t>
            </a:r>
            <a:r>
              <a:rPr lang="is-IS" dirty="0" err="1"/>
              <a:t>less</a:t>
            </a:r>
            <a:r>
              <a:rPr lang="is-IS" dirty="0"/>
              <a:t> </a:t>
            </a:r>
            <a:r>
              <a:rPr lang="is-IS" dirty="0" err="1"/>
              <a:t>focus</a:t>
            </a:r>
            <a:r>
              <a:rPr lang="is-IS" dirty="0"/>
              <a:t> on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research</a:t>
            </a:r>
            <a:r>
              <a:rPr lang="is-IS" dirty="0"/>
              <a:t> (</a:t>
            </a:r>
            <a:r>
              <a:rPr lang="is-IS" dirty="0" err="1"/>
              <a:t>althought</a:t>
            </a:r>
            <a:r>
              <a:rPr lang="is-IS" dirty="0"/>
              <a:t> </a:t>
            </a:r>
            <a:r>
              <a:rPr lang="is-IS" dirty="0" err="1"/>
              <a:t>that‘s</a:t>
            </a:r>
            <a:r>
              <a:rPr lang="is-IS" dirty="0"/>
              <a:t> </a:t>
            </a:r>
            <a:r>
              <a:rPr lang="is-IS" dirty="0" err="1"/>
              <a:t>still</a:t>
            </a:r>
            <a:r>
              <a:rPr lang="is-IS" dirty="0"/>
              <a:t> </a:t>
            </a:r>
            <a:r>
              <a:rPr lang="is-IS" dirty="0" err="1"/>
              <a:t>important</a:t>
            </a:r>
            <a:r>
              <a:rPr lang="is-IS" dirty="0"/>
              <a:t>)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more</a:t>
            </a:r>
            <a:r>
              <a:rPr lang="is-IS" dirty="0"/>
              <a:t> on YOU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researcher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/>
              <a:t>Many</a:t>
            </a:r>
            <a:r>
              <a:rPr lang="is-IS" dirty="0"/>
              <a:t> </a:t>
            </a:r>
            <a:r>
              <a:rPr lang="is-IS" dirty="0" err="1"/>
              <a:t>different</a:t>
            </a:r>
            <a:r>
              <a:rPr lang="is-IS" dirty="0"/>
              <a:t> </a:t>
            </a:r>
            <a:r>
              <a:rPr lang="is-IS" dirty="0" err="1"/>
              <a:t>programmes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achieve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goals</a:t>
            </a:r>
            <a:r>
              <a:rPr lang="is-IS" dirty="0"/>
              <a:t> of </a:t>
            </a:r>
            <a:r>
              <a:rPr lang="is-IS" dirty="0" err="1"/>
              <a:t>training</a:t>
            </a:r>
            <a:r>
              <a:rPr lang="is-IS" dirty="0"/>
              <a:t>, </a:t>
            </a:r>
            <a:r>
              <a:rPr lang="is-IS" dirty="0" err="1"/>
              <a:t>mobility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career</a:t>
            </a:r>
            <a:r>
              <a:rPr lang="is-IS" dirty="0"/>
              <a:t> </a:t>
            </a:r>
            <a:r>
              <a:rPr lang="is-IS" dirty="0" err="1"/>
              <a:t>development</a:t>
            </a:r>
            <a:r>
              <a:rPr lang="is-IS" dirty="0"/>
              <a:t> of </a:t>
            </a:r>
            <a:r>
              <a:rPr lang="is-IS" dirty="0" err="1"/>
              <a:t>researchers</a:t>
            </a:r>
            <a:r>
              <a:rPr lang="is-IS" dirty="0"/>
              <a:t>.</a:t>
            </a:r>
          </a:p>
          <a:p>
            <a:endParaRPr lang="is-IS" dirty="0"/>
          </a:p>
          <a:p>
            <a:r>
              <a:rPr lang="is-IS" dirty="0"/>
              <a:t>Today </a:t>
            </a:r>
            <a:r>
              <a:rPr lang="is-IS" dirty="0" err="1"/>
              <a:t>we</a:t>
            </a:r>
            <a:r>
              <a:rPr lang="is-IS" dirty="0"/>
              <a:t> are </a:t>
            </a:r>
            <a:r>
              <a:rPr lang="is-IS" dirty="0" err="1"/>
              <a:t>focusing</a:t>
            </a:r>
            <a:r>
              <a:rPr lang="is-IS" dirty="0"/>
              <a:t> on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Individual</a:t>
            </a:r>
            <a:r>
              <a:rPr lang="is-IS" dirty="0"/>
              <a:t> </a:t>
            </a:r>
            <a:r>
              <a:rPr lang="is-IS" dirty="0" err="1"/>
              <a:t>Fellowships</a:t>
            </a:r>
            <a:r>
              <a:rPr lang="is-I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/>
              <a:t>What</a:t>
            </a:r>
            <a:r>
              <a:rPr lang="is-IS" dirty="0"/>
              <a:t> is </a:t>
            </a:r>
            <a:r>
              <a:rPr lang="is-IS" dirty="0" err="1"/>
              <a:t>experienced</a:t>
            </a:r>
            <a:r>
              <a:rPr lang="is-IS" dirty="0"/>
              <a:t> </a:t>
            </a:r>
            <a:r>
              <a:rPr lang="is-IS" dirty="0" err="1"/>
              <a:t>researcher</a:t>
            </a:r>
            <a:r>
              <a:rPr lang="is-IS" dirty="0"/>
              <a:t>?</a:t>
            </a:r>
          </a:p>
          <a:p>
            <a:endParaRPr lang="is-IS" dirty="0"/>
          </a:p>
          <a:p>
            <a:r>
              <a:rPr lang="is-IS" dirty="0"/>
              <a:t>The </a:t>
            </a:r>
            <a:r>
              <a:rPr lang="is-IS" dirty="0" err="1"/>
              <a:t>host</a:t>
            </a:r>
            <a:r>
              <a:rPr lang="is-IS" dirty="0"/>
              <a:t> </a:t>
            </a:r>
            <a:r>
              <a:rPr lang="is-IS" dirty="0" err="1"/>
              <a:t>Insitution</a:t>
            </a:r>
            <a:r>
              <a:rPr lang="is-IS" dirty="0"/>
              <a:t> can </a:t>
            </a:r>
            <a:r>
              <a:rPr lang="is-IS" dirty="0" err="1"/>
              <a:t>be</a:t>
            </a:r>
            <a:r>
              <a:rPr lang="is-IS" dirty="0"/>
              <a:t> a </a:t>
            </a:r>
            <a:r>
              <a:rPr lang="is-IS" dirty="0" err="1"/>
              <a:t>univeristy</a:t>
            </a:r>
            <a:r>
              <a:rPr lang="is-IS" dirty="0"/>
              <a:t>, </a:t>
            </a:r>
            <a:r>
              <a:rPr lang="is-IS" dirty="0" err="1"/>
              <a:t>research</a:t>
            </a:r>
            <a:r>
              <a:rPr lang="is-IS" dirty="0"/>
              <a:t> </a:t>
            </a:r>
            <a:r>
              <a:rPr lang="is-IS" dirty="0" err="1"/>
              <a:t>organisation</a:t>
            </a:r>
            <a:r>
              <a:rPr lang="is-IS" dirty="0"/>
              <a:t> or any other </a:t>
            </a:r>
            <a:r>
              <a:rPr lang="is-IS" dirty="0" err="1"/>
              <a:t>academic</a:t>
            </a:r>
            <a:r>
              <a:rPr lang="is-IS" dirty="0"/>
              <a:t> </a:t>
            </a:r>
            <a:r>
              <a:rPr lang="is-IS" dirty="0" err="1"/>
              <a:t>institution</a:t>
            </a:r>
            <a:r>
              <a:rPr lang="is-IS" dirty="0"/>
              <a:t> OR it can </a:t>
            </a:r>
            <a:r>
              <a:rPr lang="is-IS" dirty="0" err="1"/>
              <a:t>also</a:t>
            </a:r>
            <a:r>
              <a:rPr lang="is-IS" dirty="0"/>
              <a:t> </a:t>
            </a:r>
            <a:r>
              <a:rPr lang="is-IS" dirty="0" err="1"/>
              <a:t>be</a:t>
            </a:r>
            <a:r>
              <a:rPr lang="is-IS" dirty="0"/>
              <a:t> a </a:t>
            </a:r>
            <a:r>
              <a:rPr lang="is-IS" dirty="0" err="1"/>
              <a:t>non-academic</a:t>
            </a:r>
            <a:r>
              <a:rPr lang="is-IS" dirty="0"/>
              <a:t> </a:t>
            </a:r>
            <a:r>
              <a:rPr lang="is-IS" dirty="0" err="1"/>
              <a:t>institution</a:t>
            </a:r>
            <a:r>
              <a:rPr lang="is-IS" dirty="0"/>
              <a:t>, such </a:t>
            </a:r>
            <a:r>
              <a:rPr lang="is-IS" dirty="0" err="1"/>
              <a:t>as</a:t>
            </a:r>
            <a:r>
              <a:rPr lang="is-IS" dirty="0"/>
              <a:t> </a:t>
            </a:r>
            <a:r>
              <a:rPr lang="is-IS" dirty="0" err="1"/>
              <a:t>industrial</a:t>
            </a:r>
            <a:r>
              <a:rPr lang="is-IS" dirty="0"/>
              <a:t> </a:t>
            </a:r>
            <a:r>
              <a:rPr lang="is-IS" dirty="0" err="1"/>
              <a:t>research</a:t>
            </a:r>
            <a:r>
              <a:rPr lang="is-IS" dirty="0"/>
              <a:t> </a:t>
            </a:r>
            <a:r>
              <a:rPr lang="is-IS" dirty="0" err="1"/>
              <a:t>centre</a:t>
            </a:r>
            <a:r>
              <a:rPr lang="is-IS" dirty="0"/>
              <a:t> og an NGO.</a:t>
            </a:r>
          </a:p>
          <a:p>
            <a:endParaRPr lang="is-IS" dirty="0"/>
          </a:p>
          <a:p>
            <a:r>
              <a:rPr lang="is-IS" dirty="0" err="1"/>
              <a:t>There</a:t>
            </a:r>
            <a:r>
              <a:rPr lang="is-IS" dirty="0"/>
              <a:t> is a </a:t>
            </a:r>
            <a:r>
              <a:rPr lang="is-IS" dirty="0" err="1"/>
              <a:t>great</a:t>
            </a:r>
            <a:r>
              <a:rPr lang="is-IS" dirty="0"/>
              <a:t> </a:t>
            </a:r>
            <a:r>
              <a:rPr lang="is-IS" dirty="0" err="1"/>
              <a:t>emphasis</a:t>
            </a:r>
            <a:r>
              <a:rPr lang="is-IS" dirty="0"/>
              <a:t> on </a:t>
            </a:r>
            <a:r>
              <a:rPr lang="is-IS" dirty="0" err="1"/>
              <a:t>making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fellowships</a:t>
            </a:r>
            <a:r>
              <a:rPr lang="is-IS" dirty="0"/>
              <a:t> </a:t>
            </a:r>
            <a:r>
              <a:rPr lang="is-IS" dirty="0" err="1"/>
              <a:t>attractive</a:t>
            </a:r>
            <a:r>
              <a:rPr lang="is-IS" dirty="0"/>
              <a:t>, </a:t>
            </a:r>
            <a:r>
              <a:rPr lang="is-IS" dirty="0" err="1"/>
              <a:t>so</a:t>
            </a:r>
            <a:r>
              <a:rPr lang="is-IS" dirty="0"/>
              <a:t> </a:t>
            </a:r>
            <a:r>
              <a:rPr lang="is-IS" dirty="0" err="1"/>
              <a:t>they</a:t>
            </a:r>
            <a:r>
              <a:rPr lang="is-IS" dirty="0"/>
              <a:t> are </a:t>
            </a:r>
            <a:r>
              <a:rPr lang="is-IS" dirty="0" err="1"/>
              <a:t>fully</a:t>
            </a:r>
            <a:r>
              <a:rPr lang="is-IS" dirty="0"/>
              <a:t> </a:t>
            </a:r>
            <a:r>
              <a:rPr lang="is-IS" dirty="0" err="1"/>
              <a:t>funded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include</a:t>
            </a:r>
            <a:r>
              <a:rPr lang="is-IS" dirty="0"/>
              <a:t> </a:t>
            </a:r>
            <a:r>
              <a:rPr lang="is-IS" dirty="0" err="1"/>
              <a:t>reasonably</a:t>
            </a:r>
            <a:r>
              <a:rPr lang="is-IS" dirty="0"/>
              <a:t> </a:t>
            </a:r>
            <a:r>
              <a:rPr lang="is-IS" dirty="0" err="1"/>
              <a:t>good</a:t>
            </a:r>
            <a:r>
              <a:rPr lang="is-IS" dirty="0"/>
              <a:t> </a:t>
            </a:r>
            <a:r>
              <a:rPr lang="is-IS" dirty="0" err="1"/>
              <a:t>salaries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budget</a:t>
            </a:r>
            <a:r>
              <a:rPr lang="is-IS" dirty="0"/>
              <a:t> for </a:t>
            </a:r>
            <a:r>
              <a:rPr lang="is-IS" dirty="0" err="1"/>
              <a:t>research</a:t>
            </a:r>
            <a:r>
              <a:rPr lang="is-IS" dirty="0"/>
              <a:t> </a:t>
            </a:r>
            <a:r>
              <a:rPr lang="is-IS" dirty="0" err="1"/>
              <a:t>costs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managerial</a:t>
            </a:r>
            <a:r>
              <a:rPr lang="is-IS" dirty="0"/>
              <a:t> </a:t>
            </a:r>
            <a:r>
              <a:rPr lang="is-IS" dirty="0" err="1"/>
              <a:t>cost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included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proposal</a:t>
            </a:r>
            <a:r>
              <a:rPr lang="is-I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9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0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8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973F-762D-422B-A21C-017F71AE8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27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5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for  before – what is the best way to make partners in other countries?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5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3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7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973F-762D-422B-A21C-017F71AE8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973F-762D-422B-A21C-017F71AE8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D4D0-8A79-4CE8-91A6-3A3E81B362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8E05-2ED0-4E2C-A280-2EFD599715C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9915-7C4A-4CC9-A8B3-B0C6A447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0.png"/><Relationship Id="rId4" Type="http://schemas.openxmlformats.org/officeDocument/2006/relationships/image" Target="../media/image42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44.png"/><Relationship Id="rId4" Type="http://schemas.openxmlformats.org/officeDocument/2006/relationships/diagramData" Target="../diagrams/data11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euraxess.ec.europa.eu/worldwide/china/marie-curie-individual-fellowships-call-open-201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56.svg"/><Relationship Id="rId5" Type="http://schemas.openxmlformats.org/officeDocument/2006/relationships/diagramData" Target="../diagrams/data12.xml"/><Relationship Id="rId10" Type="http://schemas.openxmlformats.org/officeDocument/2006/relationships/image" Target="../media/image55.png"/><Relationship Id="rId4" Type="http://schemas.openxmlformats.org/officeDocument/2006/relationships/image" Target="../media/image46.svg"/><Relationship Id="rId9" Type="http://schemas.microsoft.com/office/2007/relationships/diagramDrawing" Target="../diagrams/drawing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18" Type="http://schemas.openxmlformats.org/officeDocument/2006/relationships/image" Target="../media/image60.svg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5" Type="http://schemas.openxmlformats.org/officeDocument/2006/relationships/image" Target="../media/image57.png"/><Relationship Id="rId10" Type="http://schemas.openxmlformats.org/officeDocument/2006/relationships/diagramData" Target="../diagrams/data14.xml"/><Relationship Id="rId19" Type="http://schemas.openxmlformats.org/officeDocument/2006/relationships/image" Target="../media/image10.png"/><Relationship Id="rId4" Type="http://schemas.openxmlformats.org/officeDocument/2006/relationships/image" Target="../media/image46.sv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BE992-1378-46B3-9485-A36FA122F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" y="0"/>
            <a:ext cx="9073182" cy="68898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652120" y="3764184"/>
            <a:ext cx="3168526" cy="17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800" b="1" i="0" dirty="0"/>
              <a:t>Fujian Session</a:t>
            </a:r>
          </a:p>
          <a:p>
            <a:pPr algn="r"/>
            <a:r>
              <a:rPr lang="en-US" sz="1800" b="1" i="0" dirty="0"/>
              <a:t>21 October 2019</a:t>
            </a:r>
          </a:p>
          <a:p>
            <a:pPr algn="r"/>
            <a:endParaRPr lang="fr-BE" altLang="en-US" sz="2000" b="1" i="0" dirty="0">
              <a:solidFill>
                <a:srgbClr val="164796"/>
              </a:solidFill>
            </a:endParaRPr>
          </a:p>
          <a:p>
            <a:pPr algn="r"/>
            <a:r>
              <a:rPr lang="fr-BE" altLang="en-US" sz="2000" b="1" i="0" dirty="0" err="1">
                <a:solidFill>
                  <a:srgbClr val="164796"/>
                </a:solidFill>
              </a:rPr>
              <a:t>Halldor</a:t>
            </a:r>
            <a:r>
              <a:rPr lang="fr-BE" altLang="en-US" sz="2000" b="1" i="0" dirty="0">
                <a:solidFill>
                  <a:srgbClr val="164796"/>
                </a:solidFill>
              </a:rPr>
              <a:t> Berg</a:t>
            </a:r>
            <a:endParaRPr lang="fr-BE" altLang="en-US" sz="2000" dirty="0">
              <a:solidFill>
                <a:srgbClr val="164796"/>
              </a:solidFill>
            </a:endParaRPr>
          </a:p>
          <a:p>
            <a:pPr algn="r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GB" altLang="en-US" sz="1300" i="0" dirty="0">
                <a:solidFill>
                  <a:srgbClr val="164796"/>
                </a:solidFill>
              </a:rPr>
              <a:t>Country Representative</a:t>
            </a:r>
          </a:p>
          <a:p>
            <a:pPr algn="r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GB" altLang="en-US" sz="1300" i="0" dirty="0">
                <a:solidFill>
                  <a:srgbClr val="164796"/>
                </a:solidFill>
              </a:rPr>
              <a:t>EURAXESS China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A2E9FE-4F0C-4241-BACE-09E08855876C}"/>
              </a:ext>
            </a:extLst>
          </p:cNvPr>
          <p:cNvSpPr/>
          <p:nvPr/>
        </p:nvSpPr>
        <p:spPr>
          <a:xfrm>
            <a:off x="178202" y="5949280"/>
            <a:ext cx="5833957" cy="69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11DAAA4-DC2A-46E2-9EF0-3ADA49DF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0" y="5470473"/>
            <a:ext cx="33845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GB" altLang="en-US" sz="1300" i="0" dirty="0">
                <a:solidFill>
                  <a:srgbClr val="164796"/>
                </a:solidFill>
              </a:rPr>
              <a:t>Organised by</a:t>
            </a:r>
          </a:p>
        </p:txBody>
      </p:sp>
      <p:pic>
        <p:nvPicPr>
          <p:cNvPr id="1026" name="Picture 2" descr="https://upload.wikimedia.org/wikipedia/en/thumb/7/76/Marie_Curie_Alumni_Association_logo.jpg/220px-Marie_Curie_Alumni_Association_logo.jpg">
            <a:extLst>
              <a:ext uri="{FF2B5EF4-FFF2-40B4-BE49-F238E27FC236}">
                <a16:creationId xmlns:a16="http://schemas.microsoft.com/office/drawing/2014/main" id="{49D4374B-0EF1-4F25-8258-47498A08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40" y="5868830"/>
            <a:ext cx="952544" cy="9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35DCAE-945F-4371-BB98-A22D490BC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" y="5701773"/>
            <a:ext cx="1533762" cy="1255619"/>
          </a:xfrm>
          <a:prstGeom prst="rect">
            <a:avLst/>
          </a:prstGeom>
        </p:spPr>
      </p:pic>
      <p:sp>
        <p:nvSpPr>
          <p:cNvPr id="4" name="AutoShape 2" descr="https://upload.wikimedia.org/wikipedia/en/3/3d/Xi%27an_Jiaotong_University.png">
            <a:extLst>
              <a:ext uri="{FF2B5EF4-FFF2-40B4-BE49-F238E27FC236}">
                <a16:creationId xmlns:a16="http://schemas.microsoft.com/office/drawing/2014/main" id="{D134EF1E-8718-4C12-B631-FFCDF79D1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C71024-BB80-4BC8-99EA-9692DBD860CF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BB1EE95-23BC-428F-875F-F11EC697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159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コンテンツ プレースホルダー 3">
            <a:extLst>
              <a:ext uri="{FF2B5EF4-FFF2-40B4-BE49-F238E27FC236}">
                <a16:creationId xmlns:a16="http://schemas.microsoft.com/office/drawing/2014/main" id="{9BFAA2FE-9312-4F37-B525-D3261E1C8D48}"/>
              </a:ext>
            </a:extLst>
          </p:cNvPr>
          <p:cNvGraphicFramePr>
            <a:graphicFrameLocks/>
          </p:cNvGraphicFramePr>
          <p:nvPr/>
        </p:nvGraphicFramePr>
        <p:xfrm>
          <a:off x="2051720" y="2060848"/>
          <a:ext cx="7261067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0575886-64EE-468D-8D4D-8AE3F0279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704CCA-91F7-46EF-B921-8080D5101144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1A62748-0335-47A8-A0E8-C627F6DF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447" y="1950188"/>
            <a:ext cx="59046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DEVELOP YOUR NETWORK OF CONTACTS IN THE SINO-EUROPEAN RESEARCH COMMUNITY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在欧</a:t>
            </a:r>
            <a:r>
              <a:rPr lang="en-US" altLang="zh-CN" sz="1800" i="0" dirty="0">
                <a:solidFill>
                  <a:srgbClr val="164796"/>
                </a:solidFill>
                <a:latin typeface="Calibri" pitchFamily="34" charset="0"/>
              </a:rPr>
              <a:t>-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中研究群体中建立自己的联系网络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KEEP TRACK OF THE LATEST DEVELOPMENTS IN SINO-EUROPEAN RESEARCH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了解最新发展趋势 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FIND OUT NEW FUNDING AND CAREER OPPORTUNITIES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发现资金和就业机会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EURAXESS IS YOUR PARTNER FOR RELOCATING TO EUROPE</a:t>
            </a:r>
          </a:p>
          <a:p>
            <a:r>
              <a:rPr lang="en-US" altLang="en-US" sz="1800" i="0" dirty="0">
                <a:solidFill>
                  <a:srgbClr val="164796"/>
                </a:solidFill>
                <a:latin typeface="Calibri" pitchFamily="34" charset="0"/>
              </a:rPr>
              <a:t>EURAXESS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是您转向欧洲的伙伴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FREE TO JOIN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免费注册</a:t>
            </a:r>
          </a:p>
        </p:txBody>
      </p:sp>
      <p:pic>
        <p:nvPicPr>
          <p:cNvPr id="13" name="Obrázek 1">
            <a:extLst>
              <a:ext uri="{FF2B5EF4-FFF2-40B4-BE49-F238E27FC236}">
                <a16:creationId xmlns:a16="http://schemas.microsoft.com/office/drawing/2014/main" id="{352C5DAC-5027-4485-AC80-A880D6618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" y="3571048"/>
            <a:ext cx="2041832" cy="20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A44EC4-ABE8-4B27-AA78-7E0FB577C646}"/>
              </a:ext>
            </a:extLst>
          </p:cNvPr>
          <p:cNvSpPr/>
          <p:nvPr/>
        </p:nvSpPr>
        <p:spPr>
          <a:xfrm>
            <a:off x="-580588" y="5515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s-IS" altLang="en-US" sz="1400" dirty="0">
                <a:solidFill>
                  <a:srgbClr val="4597A0"/>
                </a:solidFill>
                <a:latin typeface="Calibri" pitchFamily="34" charset="0"/>
              </a:rPr>
              <a:t>CHINA.EURAXESS.ORG</a:t>
            </a:r>
          </a:p>
          <a:p>
            <a:pPr algn="ctr"/>
            <a:r>
              <a:rPr lang="is-IS" altLang="zh-CN" sz="1400" dirty="0">
                <a:solidFill>
                  <a:srgbClr val="4597A0"/>
                </a:solidFill>
                <a:latin typeface="Calibri" pitchFamily="34" charset="0"/>
              </a:rPr>
              <a:t>CHINA@EURAXESS.NET</a:t>
            </a:r>
          </a:p>
          <a:p>
            <a:pPr algn="ctr"/>
            <a:r>
              <a:rPr lang="cs-CZ" altLang="zh-CN" sz="1400" b="1" cap="small" dirty="0">
                <a:solidFill>
                  <a:srgbClr val="164796"/>
                </a:solidFill>
              </a:rPr>
              <a:t>Facebook, linkedin</a:t>
            </a:r>
            <a:br>
              <a:rPr lang="is-IS" altLang="zh-CN" sz="1400" b="1" cap="small" dirty="0">
                <a:solidFill>
                  <a:srgbClr val="164796"/>
                </a:solidFill>
              </a:rPr>
            </a:br>
            <a:r>
              <a:rPr lang="zh-CN" altLang="en-US" sz="1400" b="1" cap="small" dirty="0">
                <a:solidFill>
                  <a:srgbClr val="164796"/>
                </a:solidFill>
                <a:ea typeface="ＭＳ Ｐゴシック" panose="020B0600070205080204" pitchFamily="34" charset="-128"/>
              </a:rPr>
              <a:t>微信</a:t>
            </a:r>
            <a:r>
              <a:rPr lang="cs-CZ" altLang="ja-JP" sz="1400" b="1" cap="small" dirty="0">
                <a:solidFill>
                  <a:srgbClr val="164796"/>
                </a:solidFill>
              </a:rPr>
              <a:t>: </a:t>
            </a:r>
            <a:r>
              <a:rPr lang="cs-CZ" altLang="ja-JP" sz="1400" b="1" dirty="0">
                <a:solidFill>
                  <a:srgbClr val="164796"/>
                </a:solidFill>
              </a:rPr>
              <a:t>EURAXESS</a:t>
            </a:r>
          </a:p>
          <a:p>
            <a:pPr algn="ctr"/>
            <a:endParaRPr lang="zh-CN" altLang="en-US" sz="1400" dirty="0">
              <a:solidFill>
                <a:srgbClr val="164796"/>
              </a:solidFill>
              <a:latin typeface="Calibri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EDE81AD-0BCE-456F-A29E-A35B8F77D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3669" y="3068489"/>
            <a:ext cx="8856662" cy="151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QUICK OVERVIEW OF THE</a:t>
            </a:r>
          </a:p>
          <a:p>
            <a:pPr>
              <a:buClr>
                <a:srgbClr val="204388"/>
              </a:buClr>
            </a:pPr>
            <a:r>
              <a:rPr lang="en-US" altLang="zh-CN" sz="2800" b="1" dirty="0">
                <a:solidFill>
                  <a:srgbClr val="4597A0"/>
                </a:solidFill>
              </a:rPr>
              <a:t>EUROPEAN FUNDING LANDSCAPE AND HORIZON 2020</a:t>
            </a:r>
            <a:endParaRPr lang="zh-CN" altLang="en-US" sz="2800" b="1" dirty="0">
              <a:solidFill>
                <a:srgbClr val="4597A0"/>
              </a:solidFill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D0487-57CD-4BEF-90B8-9403AFC1A080}"/>
              </a:ext>
            </a:extLst>
          </p:cNvPr>
          <p:cNvSpPr/>
          <p:nvPr/>
        </p:nvSpPr>
        <p:spPr>
          <a:xfrm>
            <a:off x="4042054" y="259579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04388"/>
              </a:buClr>
            </a:pPr>
            <a:r>
              <a:rPr lang="en-GB" altLang="en-US" b="1" dirty="0">
                <a:solidFill>
                  <a:srgbClr val="FFC000"/>
                </a:solidFill>
              </a:rPr>
              <a:t>Section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87FC3-F499-478C-9E9A-CE20A6257B73}"/>
              </a:ext>
            </a:extLst>
          </p:cNvPr>
          <p:cNvSpPr txBox="1"/>
          <p:nvPr/>
        </p:nvSpPr>
        <p:spPr>
          <a:xfrm>
            <a:off x="3059832" y="41490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00:15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F39C360-8BF6-4EF8-98A2-04F48705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european map with pins in it">
            <a:extLst>
              <a:ext uri="{FF2B5EF4-FFF2-40B4-BE49-F238E27FC236}">
                <a16:creationId xmlns:a16="http://schemas.microsoft.com/office/drawing/2014/main" id="{7DE9582F-C4AB-4A65-A9B5-EE476141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5937">
            <a:off x="4981091" y="4146775"/>
            <a:ext cx="6088959" cy="4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258888" y="3476127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fr-BE" altLang="en-US" sz="2800" b="1" i="0" dirty="0">
                <a:solidFill>
                  <a:schemeClr val="bg1"/>
                </a:solidFill>
              </a:rPr>
              <a:t>- RESEARCHERS IN MOTION -</a:t>
            </a:r>
            <a:endParaRPr lang="fr-BE" altLang="en-US" sz="28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2F7AC-51D6-4BBE-AC34-53C438913F63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02F9C314-EB3E-4437-9EFC-EBF8C97D0AEA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20FF611-6378-4320-B416-DCB5D50351E5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0E00E84D-AA3F-4ECA-B502-389386C7855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20FDF97-2A20-4C39-A933-D0CF7E30E654}"/>
              </a:ext>
            </a:extLst>
          </p:cNvPr>
          <p:cNvSpPr/>
          <p:nvPr/>
        </p:nvSpPr>
        <p:spPr>
          <a:xfrm>
            <a:off x="-44742" y="2114827"/>
            <a:ext cx="4615948" cy="4815181"/>
          </a:xfrm>
          <a:prstGeom prst="upArrow">
            <a:avLst>
              <a:gd name="adj1" fmla="val 86097"/>
              <a:gd name="adj2" fmla="val 2364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581246D4-E73A-40C3-9FB6-55C38B55949A}"/>
              </a:ext>
            </a:extLst>
          </p:cNvPr>
          <p:cNvSpPr/>
          <p:nvPr/>
        </p:nvSpPr>
        <p:spPr>
          <a:xfrm>
            <a:off x="4572000" y="2114827"/>
            <a:ext cx="4615948" cy="4815181"/>
          </a:xfrm>
          <a:prstGeom prst="upArrow">
            <a:avLst>
              <a:gd name="adj1" fmla="val 86097"/>
              <a:gd name="adj2" fmla="val 2364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iar-pole.com/wp-content/uploads/2013/10/H2020-logo-etoiles-quadri.jpg">
            <a:extLst>
              <a:ext uri="{FF2B5EF4-FFF2-40B4-BE49-F238E27FC236}">
                <a16:creationId xmlns:a16="http://schemas.microsoft.com/office/drawing/2014/main" id="{F628751D-B163-495E-A277-E68BF198E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3" b="97484" l="498" r="98694">
                        <a14:foregroundMark x1="39552" y1="36478" x2="37002" y2="47484"/>
                        <a14:foregroundMark x1="47512" y1="37107" x2="47699" y2="53302"/>
                        <a14:foregroundMark x1="29664" y1="35063" x2="35510" y2="58019"/>
                        <a14:foregroundMark x1="26430" y1="37893" x2="25933" y2="57390"/>
                        <a14:foregroundMark x1="19403" y1="37893" x2="24440" y2="61164"/>
                        <a14:foregroundMark x1="13060" y1="34434" x2="10883" y2="37107"/>
                        <a14:foregroundMark x1="498" y1="35849" x2="6032" y2="54245"/>
                        <a14:foregroundMark x1="60945" y1="40881" x2="66978" y2="58333"/>
                        <a14:foregroundMark x1="73259" y1="36478" x2="70771" y2="37893"/>
                        <a14:foregroundMark x1="76182" y1="39937" x2="81592" y2="52516"/>
                        <a14:foregroundMark x1="86629" y1="38208" x2="84701" y2="38208"/>
                        <a14:foregroundMark x1="72575" y1="17296" x2="74192" y2="12579"/>
                        <a14:foregroundMark x1="79540" y1="8805" x2="81654" y2="3774"/>
                        <a14:foregroundMark x1="86256" y1="9434" x2="89677" y2="2987"/>
                        <a14:foregroundMark x1="93346" y1="19811" x2="97823" y2="11950"/>
                        <a14:foregroundMark x1="94838" y1="41038" x2="98818" y2="32547"/>
                        <a14:foregroundMark x1="91356" y1="67925" x2="95647" y2="57075"/>
                        <a14:foregroundMark x1="82152" y1="89937" x2="86007" y2="80031"/>
                        <a14:foregroundMark x1="72823" y1="97484" x2="75746" y2="90881"/>
                        <a14:backgroundMark x1="28545" y1="14937" x2="43470" y2="14937"/>
                        <a14:backgroundMark x1="72279" y1="19455" x2="74876" y2="20755"/>
                        <a14:backgroundMark x1="62002" y1="14308" x2="72227" y2="1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9" r="8264" b="40271"/>
          <a:stretch/>
        </p:blipFill>
        <p:spPr bwMode="auto">
          <a:xfrm>
            <a:off x="888356" y="1678276"/>
            <a:ext cx="2782945" cy="3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0D5DD-1806-44C1-A40D-8CC670D151F7}"/>
              </a:ext>
            </a:extLst>
          </p:cNvPr>
          <p:cNvSpPr txBox="1"/>
          <p:nvPr/>
        </p:nvSpPr>
        <p:spPr>
          <a:xfrm>
            <a:off x="4854832" y="1618991"/>
            <a:ext cx="507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C84"/>
                </a:solidFill>
              </a:rPr>
              <a:t>INDIVIDUAL </a:t>
            </a:r>
            <a:r>
              <a:rPr lang="en-US" sz="2800" dirty="0">
                <a:solidFill>
                  <a:srgbClr val="154C84"/>
                </a:solidFill>
              </a:rPr>
              <a:t>EU COUNTRIES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08737EA5-17DB-406D-AA53-3D2EAD6A7E40}"/>
              </a:ext>
            </a:extLst>
          </p:cNvPr>
          <p:cNvSpPr/>
          <p:nvPr/>
        </p:nvSpPr>
        <p:spPr>
          <a:xfrm>
            <a:off x="319820" y="3476127"/>
            <a:ext cx="1885040" cy="3481265"/>
          </a:xfrm>
          <a:prstGeom prst="upArrow">
            <a:avLst>
              <a:gd name="adj1" fmla="val 86097"/>
              <a:gd name="adj2" fmla="val 2364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64CF9ED7-7F2A-44F3-95D9-7040D0256323}"/>
              </a:ext>
            </a:extLst>
          </p:cNvPr>
          <p:cNvSpPr/>
          <p:nvPr/>
        </p:nvSpPr>
        <p:spPr>
          <a:xfrm>
            <a:off x="2326920" y="3476126"/>
            <a:ext cx="1885040" cy="3481265"/>
          </a:xfrm>
          <a:prstGeom prst="upArrow">
            <a:avLst>
              <a:gd name="adj1" fmla="val 86097"/>
              <a:gd name="adj2" fmla="val 2364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Questions">
            <a:extLst>
              <a:ext uri="{FF2B5EF4-FFF2-40B4-BE49-F238E27FC236}">
                <a16:creationId xmlns:a16="http://schemas.microsoft.com/office/drawing/2014/main" id="{0A5319F4-6976-4CD9-AAA1-50F771C91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584" y="2564904"/>
            <a:ext cx="914400" cy="914400"/>
          </a:xfrm>
          <a:prstGeom prst="rect">
            <a:avLst/>
          </a:prstGeom>
        </p:spPr>
      </p:pic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29C8863A-CD4D-4733-AD6B-08BFE3E6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3504" y="2708920"/>
            <a:ext cx="9144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306DFB-0639-49BD-B2BC-16F082A6F9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8" y="4032918"/>
            <a:ext cx="1207890" cy="12078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B7392E-F0AF-4D5E-BFBF-7D4FA7AB4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5" y="5554973"/>
            <a:ext cx="1207890" cy="12078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5A0FBD-76A9-4115-A3D6-0C5821AA7B30}"/>
              </a:ext>
            </a:extLst>
          </p:cNvPr>
          <p:cNvSpPr txBox="1"/>
          <p:nvPr/>
        </p:nvSpPr>
        <p:spPr>
          <a:xfrm>
            <a:off x="2602104" y="5953311"/>
            <a:ext cx="1393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3399"/>
                </a:solidFill>
              </a:rPr>
              <a:t>Sino-EU </a:t>
            </a:r>
          </a:p>
          <a:p>
            <a:pPr algn="ctr"/>
            <a:r>
              <a:rPr lang="en-US" altLang="zh-TW" b="1" dirty="0">
                <a:solidFill>
                  <a:srgbClr val="003399"/>
                </a:solidFill>
              </a:rPr>
              <a:t>co-funding 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3EBF65-3F1C-459D-AC06-A0351B9E151B}"/>
              </a:ext>
            </a:extLst>
          </p:cNvPr>
          <p:cNvSpPr txBox="1"/>
          <p:nvPr/>
        </p:nvSpPr>
        <p:spPr>
          <a:xfrm>
            <a:off x="2607167" y="4221088"/>
            <a:ext cx="1393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3399"/>
                </a:solidFill>
              </a:rPr>
              <a:t>Networks like RISE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EE007-07B7-4C3F-85BA-E4A153BDF59F}"/>
              </a:ext>
            </a:extLst>
          </p:cNvPr>
          <p:cNvSpPr txBox="1"/>
          <p:nvPr/>
        </p:nvSpPr>
        <p:spPr>
          <a:xfrm>
            <a:off x="2607167" y="5085184"/>
            <a:ext cx="1393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3399"/>
                </a:solidFill>
              </a:rPr>
              <a:t>Big H2020 projects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6" name="Text Box 1">
            <a:extLst>
              <a:ext uri="{FF2B5EF4-FFF2-40B4-BE49-F238E27FC236}">
                <a16:creationId xmlns:a16="http://schemas.microsoft.com/office/drawing/2014/main" id="{2D76C9F8-69B9-49B2-A966-C26C853F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52" y="3068960"/>
            <a:ext cx="3895316" cy="40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EU COUNTRIES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Austria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Italy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Belgium		Latvia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Bulgaria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Lithuania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Croatia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Luxembourg</a:t>
            </a:r>
            <a:endParaRPr lang="is-IS" altLang="zh-CN" sz="1000" b="1" dirty="0">
              <a:solidFill>
                <a:srgbClr val="002E97"/>
              </a:solidFill>
              <a:latin typeface="Calibri" pitchFamily="34" charset="0"/>
              <a:ea typeface="Arial Unicode MS" pitchFamily="34" charset="-122"/>
            </a:endParaRP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Cyprus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Malta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Czechia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Netherlands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Denmark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Poland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Estonia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Portugal</a:t>
            </a:r>
            <a:endParaRPr lang="is-IS" altLang="zh-CN" sz="1000" b="1" dirty="0">
              <a:solidFill>
                <a:srgbClr val="002E97"/>
              </a:solidFill>
              <a:latin typeface="Calibri" pitchFamily="34" charset="0"/>
              <a:ea typeface="Arial Unicode MS" pitchFamily="34" charset="-122"/>
            </a:endParaRP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Finland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Romania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France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Slovakia</a:t>
            </a:r>
            <a:endParaRPr lang="is-IS" altLang="zh-CN" sz="1000" b="1" dirty="0">
              <a:solidFill>
                <a:srgbClr val="002E97"/>
              </a:solidFill>
              <a:latin typeface="Calibri" pitchFamily="34" charset="0"/>
              <a:ea typeface="Arial Unicode MS" pitchFamily="34" charset="-122"/>
            </a:endParaRP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Germany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Slovenia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Greece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Spain</a:t>
            </a:r>
            <a:endParaRPr lang="is-IS" altLang="zh-CN" sz="1000" b="1" dirty="0">
              <a:solidFill>
                <a:srgbClr val="002E97"/>
              </a:solidFill>
              <a:latin typeface="Calibri" pitchFamily="34" charset="0"/>
              <a:ea typeface="Arial Unicode MS" pitchFamily="34" charset="-122"/>
            </a:endParaRP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Hungary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Sweden</a:t>
            </a:r>
            <a:r>
              <a:rPr lang="is-IS" altLang="zh-CN" sz="1000" b="1" dirty="0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		Ireland		United </a:t>
            </a:r>
            <a:r>
              <a:rPr lang="is-IS" altLang="zh-CN" sz="1000" b="1" dirty="0" err="1">
                <a:solidFill>
                  <a:srgbClr val="002E97"/>
                </a:solidFill>
                <a:latin typeface="Calibri" pitchFamily="34" charset="0"/>
                <a:ea typeface="Arial Unicode MS" pitchFamily="34" charset="-122"/>
              </a:rPr>
              <a:t>Kingdoms</a:t>
            </a:r>
            <a:endParaRPr lang="en-US" altLang="zh-CN" sz="1000" b="1" dirty="0">
              <a:solidFill>
                <a:srgbClr val="002E97"/>
              </a:solidFill>
              <a:latin typeface="Calibri" pitchFamily="34" charset="0"/>
              <a:ea typeface="Arial Unicode MS" pitchFamily="34" charset="-122"/>
            </a:endParaRPr>
          </a:p>
          <a:p>
            <a:pPr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zh-CN" sz="1600" dirty="0">
              <a:solidFill>
                <a:srgbClr val="002E97"/>
              </a:solidFill>
              <a:latin typeface="Browallia New" panose="020B0604020202020204" pitchFamily="34" charset="-34"/>
              <a:ea typeface="Arial Unicode MS" pitchFamily="34" charset="-122"/>
              <a:cs typeface="Browallia New" panose="020B0604020202020204" pitchFamily="34" charset="-34"/>
            </a:endParaRPr>
          </a:p>
        </p:txBody>
      </p:sp>
      <p:sp>
        <p:nvSpPr>
          <p:cNvPr id="48" name="Text Box 1">
            <a:extLst>
              <a:ext uri="{FF2B5EF4-FFF2-40B4-BE49-F238E27FC236}">
                <a16:creationId xmlns:a16="http://schemas.microsoft.com/office/drawing/2014/main" id="{EB8022B1-8208-46F7-A654-F98760EB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98" y="5085184"/>
            <a:ext cx="3895316" cy="40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ASSOCIATED COUNTRIES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Albania		Ukraine		Georgia		Israel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Montenegro	Serbia		Turkey		Moldavia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Armenia	Tunisia		Iceland		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Faroe Islands	</a:t>
            </a:r>
            <a:r>
              <a:rPr lang="is-I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N</a:t>
            </a:r>
            <a:r>
              <a:rPr lang="en-US" altLang="zh-CN" sz="1050" b="1" dirty="0" err="1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orway</a:t>
            </a: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		Switzerland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1050" b="1" dirty="0">
                <a:solidFill>
                  <a:srgbClr val="003399"/>
                </a:solidFill>
                <a:latin typeface="Calibri" pitchFamily="34" charset="0"/>
                <a:ea typeface="Arial Unicode MS" pitchFamily="34" charset="-122"/>
              </a:rPr>
              <a:t>Bosnia and Herzegovina		 North Macedonia 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334ACBF-0BF7-411E-8EBB-1A4B2A147D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0" grpId="0"/>
      <p:bldP spid="31" grpId="0" animBg="1"/>
      <p:bldP spid="33" grpId="0" animBg="1"/>
      <p:bldP spid="35" grpId="0" animBg="1"/>
      <p:bldP spid="44" grpId="0" animBg="1"/>
      <p:bldP spid="45" grpId="0" animBg="1"/>
      <p:bldP spid="4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3669" y="3068489"/>
            <a:ext cx="8856662" cy="151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OPPORTUNITIES FOR INDIVIDUAL RESEARCHERS:</a:t>
            </a:r>
          </a:p>
          <a:p>
            <a:pPr>
              <a:buClr>
                <a:srgbClr val="204388"/>
              </a:buClr>
            </a:pPr>
            <a:r>
              <a:rPr lang="en-US" altLang="zh-CN" sz="2800" b="1" dirty="0">
                <a:solidFill>
                  <a:srgbClr val="4597A0"/>
                </a:solidFill>
              </a:rPr>
              <a:t>IN THE EUROPEAN UNION</a:t>
            </a:r>
            <a:endParaRPr lang="zh-CN" altLang="en-US" sz="2800" b="1" dirty="0">
              <a:solidFill>
                <a:srgbClr val="4597A0"/>
              </a:solidFill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D0487-57CD-4BEF-90B8-9403AFC1A080}"/>
              </a:ext>
            </a:extLst>
          </p:cNvPr>
          <p:cNvSpPr/>
          <p:nvPr/>
        </p:nvSpPr>
        <p:spPr>
          <a:xfrm>
            <a:off x="4042054" y="259579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04388"/>
              </a:buClr>
            </a:pPr>
            <a:r>
              <a:rPr lang="en-GB" altLang="en-US" b="1" dirty="0">
                <a:solidFill>
                  <a:srgbClr val="FFC000"/>
                </a:solidFill>
              </a:rPr>
              <a:t>Section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CC901-6289-4DEC-9582-7B896B3F843B}"/>
              </a:ext>
            </a:extLst>
          </p:cNvPr>
          <p:cNvSpPr txBox="1"/>
          <p:nvPr/>
        </p:nvSpPr>
        <p:spPr>
          <a:xfrm>
            <a:off x="3059832" y="41490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00:25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F82B0B6-0A3B-4907-BA87-343469F9B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258888" y="3280817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fr-BE" altLang="en-US" sz="2800" b="1" i="0" dirty="0">
                <a:solidFill>
                  <a:schemeClr val="bg1"/>
                </a:solidFill>
              </a:rPr>
              <a:t>- RESEARCHERS IN MOTION -</a:t>
            </a:r>
            <a:endParaRPr lang="fr-BE" altLang="en-US" sz="28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EUROPEAN RESEARCH COUNCIL:</a:t>
            </a:r>
            <a:r>
              <a:rPr lang="zh-CN" altLang="en-US" sz="2800" b="1" dirty="0">
                <a:solidFill>
                  <a:srgbClr val="4597A0"/>
                </a:solidFill>
              </a:rPr>
              <a:t>欧洲研究委员会</a:t>
            </a:r>
          </a:p>
          <a:p>
            <a:endParaRPr lang="en-US" altLang="en-US" sz="1600" b="1" dirty="0">
              <a:solidFill>
                <a:srgbClr val="4597A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12" name="Obrázek 4"/>
          <p:cNvPicPr>
            <a:picLocks noChangeAspect="1"/>
          </p:cNvPicPr>
          <p:nvPr/>
        </p:nvPicPr>
        <p:blipFill>
          <a:blip r:embed="rId3" cstate="print"/>
          <a:srcRect b="23212"/>
          <a:stretch>
            <a:fillRect/>
          </a:stretch>
        </p:blipFill>
        <p:spPr bwMode="auto">
          <a:xfrm>
            <a:off x="7092280" y="2371515"/>
            <a:ext cx="16906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11560" y="2258177"/>
            <a:ext cx="648072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cap="small" dirty="0">
                <a:solidFill>
                  <a:srgbClr val="CC3399"/>
                </a:solidFill>
              </a:rPr>
              <a:t>An </a:t>
            </a:r>
            <a:r>
              <a:rPr lang="en-GB" altLang="en-US" b="1" cap="small" dirty="0">
                <a:solidFill>
                  <a:srgbClr val="CC3399"/>
                </a:solidFill>
              </a:rPr>
              <a:t>autonomous</a:t>
            </a:r>
            <a:r>
              <a:rPr lang="en-GB" altLang="en-US" cap="small" dirty="0">
                <a:solidFill>
                  <a:srgbClr val="CC3399"/>
                </a:solidFill>
              </a:rPr>
              <a:t> funding body set up by the EU in 2007 and led by scientists</a:t>
            </a:r>
            <a:r>
              <a:rPr lang="zh-CN" altLang="en-US" cap="small" dirty="0">
                <a:solidFill>
                  <a:srgbClr val="CC3399"/>
                </a:solidFill>
              </a:rPr>
              <a:t> </a:t>
            </a:r>
            <a:r>
              <a:rPr lang="zh-CN" altLang="en-US" cap="small" dirty="0">
                <a:solidFill>
                  <a:srgbClr val="164796"/>
                </a:solidFill>
                <a:latin typeface="+mj-ea"/>
              </a:rPr>
              <a:t>在</a:t>
            </a:r>
            <a:r>
              <a:rPr lang="en-US" altLang="zh-CN" cap="small" dirty="0">
                <a:solidFill>
                  <a:srgbClr val="164796"/>
                </a:solidFill>
                <a:latin typeface="+mj-ea"/>
              </a:rPr>
              <a:t>2007</a:t>
            </a:r>
            <a:r>
              <a:rPr lang="zh-CN" altLang="en-US" cap="small" dirty="0">
                <a:solidFill>
                  <a:srgbClr val="164796"/>
                </a:solidFill>
                <a:latin typeface="+mj-ea"/>
              </a:rPr>
              <a:t>年由科学家牵头，欧盟建立的一个独立资助机构</a:t>
            </a:r>
            <a:endParaRPr lang="en-GB" altLang="en-US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cap="small" dirty="0">
                <a:solidFill>
                  <a:srgbClr val="CC3399"/>
                </a:solidFill>
              </a:rPr>
              <a:t>Funding </a:t>
            </a:r>
            <a:r>
              <a:rPr lang="en-GB" altLang="en-US" b="1" cap="small" dirty="0">
                <a:solidFill>
                  <a:srgbClr val="CC3399"/>
                </a:solidFill>
              </a:rPr>
              <a:t>excellent researchers </a:t>
            </a:r>
            <a:r>
              <a:rPr lang="en-GB" altLang="en-US" cap="small" dirty="0">
                <a:solidFill>
                  <a:srgbClr val="CC3399"/>
                </a:solidFill>
              </a:rPr>
              <a:t>to carry out </a:t>
            </a:r>
            <a:r>
              <a:rPr lang="en-GB" altLang="en-US" b="1" cap="small" dirty="0">
                <a:solidFill>
                  <a:srgbClr val="CC3399"/>
                </a:solidFill>
              </a:rPr>
              <a:t>frontier research </a:t>
            </a:r>
            <a:r>
              <a:rPr lang="en-GB" altLang="en-US" cap="small" dirty="0">
                <a:solidFill>
                  <a:srgbClr val="CC3399"/>
                </a:solidFill>
              </a:rPr>
              <a:t>in Europe, via annual competitions</a:t>
            </a:r>
            <a:r>
              <a:rPr lang="zh-CN" altLang="en-US" cap="small" dirty="0">
                <a:solidFill>
                  <a:srgbClr val="CC3399"/>
                </a:solidFill>
              </a:rPr>
              <a:t> </a:t>
            </a:r>
            <a:r>
              <a:rPr lang="zh-CN" altLang="en-US" cap="small" dirty="0">
                <a:solidFill>
                  <a:srgbClr val="164796"/>
                </a:solidFill>
                <a:latin typeface="+mj-ea"/>
              </a:rPr>
              <a:t>通过年度竞争，资助优秀科学家在欧洲开展前沿研究活动</a:t>
            </a:r>
            <a:endParaRPr lang="cs-CZ" altLang="en-US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cap="small" dirty="0">
                <a:solidFill>
                  <a:srgbClr val="CC3399"/>
                </a:solidFill>
              </a:rPr>
              <a:t>Attractive, long-term funding for the very best</a:t>
            </a:r>
            <a:r>
              <a:rPr lang="zh-CN" altLang="en-US" cap="small" dirty="0">
                <a:solidFill>
                  <a:srgbClr val="CC3399"/>
                </a:solidFill>
              </a:rPr>
              <a:t> </a:t>
            </a:r>
            <a:r>
              <a:rPr lang="zh-CN" altLang="en-US" cap="small" dirty="0">
                <a:solidFill>
                  <a:srgbClr val="164796"/>
                </a:solidFill>
                <a:latin typeface="+mj-ea"/>
              </a:rPr>
              <a:t>长期且具有吸引力的资助项目，只为最好的研究人员</a:t>
            </a:r>
            <a:endParaRPr lang="en-GB" altLang="en-US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cap="small" dirty="0">
                <a:solidFill>
                  <a:srgbClr val="CC3399"/>
                </a:solidFill>
              </a:rPr>
              <a:t>In </a:t>
            </a:r>
            <a:r>
              <a:rPr lang="en-GB" altLang="en-US" b="1" cap="small" dirty="0">
                <a:solidFill>
                  <a:srgbClr val="CC3399"/>
                </a:solidFill>
              </a:rPr>
              <a:t>all fields</a:t>
            </a:r>
            <a:r>
              <a:rPr lang="en-GB" altLang="en-US" cap="small" dirty="0">
                <a:solidFill>
                  <a:srgbClr val="CC3399"/>
                </a:solidFill>
              </a:rPr>
              <a:t>, without thematic priorities</a:t>
            </a:r>
            <a:r>
              <a:rPr lang="zh-CN" altLang="en-US" cap="small" dirty="0">
                <a:solidFill>
                  <a:srgbClr val="CC3399"/>
                </a:solidFill>
              </a:rPr>
              <a:t> </a:t>
            </a:r>
            <a:r>
              <a:rPr lang="zh-CN" altLang="en-US" cap="small" dirty="0">
                <a:solidFill>
                  <a:srgbClr val="164796"/>
                </a:solidFill>
                <a:latin typeface="+mj-ea"/>
              </a:rPr>
              <a:t>覆盖所有领域，无预设优先资助领域</a:t>
            </a:r>
            <a:endParaRPr lang="cs-CZ" altLang="en-US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cap="small" dirty="0">
                <a:solidFill>
                  <a:srgbClr val="CC3399"/>
                </a:solidFill>
              </a:rPr>
              <a:t>Substantial grants and a recognised </a:t>
            </a:r>
            <a:r>
              <a:rPr lang="en-GB" altLang="en-US" b="1" cap="small" dirty="0">
                <a:solidFill>
                  <a:srgbClr val="CC3399"/>
                </a:solidFill>
              </a:rPr>
              <a:t>label of excellence</a:t>
            </a:r>
            <a:r>
              <a:rPr lang="zh-CN" altLang="en-US" b="1" cap="small" dirty="0">
                <a:solidFill>
                  <a:srgbClr val="CC3399"/>
                </a:solidFill>
              </a:rPr>
              <a:t> </a:t>
            </a:r>
            <a:r>
              <a:rPr lang="zh-CN" altLang="en-US" b="1" cap="small" dirty="0">
                <a:solidFill>
                  <a:srgbClr val="164796"/>
                </a:solidFill>
                <a:latin typeface="+mj-ea"/>
              </a:rPr>
              <a:t>可观的资金以及卓越的认可</a:t>
            </a:r>
            <a:endParaRPr lang="en-GB" altLang="en-US" b="1" cap="small" dirty="0">
              <a:solidFill>
                <a:srgbClr val="164796"/>
              </a:solidFill>
              <a:latin typeface="+mj-ea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GB" altLang="en-US" sz="2000" cap="small" dirty="0"/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GB" altLang="en-US" sz="200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164796"/>
              </a:solidFill>
              <a:latin typeface="Calibri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9A7195-0245-4DFF-807F-EC69A4392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258888" y="3280817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fr-BE" altLang="en-US" sz="2800" b="1" i="0" dirty="0">
                <a:solidFill>
                  <a:schemeClr val="bg1"/>
                </a:solidFill>
              </a:rPr>
              <a:t>- RESEARCHERS IN MOTION -</a:t>
            </a:r>
            <a:endParaRPr lang="fr-BE" altLang="en-US" sz="28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EUROPEAN RESEARCH COUNCIL:</a:t>
            </a:r>
            <a:r>
              <a:rPr lang="zh-CN" altLang="en-US" sz="2800" b="1" dirty="0">
                <a:solidFill>
                  <a:srgbClr val="4597A0"/>
                </a:solidFill>
              </a:rPr>
              <a:t>欧洲研究委员会</a:t>
            </a:r>
          </a:p>
          <a:p>
            <a:endParaRPr lang="en-US" altLang="en-US" sz="1600" b="1" dirty="0">
              <a:solidFill>
                <a:srgbClr val="4597A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12" name="Obrázek 4"/>
          <p:cNvPicPr>
            <a:picLocks noChangeAspect="1"/>
          </p:cNvPicPr>
          <p:nvPr/>
        </p:nvPicPr>
        <p:blipFill>
          <a:blip r:embed="rId3" cstate="print"/>
          <a:srcRect b="23212"/>
          <a:stretch>
            <a:fillRect/>
          </a:stretch>
        </p:blipFill>
        <p:spPr bwMode="auto">
          <a:xfrm>
            <a:off x="7092280" y="2371515"/>
            <a:ext cx="16906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11560" y="2258177"/>
            <a:ext cx="64807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 b="1" cap="small" dirty="0">
                <a:solidFill>
                  <a:srgbClr val="CC3399"/>
                </a:solidFill>
              </a:rPr>
              <a:t>1</a:t>
            </a:r>
            <a:r>
              <a:rPr lang="en-GB" altLang="en-US" sz="1600" cap="small" dirty="0">
                <a:solidFill>
                  <a:srgbClr val="CC3399"/>
                </a:solidFill>
              </a:rPr>
              <a:t> researcher, </a:t>
            </a:r>
            <a:r>
              <a:rPr lang="en-GB" altLang="en-US" sz="1600" b="1" cap="small" dirty="0">
                <a:solidFill>
                  <a:srgbClr val="CC3399"/>
                </a:solidFill>
              </a:rPr>
              <a:t>1 </a:t>
            </a:r>
            <a:r>
              <a:rPr lang="en-GB" altLang="en-US" sz="1600" cap="small" dirty="0">
                <a:solidFill>
                  <a:srgbClr val="CC3399"/>
                </a:solidFill>
              </a:rPr>
              <a:t>Host Institution</a:t>
            </a:r>
            <a:r>
              <a:rPr lang="cs-CZ" altLang="en-US" sz="1600" cap="small" dirty="0">
                <a:solidFill>
                  <a:srgbClr val="CC3399"/>
                </a:solidFill>
              </a:rPr>
              <a:t> in Europe</a:t>
            </a:r>
            <a:r>
              <a:rPr lang="zh-CN" altLang="en-US" sz="1600" cap="small" dirty="0">
                <a:solidFill>
                  <a:srgbClr val="CC3399"/>
                </a:solidFill>
              </a:rPr>
              <a:t> 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一名研究人员，一个欧洲接收机构</a:t>
            </a:r>
            <a:endParaRPr lang="cs-CZ" altLang="en-US" sz="1600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 cap="small" dirty="0">
                <a:solidFill>
                  <a:srgbClr val="CC3399"/>
                </a:solidFill>
              </a:rPr>
              <a:t>No consortia or partnerships</a:t>
            </a:r>
            <a:r>
              <a:rPr lang="cs-CZ" altLang="en-US" sz="1600" cap="small" dirty="0">
                <a:solidFill>
                  <a:srgbClr val="CC3399"/>
                </a:solidFill>
              </a:rPr>
              <a:t>: </a:t>
            </a:r>
            <a:r>
              <a:rPr lang="en-GB" altLang="en-US" sz="1600" b="1" cap="small" dirty="0">
                <a:solidFill>
                  <a:srgbClr val="CC3399"/>
                </a:solidFill>
              </a:rPr>
              <a:t>1</a:t>
            </a:r>
            <a:r>
              <a:rPr lang="en-GB" altLang="en-US" sz="1600" cap="small" dirty="0">
                <a:solidFill>
                  <a:srgbClr val="CC3399"/>
                </a:solidFill>
              </a:rPr>
              <a:t> project, </a:t>
            </a:r>
            <a:r>
              <a:rPr lang="en-GB" altLang="en-US" sz="1600" b="1" cap="small" dirty="0">
                <a:solidFill>
                  <a:srgbClr val="CC3399"/>
                </a:solidFill>
              </a:rPr>
              <a:t>1</a:t>
            </a:r>
            <a:r>
              <a:rPr lang="en-GB" altLang="en-US" sz="1600" cap="small" dirty="0">
                <a:solidFill>
                  <a:srgbClr val="CC3399"/>
                </a:solidFill>
              </a:rPr>
              <a:t> selection criterion</a:t>
            </a:r>
            <a:r>
              <a:rPr lang="cs-CZ" altLang="en-US" sz="1600" cap="small" dirty="0">
                <a:solidFill>
                  <a:srgbClr val="CC3399"/>
                </a:solidFill>
              </a:rPr>
              <a:t> – excellence</a:t>
            </a:r>
            <a:r>
              <a:rPr lang="zh-CN" altLang="en-US" sz="1600" cap="small" dirty="0">
                <a:solidFill>
                  <a:srgbClr val="CC3399"/>
                </a:solidFill>
              </a:rPr>
              <a:t> </a:t>
            </a:r>
            <a:r>
              <a:rPr lang="cs-CZ" altLang="zh-CN" sz="1600" cap="small" dirty="0">
                <a:solidFill>
                  <a:srgbClr val="CC3399"/>
                </a:solidFill>
              </a:rPr>
              <a:t>                     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无联盟或伙伴关系：一个项目，一个筛选标准</a:t>
            </a:r>
            <a:r>
              <a:rPr lang="en-US" altLang="zh-CN" sz="1600" cap="small" dirty="0">
                <a:solidFill>
                  <a:srgbClr val="164796"/>
                </a:solidFill>
                <a:latin typeface="+mj-ea"/>
              </a:rPr>
              <a:t>—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卓越</a:t>
            </a:r>
            <a:endParaRPr lang="cs-CZ" altLang="en-US" sz="1600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cap="small" dirty="0">
                <a:solidFill>
                  <a:srgbClr val="CC3399"/>
                </a:solidFill>
              </a:rPr>
              <a:t>Any topic, nationality, age and current workplace</a:t>
            </a:r>
            <a:r>
              <a:rPr lang="zh-CN" altLang="en-US" sz="1600" cap="small" dirty="0">
                <a:solidFill>
                  <a:srgbClr val="CC3399"/>
                </a:solidFill>
              </a:rPr>
              <a:t> </a:t>
            </a:r>
            <a:r>
              <a:rPr lang="cs-CZ" altLang="zh-CN" sz="1600" cap="small" dirty="0">
                <a:solidFill>
                  <a:srgbClr val="CC3399"/>
                </a:solidFill>
              </a:rPr>
              <a:t>                                                             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不限研究课题，不限国籍，不限年龄以及目前工作地点</a:t>
            </a:r>
            <a:endParaRPr lang="en-GB" altLang="zh-CN" sz="1600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 cap="small" dirty="0">
                <a:solidFill>
                  <a:srgbClr val="CC3399"/>
                </a:solidFill>
              </a:rPr>
              <a:t>Grants are portable (= the PI can change Host Institution</a:t>
            </a:r>
            <a:r>
              <a:rPr lang="en-GB" altLang="en-US" sz="1600" cap="small" dirty="0">
                <a:solidFill>
                  <a:srgbClr val="CC3399"/>
                </a:solidFill>
                <a:latin typeface="+mj-ea"/>
              </a:rPr>
              <a:t>)</a:t>
            </a:r>
            <a:r>
              <a:rPr lang="zh-CN" altLang="en-US" sz="1600" cap="small" dirty="0">
                <a:solidFill>
                  <a:srgbClr val="CC3399"/>
                </a:solidFill>
                <a:latin typeface="+mj-ea"/>
              </a:rPr>
              <a:t>  </a:t>
            </a:r>
            <a:r>
              <a:rPr lang="cs-CZ" altLang="zh-CN" sz="1600" cap="small" dirty="0">
                <a:solidFill>
                  <a:srgbClr val="CC3399"/>
                </a:solidFill>
                <a:latin typeface="+mj-ea"/>
              </a:rPr>
              <a:t>                       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资金可转移（受资助者可变更接收机构）</a:t>
            </a:r>
            <a:endParaRPr lang="is-IS" altLang="zh-CN" sz="1600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en-US" sz="1600" cap="small" dirty="0">
                <a:solidFill>
                  <a:srgbClr val="CC3399"/>
                </a:solidFill>
              </a:rPr>
              <a:t>The PI has all the Freedom to design the project and choose their team</a:t>
            </a:r>
            <a:r>
              <a:rPr lang="zh-CN" altLang="en-US" sz="1600" cap="small" dirty="0">
                <a:solidFill>
                  <a:srgbClr val="CC3399"/>
                </a:solidFill>
              </a:rPr>
              <a:t> </a:t>
            </a:r>
            <a:r>
              <a:rPr lang="cs-CZ" altLang="zh-CN" sz="1600" cap="small" dirty="0">
                <a:solidFill>
                  <a:srgbClr val="CC3399"/>
                </a:solidFill>
              </a:rPr>
              <a:t>                                      </a:t>
            </a:r>
            <a:r>
              <a:rPr lang="zh-CN" altLang="en-US" sz="1600" cap="small" dirty="0">
                <a:solidFill>
                  <a:srgbClr val="164796"/>
                </a:solidFill>
                <a:latin typeface="+mj-ea"/>
              </a:rPr>
              <a:t>受资助者可自由设计项目并选择他们的团队</a:t>
            </a:r>
            <a:endParaRPr lang="is-IS" altLang="zh-CN" sz="1600" cap="small" dirty="0">
              <a:solidFill>
                <a:srgbClr val="164796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en-US" sz="1600" cap="small" dirty="0">
                <a:solidFill>
                  <a:srgbClr val="CC3399"/>
                </a:solidFill>
                <a:latin typeface="+mj-ea"/>
              </a:rPr>
              <a:t>Implementing arrangement“ with non-eu funding bodies, such as NSFC in China!</a:t>
            </a:r>
            <a:endParaRPr lang="is-IS" altLang="en-US" sz="1600" cap="small" dirty="0">
              <a:solidFill>
                <a:srgbClr val="CC3399"/>
              </a:solidFill>
              <a:latin typeface="+mj-ea"/>
            </a:endParaRPr>
          </a:p>
          <a:p>
            <a:pPr marL="285750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cap="small" dirty="0">
                <a:solidFill>
                  <a:srgbClr val="CC3399"/>
                </a:solidFill>
                <a:latin typeface="+mj-ea"/>
              </a:rPr>
              <a:t>Single and long-term (6-12 months) or multiple short-term visits</a:t>
            </a:r>
            <a:r>
              <a:rPr lang="cs-CZ" sz="1600" cap="small" dirty="0">
                <a:solidFill>
                  <a:srgbClr val="CC3399"/>
                </a:solidFill>
                <a:latin typeface="+mj-ea"/>
              </a:rPr>
              <a:t> for chinese researchers (deadline was in april)</a:t>
            </a:r>
            <a:endParaRPr lang="en-GB" sz="1600" cap="small" dirty="0">
              <a:solidFill>
                <a:srgbClr val="CC3399"/>
              </a:solidFill>
              <a:latin typeface="+mj-ea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endParaRPr lang="en-GB" altLang="en-US" cap="small" dirty="0"/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GB" altLang="en-US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164796"/>
              </a:solidFill>
              <a:latin typeface="Calibri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6B23B55-9D42-4B5A-9557-3E19CA04A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258888" y="3280817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fr-BE" altLang="en-US" sz="2800" b="1" i="0" dirty="0">
                <a:solidFill>
                  <a:schemeClr val="bg1"/>
                </a:solidFill>
              </a:rPr>
              <a:t>- RESEARCHERS IN MOTION -</a:t>
            </a:r>
            <a:endParaRPr lang="fr-BE" altLang="en-US" sz="28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EUROPEAN RESEARCH COUNCIL:</a:t>
            </a:r>
            <a:r>
              <a:rPr lang="zh-CN" altLang="en-US" sz="2800" b="1" dirty="0">
                <a:solidFill>
                  <a:srgbClr val="4597A0"/>
                </a:solidFill>
              </a:rPr>
              <a:t>欧洲研究委员会</a:t>
            </a:r>
          </a:p>
          <a:p>
            <a:endParaRPr lang="en-US" altLang="en-US" sz="1600" b="1" dirty="0">
              <a:solidFill>
                <a:srgbClr val="4597A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12" name="Obrázek 4"/>
          <p:cNvPicPr>
            <a:picLocks noChangeAspect="1"/>
          </p:cNvPicPr>
          <p:nvPr/>
        </p:nvPicPr>
        <p:blipFill>
          <a:blip r:embed="rId4" cstate="print"/>
          <a:srcRect b="23212"/>
          <a:stretch>
            <a:fillRect/>
          </a:stretch>
        </p:blipFill>
        <p:spPr bwMode="auto">
          <a:xfrm>
            <a:off x="7092280" y="2371515"/>
            <a:ext cx="16906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5" name="Diagram 4"/>
          <p:cNvGraphicFramePr/>
          <p:nvPr/>
        </p:nvGraphicFramePr>
        <p:xfrm>
          <a:off x="467544" y="2060848"/>
          <a:ext cx="9006137" cy="56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B2F3FDE-72F1-461B-99CA-F8744CB687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258888" y="3280817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fr-BE" altLang="en-US" sz="2800" b="1" i="0" dirty="0">
                <a:solidFill>
                  <a:schemeClr val="bg1"/>
                </a:solidFill>
              </a:rPr>
              <a:t>- RESEARCHERS IN MOTION -</a:t>
            </a:r>
            <a:endParaRPr lang="fr-BE" altLang="en-US" sz="28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MARIE SKŁODOWSKA-CURIE ACTIONS:</a:t>
            </a:r>
            <a:r>
              <a:rPr lang="zh-CN" altLang="en-US" sz="2800" b="1" dirty="0">
                <a:solidFill>
                  <a:srgbClr val="4597A0"/>
                </a:solidFill>
              </a:rPr>
              <a:t>玛丽</a:t>
            </a:r>
            <a:r>
              <a:rPr lang="en-US" altLang="zh-CN" sz="2800" b="1" dirty="0">
                <a:solidFill>
                  <a:srgbClr val="4597A0"/>
                </a:solidFill>
              </a:rPr>
              <a:t>·</a:t>
            </a:r>
            <a:r>
              <a:rPr lang="zh-CN" altLang="en-US" sz="2800" b="1" dirty="0">
                <a:solidFill>
                  <a:srgbClr val="4597A0"/>
                </a:solidFill>
              </a:rPr>
              <a:t>居里计划</a:t>
            </a:r>
          </a:p>
          <a:p>
            <a:endParaRPr lang="en-US" altLang="en-US" sz="1600" b="1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600" b="1" dirty="0">
                <a:solidFill>
                  <a:srgbClr val="4597A0"/>
                </a:solidFill>
                <a:latin typeface="Calibri" pitchFamily="34" charset="0"/>
              </a:rPr>
              <a:t>WORLDWIDE AND CROSS-SECTOR MOBILITY THAT IMPLEMENTS EXCELLENT RESEARCH IN ANY FIELD</a:t>
            </a:r>
          </a:p>
          <a:p>
            <a:r>
              <a:rPr lang="zh-CN" altLang="en-US" sz="1600" dirty="0">
                <a:solidFill>
                  <a:srgbClr val="164796"/>
                </a:solidFill>
                <a:latin typeface="Calibri" pitchFamily="34" charset="0"/>
              </a:rPr>
              <a:t>提升世界范围内跨行业无特定研究领域的优秀研究活动的流动性</a:t>
            </a:r>
          </a:p>
          <a:p>
            <a:pPr>
              <a:buFontTx/>
              <a:buChar char="•"/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8" name="Zástupný symbol pro obsah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4243" y="2996953"/>
            <a:ext cx="1003449" cy="100344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513287" y="2996953"/>
            <a:ext cx="8156575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/>
          <a:lstStyle/>
          <a:p>
            <a:pPr lvl="0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CN" sz="2000" b="1" dirty="0">
                <a:solidFill>
                  <a:srgbClr val="CC3399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INDIVIDUAL FELLOWSHIPS </a:t>
            </a:r>
            <a:r>
              <a:rPr lang="zh-CN" altLang="en-US" sz="2000" b="1" cap="small" dirty="0">
                <a:solidFill>
                  <a:srgbClr val="164796"/>
                </a:solidFill>
                <a:latin typeface="+mj-ea"/>
                <a:cs typeface="Calibri" pitchFamily="34" charset="0"/>
              </a:rPr>
              <a:t>单独研究基金</a:t>
            </a:r>
            <a:endParaRPr lang="en-GB" altLang="zh-CN" sz="2000" b="1" dirty="0">
              <a:solidFill>
                <a:srgbClr val="164796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CN" b="1" dirty="0">
                <a:solidFill>
                  <a:srgbClr val="4597A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FELLOWSHIPS FOR OUTSTANDING RESEARCHERS</a:t>
            </a:r>
          </a:p>
          <a:p>
            <a:pPr lvl="0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CN" altLang="en-US" b="1" cap="small" dirty="0">
                <a:solidFill>
                  <a:srgbClr val="164796"/>
                </a:solidFill>
                <a:latin typeface="+mj-ea"/>
                <a:ea typeface="+mj-ea"/>
                <a:cs typeface="Calibri" pitchFamily="34" charset="0"/>
              </a:rPr>
              <a:t>为优秀的研究人员提供的研究基金</a:t>
            </a:r>
            <a:endParaRPr lang="en-GB" b="1" cap="small" dirty="0">
              <a:solidFill>
                <a:srgbClr val="164796"/>
              </a:solidFill>
              <a:latin typeface="+mj-ea"/>
              <a:ea typeface="+mj-ea"/>
              <a:cs typeface="Browallia New" panose="020B0604020202020204" pitchFamily="34" charset="-34"/>
            </a:endParaRPr>
          </a:p>
          <a:p>
            <a:pPr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zh-CN" sz="2400" b="1" dirty="0">
              <a:latin typeface="Browallia New" panose="020B0604020202020204" pitchFamily="34" charset="-34"/>
              <a:ea typeface="Arial Unicode MS" pitchFamily="34" charset="-122"/>
              <a:cs typeface="Browallia New" panose="020B0604020202020204" pitchFamily="34" charset="-34"/>
            </a:endParaRPr>
          </a:p>
          <a:p>
            <a:pPr eaLnBrk="1" hangingPunct="1">
              <a:spcAft>
                <a:spcPts val="600"/>
              </a:spcAft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zh-CN" sz="2400" dirty="0">
              <a:solidFill>
                <a:srgbClr val="0F5494"/>
              </a:solidFill>
              <a:latin typeface="Browallia New" panose="020B0604020202020204" pitchFamily="34" charset="-34"/>
              <a:ea typeface="Arial Unicode MS" pitchFamily="34" charset="-122"/>
              <a:cs typeface="Browallia New" panose="020B0604020202020204" pitchFamily="34" charset="-34"/>
            </a:endParaRPr>
          </a:p>
          <a:p>
            <a:pPr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zh-CN" sz="2400" dirty="0">
              <a:solidFill>
                <a:srgbClr val="0F5494"/>
              </a:solidFill>
              <a:latin typeface="Browallia New" panose="020B0604020202020204" pitchFamily="34" charset="-34"/>
              <a:ea typeface="Arial Unicode MS" pitchFamily="34" charset="-122"/>
              <a:cs typeface="Browallia New" panose="020B0604020202020204" pitchFamily="34" charset="-34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74089" y="4313912"/>
            <a:ext cx="3200560" cy="2713583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>
            <a:lvl1pPr>
              <a:spcBef>
                <a:spcPct val="20000"/>
              </a:spcBef>
              <a:buFont typeface="Arial" panose="020B0604020202020204" pitchFamily="34" charset="0"/>
              <a:buChar char="◦"/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46075" indent="-342900">
              <a:spcBef>
                <a:spcPct val="20000"/>
              </a:spcBef>
              <a:buChar char="–"/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346075" indent="-342900">
              <a:spcBef>
                <a:spcPct val="20000"/>
              </a:spcBef>
              <a:buChar char="•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zh-CN" sz="1200" b="1" cap="small" dirty="0">
                <a:solidFill>
                  <a:srgbClr val="164796"/>
                </a:solidFill>
                <a:ea typeface="Geneva"/>
                <a:cs typeface="Arial Unicode MS" panose="020B0604020202020204" pitchFamily="34" charset="-128"/>
              </a:rPr>
              <a:t>Global Fellowships</a:t>
            </a:r>
            <a:r>
              <a:rPr lang="zh-CN" altLang="en-US" sz="1200" b="1" cap="small" dirty="0">
                <a:solidFill>
                  <a:srgbClr val="164796"/>
                </a:solidFill>
                <a:ea typeface="Geneva"/>
                <a:cs typeface="Arial Unicode MS" panose="020B0604020202020204" pitchFamily="34" charset="-128"/>
              </a:rPr>
              <a:t> </a:t>
            </a:r>
            <a:r>
              <a:rPr lang="zh-CN" altLang="en-US" sz="1200" b="1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全球研究基金</a:t>
            </a:r>
            <a:r>
              <a:rPr lang="en-GB" altLang="zh-CN" sz="1200" b="1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:</a:t>
            </a:r>
          </a:p>
          <a:p>
            <a:pPr lvl="1" eaLnBrk="1" hangingPunct="1">
              <a:spcBef>
                <a:spcPct val="0"/>
              </a:spcBef>
              <a:spcAft>
                <a:spcPts val="1425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International mobility </a:t>
            </a:r>
            <a:r>
              <a:rPr lang="en-GB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from </a:t>
            </a:r>
            <a:r>
              <a:rPr lang="cs-CZ" altLang="zh-CN" sz="1200" b="1" cap="small" dirty="0" err="1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europe</a:t>
            </a:r>
            <a:r>
              <a:rPr lang="cs-CZ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</a:t>
            </a:r>
            <a:r>
              <a:rPr lang="en-GB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to a third country</a:t>
            </a:r>
            <a:r>
              <a:rPr lang="en-GB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and return</a:t>
            </a:r>
            <a:r>
              <a:rPr lang="zh-CN" altLang="en-US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从欧洲到第三国并返回服务的国际人员流动</a:t>
            </a:r>
            <a:endParaRPr lang="en-GB" altLang="zh-CN" sz="1200" cap="small" dirty="0">
              <a:solidFill>
                <a:srgbClr val="164796"/>
              </a:solidFill>
              <a:latin typeface="+mj-ea"/>
              <a:ea typeface="+mj-ea"/>
              <a:cs typeface="Arial Unicode MS" panose="020B060402020202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425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Support to </a:t>
            </a:r>
            <a:r>
              <a:rPr lang="en-GB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experienced researchers</a:t>
            </a:r>
            <a:r>
              <a:rPr lang="cs-CZ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 – </a:t>
            </a:r>
            <a:r>
              <a:rPr lang="cs-CZ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european</a:t>
            </a:r>
            <a:r>
              <a:rPr lang="cs-CZ" altLang="zh-CN" sz="1200" b="1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</a:t>
            </a:r>
            <a:r>
              <a:rPr lang="en-GB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nationals o</a:t>
            </a:r>
            <a:r>
              <a:rPr lang="cs-CZ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r </a:t>
            </a:r>
            <a:r>
              <a:rPr lang="en-GB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long-term residents </a:t>
            </a:r>
            <a:r>
              <a:rPr lang="cs-CZ" altLang="zh-CN" sz="1200" cap="small" dirty="0">
                <a:solidFill>
                  <a:srgbClr val="CC3399"/>
                </a:solidFill>
                <a:ea typeface="Geneva"/>
                <a:cs typeface="Arial Unicode MS" panose="020B0604020202020204" pitchFamily="34" charset="-128"/>
              </a:rPr>
              <a:t>   </a:t>
            </a:r>
            <a:r>
              <a:rPr lang="cs-CZ" altLang="zh-CN" sz="1200" cap="small" dirty="0">
                <a:solidFill>
                  <a:srgbClr val="164796"/>
                </a:solidFill>
                <a:ea typeface="Geneva"/>
                <a:cs typeface="Arial Unicode MS" panose="020B0604020202020204" pitchFamily="34" charset="-128"/>
              </a:rPr>
              <a:t> 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支持</a:t>
            </a:r>
            <a:r>
              <a:rPr lang="zh-CN" altLang="en-US" sz="1200" b="1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任何国籍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的有经验的研究人员</a:t>
            </a:r>
            <a:r>
              <a:rPr lang="en-US" altLang="zh-CN" sz="1200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—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  <a:cs typeface="Arial Unicode MS" panose="020B0604020202020204" pitchFamily="34" charset="-128"/>
              </a:rPr>
              <a:t>具有欧洲国籍或为欧洲长期居民</a:t>
            </a:r>
            <a:endParaRPr lang="en-GB" altLang="zh-CN" sz="1400" cap="small" dirty="0">
              <a:solidFill>
                <a:srgbClr val="164796"/>
              </a:solidFill>
              <a:latin typeface="+mj-ea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8384" y="4357487"/>
            <a:ext cx="2956425" cy="2082966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47662" indent="-342900" eaLnBrk="1" hangingPunct="1">
              <a:lnSpc>
                <a:spcPct val="80000"/>
              </a:lnSpc>
              <a:spcBef>
                <a:spcPts val="638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GB" sz="1200" b="1" cap="small" dirty="0">
                <a:solidFill>
                  <a:srgbClr val="164796"/>
                </a:solidFill>
                <a:latin typeface="Calibri" pitchFamily="34" charset="0"/>
              </a:rPr>
              <a:t>European Fellowships</a:t>
            </a:r>
            <a:r>
              <a:rPr lang="zh-CN" altLang="en-US" sz="1200" b="1" cap="small" dirty="0">
                <a:solidFill>
                  <a:srgbClr val="164796"/>
                </a:solidFill>
                <a:latin typeface="Calibri" pitchFamily="34" charset="0"/>
              </a:rPr>
              <a:t> </a:t>
            </a:r>
            <a:r>
              <a:rPr lang="zh-CN" altLang="en-US" sz="1200" b="1" cap="small" dirty="0">
                <a:solidFill>
                  <a:srgbClr val="164796"/>
                </a:solidFill>
                <a:latin typeface="+mj-ea"/>
                <a:ea typeface="+mj-ea"/>
              </a:rPr>
              <a:t>欧洲研究基金</a:t>
            </a:r>
            <a:r>
              <a:rPr lang="en-GB" sz="1200" b="1" cap="small" dirty="0">
                <a:solidFill>
                  <a:srgbClr val="164796"/>
                </a:solidFill>
                <a:latin typeface="+mj-ea"/>
                <a:ea typeface="+mj-ea"/>
              </a:rPr>
              <a:t>:</a:t>
            </a:r>
            <a:endParaRPr lang="en-IE" sz="1200" b="1" cap="small" dirty="0">
              <a:solidFill>
                <a:srgbClr val="164796"/>
              </a:solidFill>
              <a:latin typeface="+mj-ea"/>
              <a:ea typeface="+mj-ea"/>
            </a:endParaRPr>
          </a:p>
          <a:p>
            <a:pPr marL="347662" indent="-342900" eaLnBrk="1" hangingPunct="1">
              <a:spcAft>
                <a:spcPts val="1425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IE" sz="1200" cap="small" dirty="0">
                <a:solidFill>
                  <a:srgbClr val="CC3399"/>
                </a:solidFill>
                <a:latin typeface="Calibri" pitchFamily="34" charset="0"/>
              </a:rPr>
              <a:t>International mobility </a:t>
            </a:r>
            <a:r>
              <a:rPr lang="en-IE" sz="1200" b="1" cap="small" dirty="0">
                <a:solidFill>
                  <a:srgbClr val="CC3399"/>
                </a:solidFill>
                <a:latin typeface="Calibri" pitchFamily="34" charset="0"/>
              </a:rPr>
              <a:t>within</a:t>
            </a:r>
            <a:r>
              <a:rPr lang="en-IE" sz="1200" cap="small" dirty="0">
                <a:solidFill>
                  <a:srgbClr val="CC3399"/>
                </a:solidFill>
                <a:latin typeface="Calibri" pitchFamily="34" charset="0"/>
              </a:rPr>
              <a:t> or </a:t>
            </a:r>
            <a:r>
              <a:rPr lang="en-IE" sz="1200" b="1" cap="small" dirty="0">
                <a:solidFill>
                  <a:srgbClr val="CC3399"/>
                </a:solidFill>
                <a:latin typeface="Calibri" pitchFamily="34" charset="0"/>
              </a:rPr>
              <a:t>into</a:t>
            </a:r>
            <a:r>
              <a:rPr lang="en-IE" sz="1200" cap="small" dirty="0">
                <a:solidFill>
                  <a:srgbClr val="CC3399"/>
                </a:solidFill>
                <a:latin typeface="Calibri" pitchFamily="34" charset="0"/>
              </a:rPr>
              <a:t> E</a:t>
            </a:r>
            <a:r>
              <a:rPr lang="cs-CZ" sz="1200" cap="small" dirty="0" err="1">
                <a:solidFill>
                  <a:srgbClr val="CC3399"/>
                </a:solidFill>
                <a:latin typeface="Calibri" pitchFamily="34" charset="0"/>
              </a:rPr>
              <a:t>urope</a:t>
            </a:r>
            <a:r>
              <a:rPr lang="en-IE" sz="120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</a:rPr>
              <a:t>欧洲内部或进入欧洲的国际人员流动</a:t>
            </a:r>
            <a:endParaRPr lang="cs-CZ" sz="1200" cap="small" dirty="0">
              <a:solidFill>
                <a:srgbClr val="164796"/>
              </a:solidFill>
              <a:latin typeface="+mj-ea"/>
              <a:ea typeface="+mj-ea"/>
            </a:endParaRPr>
          </a:p>
          <a:p>
            <a:pPr marL="347662" indent="-342900" eaLnBrk="1" hangingPunct="1">
              <a:spcAft>
                <a:spcPts val="1425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IE" sz="1200" cap="small" dirty="0">
                <a:solidFill>
                  <a:srgbClr val="CC3399"/>
                </a:solidFill>
                <a:latin typeface="Calibri" pitchFamily="34" charset="0"/>
              </a:rPr>
              <a:t>Experienced researchers of </a:t>
            </a:r>
            <a:r>
              <a:rPr lang="en-IE" sz="1200" b="1" cap="small" dirty="0">
                <a:solidFill>
                  <a:srgbClr val="CC3399"/>
                </a:solidFill>
                <a:latin typeface="Calibri" pitchFamily="34" charset="0"/>
              </a:rPr>
              <a:t>any nationality </a:t>
            </a:r>
            <a:r>
              <a:rPr lang="zh-CN" altLang="en-US" sz="1200" b="1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cs-CZ" altLang="zh-CN" sz="1200" b="1" cap="small" dirty="0">
                <a:solidFill>
                  <a:srgbClr val="CC3399"/>
                </a:solidFill>
                <a:latin typeface="Calibri" pitchFamily="34" charset="0"/>
              </a:rPr>
              <a:t>                                            </a:t>
            </a:r>
            <a:r>
              <a:rPr lang="zh-CN" altLang="en-US" sz="1200" b="1" cap="small" dirty="0">
                <a:solidFill>
                  <a:srgbClr val="164796"/>
                </a:solidFill>
                <a:latin typeface="Calibri" pitchFamily="34" charset="0"/>
              </a:rPr>
              <a:t>不限国籍</a:t>
            </a:r>
            <a:r>
              <a:rPr lang="zh-CN" altLang="en-US" sz="1200" cap="small" dirty="0">
                <a:solidFill>
                  <a:srgbClr val="164796"/>
                </a:solidFill>
                <a:latin typeface="Calibri" pitchFamily="34" charset="0"/>
              </a:rPr>
              <a:t>的优秀研究人员</a:t>
            </a:r>
            <a:endParaRPr lang="en-IE" sz="1200" cap="small" dirty="0">
              <a:solidFill>
                <a:srgbClr val="164796"/>
              </a:solidFill>
              <a:latin typeface="Calibri" pitchFamily="34" charset="0"/>
            </a:endParaRPr>
          </a:p>
          <a:p>
            <a:pPr marL="347662" indent="-342900" eaLnBrk="1" hangingPunct="1">
              <a:spcAft>
                <a:spcPts val="1425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cs-CZ" sz="1200" cap="small" dirty="0" err="1">
                <a:solidFill>
                  <a:srgbClr val="CC3399"/>
                </a:solidFill>
                <a:latin typeface="Calibri" pitchFamily="34" charset="0"/>
              </a:rPr>
              <a:t>Funding</a:t>
            </a:r>
            <a:r>
              <a:rPr lang="cs-CZ" sz="1200" cap="small" dirty="0">
                <a:solidFill>
                  <a:srgbClr val="CC3399"/>
                </a:solidFill>
                <a:latin typeface="Calibri" pitchFamily="34" charset="0"/>
              </a:rPr>
              <a:t> for researcher and </a:t>
            </a:r>
            <a:r>
              <a:rPr lang="cs-CZ" sz="1200" cap="small" dirty="0" err="1">
                <a:solidFill>
                  <a:srgbClr val="CC3399"/>
                </a:solidFill>
                <a:latin typeface="Calibri" pitchFamily="34" charset="0"/>
              </a:rPr>
              <a:t>institution</a:t>
            </a:r>
            <a:r>
              <a:rPr lang="zh-CN" altLang="en-US" sz="120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zh-CN" altLang="en-US" sz="1200" cap="small" dirty="0">
                <a:solidFill>
                  <a:srgbClr val="164796"/>
                </a:solidFill>
                <a:latin typeface="+mj-ea"/>
                <a:ea typeface="+mj-ea"/>
              </a:rPr>
              <a:t>为研究人员和研究机构提供资金</a:t>
            </a:r>
            <a:endParaRPr lang="cs-CZ" altLang="zh-CN" sz="1200" b="1" cap="small" dirty="0">
              <a:solidFill>
                <a:srgbClr val="164796"/>
              </a:solidFill>
              <a:ea typeface="Geneva"/>
            </a:endParaRPr>
          </a:p>
          <a:p>
            <a:pPr marL="4762" indent="0" eaLnBrk="1" hangingPunct="1">
              <a:spcAft>
                <a:spcPts val="1425"/>
              </a:spcAft>
              <a:buSzPct val="110000"/>
              <a:defRPr/>
            </a:pPr>
            <a:endParaRPr lang="en-IE" sz="1200" cap="smal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997A4FC-1DF5-44BE-A5B4-46025E52D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9911059E-DC48-4317-AAC0-118B13F561C6}"/>
              </a:ext>
            </a:extLst>
          </p:cNvPr>
          <p:cNvSpPr/>
          <p:nvPr/>
        </p:nvSpPr>
        <p:spPr>
          <a:xfrm>
            <a:off x="6133957" y="3342965"/>
            <a:ext cx="2590661" cy="23089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3399"/>
                </a:solidFill>
              </a:rPr>
              <a:t>MORE THAN</a:t>
            </a:r>
          </a:p>
          <a:p>
            <a:pPr algn="ctr"/>
            <a:r>
              <a:rPr lang="en-US" sz="6600" b="1" dirty="0">
                <a:solidFill>
                  <a:srgbClr val="CC3399"/>
                </a:solidFill>
                <a:highlight>
                  <a:srgbClr val="FFC000"/>
                </a:highlight>
              </a:rPr>
              <a:t>700</a:t>
            </a:r>
            <a:r>
              <a:rPr lang="en-US" sz="4000" b="1" dirty="0">
                <a:solidFill>
                  <a:srgbClr val="CC3399"/>
                </a:solidFill>
                <a:highlight>
                  <a:srgbClr val="FFC000"/>
                </a:highlight>
              </a:rPr>
              <a:t> </a:t>
            </a:r>
          </a:p>
          <a:p>
            <a:pPr algn="ctr"/>
            <a:r>
              <a:rPr lang="en-US" sz="1400" dirty="0">
                <a:solidFill>
                  <a:srgbClr val="CC3399"/>
                </a:solidFill>
              </a:rPr>
              <a:t>CHINESE RESEARCHERS FUNDED</a:t>
            </a:r>
          </a:p>
        </p:txBody>
      </p:sp>
    </p:spTree>
    <p:extLst>
      <p:ext uri="{BB962C8B-B14F-4D97-AF65-F5344CB8AC3E}">
        <p14:creationId xmlns:p14="http://schemas.microsoft.com/office/powerpoint/2010/main" val="365204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MARIE SKŁODOWSKA-CURIE ACTIONS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34E10-18D3-4998-9CC0-255C7A4AFB4B}"/>
              </a:ext>
            </a:extLst>
          </p:cNvPr>
          <p:cNvSpPr/>
          <p:nvPr/>
        </p:nvSpPr>
        <p:spPr>
          <a:xfrm>
            <a:off x="2693864" y="2132856"/>
            <a:ext cx="378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FOCUS ON THE RESEARCHER HIMSELF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B8B080-8212-4235-BE1A-23A5B1FE8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707635"/>
              </p:ext>
            </p:extLst>
          </p:nvPr>
        </p:nvGraphicFramePr>
        <p:xfrm>
          <a:off x="152320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4DE8A3B-AD2A-422B-9E80-7A046504A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2A91C77-C6BC-4985-A5FE-FCC2277EB83D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FC81EC9-30DE-46A5-A74B-8D571E55F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5F06886-9747-4A59-94C9-E2381C647680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BA3E040-88D3-478B-BB84-C726B87A7D4D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4662291" y="316756"/>
            <a:ext cx="4495356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958ED6-9258-4F74-9538-A4D268D58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2006" y="3156448"/>
          <a:ext cx="3652321" cy="157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5" imgW="5434920" imgH="2349000" progId="Photoshop.Image.18">
                  <p:embed/>
                </p:oleObj>
              </mc:Choice>
              <mc:Fallback>
                <p:oleObj name="Image" r:id="rId5" imgW="5434920" imgH="2349000" progId="Photoshop.Image.1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E958ED6-9258-4F74-9538-A4D268D58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2006" y="3156448"/>
                        <a:ext cx="3652321" cy="157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521C1B51-052D-4D43-9066-98285CAF2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6045132"/>
            <a:ext cx="1400495" cy="3676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13999E-CAFE-44D1-B32B-57AADAA3500B}"/>
              </a:ext>
            </a:extLst>
          </p:cNvPr>
          <p:cNvSpPr txBox="1"/>
          <p:nvPr/>
        </p:nvSpPr>
        <p:spPr>
          <a:xfrm>
            <a:off x="1785505" y="6152530"/>
            <a:ext cx="2371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EURAXESS is a European Commission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‘s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Directorate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General for Research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Innovation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8140A468-2EA8-418D-B775-8FBD5A204E40}"/>
              </a:ext>
            </a:extLst>
          </p:cNvPr>
          <p:cNvSpPr/>
          <p:nvPr/>
        </p:nvSpPr>
        <p:spPr>
          <a:xfrm rot="5400000">
            <a:off x="159231" y="518922"/>
            <a:ext cx="2866952" cy="2415391"/>
          </a:xfrm>
          <a:prstGeom prst="homePlate">
            <a:avLst>
              <a:gd name="adj" fmla="val 34213"/>
            </a:avLst>
          </a:prstGeom>
          <a:blipFill dpi="0" rotWithShape="0">
            <a:blip r:embed="rId8"/>
            <a:srcRect/>
            <a:stretch>
              <a:fillRect t="-2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866DAB8B-6A55-4463-B20E-44EDF6A75801}"/>
              </a:ext>
            </a:extLst>
          </p:cNvPr>
          <p:cNvSpPr/>
          <p:nvPr/>
        </p:nvSpPr>
        <p:spPr>
          <a:xfrm rot="5400000">
            <a:off x="1654145" y="2736776"/>
            <a:ext cx="2647127" cy="2415393"/>
          </a:xfrm>
          <a:prstGeom prst="hexagon">
            <a:avLst>
              <a:gd name="adj" fmla="val 33481"/>
              <a:gd name="vf" fmla="val 115470"/>
            </a:avLst>
          </a:prstGeom>
          <a:blipFill dpi="0" rotWithShape="0">
            <a:blip r:embed="rId9"/>
            <a:srcRect/>
            <a:stretch>
              <a:fillRect l="-12000" t="-3000" r="-10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4A695D-4F40-4821-8282-639BBC2323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36" y="4052858"/>
            <a:ext cx="1608082" cy="1426217"/>
          </a:xfrm>
          <a:prstGeom prst="rect">
            <a:avLst/>
          </a:prstGeom>
        </p:spPr>
      </p:pic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F2AEEA93-5266-4F64-94A5-7867C125A681}"/>
              </a:ext>
            </a:extLst>
          </p:cNvPr>
          <p:cNvGrpSpPr/>
          <p:nvPr/>
        </p:nvGrpSpPr>
        <p:grpSpPr>
          <a:xfrm>
            <a:off x="3932963" y="293141"/>
            <a:ext cx="1321677" cy="1335375"/>
            <a:chOff x="3932963" y="561218"/>
            <a:chExt cx="1321677" cy="1335375"/>
          </a:xfrm>
        </p:grpSpPr>
        <p:sp>
          <p:nvSpPr>
            <p:cNvPr id="54" name="Partial Circle 53">
              <a:extLst>
                <a:ext uri="{FF2B5EF4-FFF2-40B4-BE49-F238E27FC236}">
                  <a16:creationId xmlns:a16="http://schemas.microsoft.com/office/drawing/2014/main" id="{D7C97BE0-4182-4B98-AF85-BE1FDB56D10E}"/>
                </a:ext>
              </a:extLst>
            </p:cNvPr>
            <p:cNvSpPr/>
            <p:nvPr/>
          </p:nvSpPr>
          <p:spPr>
            <a:xfrm rot="10800000">
              <a:off x="4632122" y="1274075"/>
              <a:ext cx="622518" cy="622518"/>
            </a:xfrm>
            <a:prstGeom prst="pieWedge">
              <a:avLst/>
            </a:prstGeom>
            <a:solidFill>
              <a:srgbClr val="FFC20E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5" name="Partial Circle 54">
              <a:extLst>
                <a:ext uri="{FF2B5EF4-FFF2-40B4-BE49-F238E27FC236}">
                  <a16:creationId xmlns:a16="http://schemas.microsoft.com/office/drawing/2014/main" id="{242B4814-86FA-4FBE-9A00-FE4F67CFBB71}"/>
                </a:ext>
              </a:extLst>
            </p:cNvPr>
            <p:cNvSpPr/>
            <p:nvPr/>
          </p:nvSpPr>
          <p:spPr>
            <a:xfrm rot="16200000">
              <a:off x="3934833" y="1264550"/>
              <a:ext cx="622518" cy="622518"/>
            </a:xfrm>
            <a:prstGeom prst="pieWedge">
              <a:avLst/>
            </a:prstGeom>
            <a:solidFill>
              <a:srgbClr val="BD1A8D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6" name="Partial Circle 55">
              <a:extLst>
                <a:ext uri="{FF2B5EF4-FFF2-40B4-BE49-F238E27FC236}">
                  <a16:creationId xmlns:a16="http://schemas.microsoft.com/office/drawing/2014/main" id="{AA3AC37E-98C1-4015-9F14-7A83B7EE07A9}"/>
                </a:ext>
              </a:extLst>
            </p:cNvPr>
            <p:cNvSpPr/>
            <p:nvPr/>
          </p:nvSpPr>
          <p:spPr>
            <a:xfrm>
              <a:off x="3932963" y="561218"/>
              <a:ext cx="622518" cy="622518"/>
            </a:xfrm>
            <a:prstGeom prst="pieWedge">
              <a:avLst/>
            </a:prstGeom>
            <a:solidFill>
              <a:srgbClr val="008EAF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DFEE9A1-3127-4C50-9328-397D0E5DF3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MARIE SKŁODOWSKA-CURIE ACTIONS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34E10-18D3-4998-9CC0-255C7A4AFB4B}"/>
              </a:ext>
            </a:extLst>
          </p:cNvPr>
          <p:cNvSpPr/>
          <p:nvPr/>
        </p:nvSpPr>
        <p:spPr>
          <a:xfrm>
            <a:off x="2929185" y="2132856"/>
            <a:ext cx="331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FOUR DIFFERENT PROGRAMMES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C402A9-85F1-4E97-8946-02A08605C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85818"/>
              </p:ext>
            </p:extLst>
          </p:nvPr>
        </p:nvGraphicFramePr>
        <p:xfrm>
          <a:off x="1523206" y="2502188"/>
          <a:ext cx="6096000" cy="368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BAE0C8D0-43E0-4164-8782-0AD89B813AA8}"/>
              </a:ext>
            </a:extLst>
          </p:cNvPr>
          <p:cNvSpPr/>
          <p:nvPr/>
        </p:nvSpPr>
        <p:spPr>
          <a:xfrm>
            <a:off x="377066" y="5491436"/>
            <a:ext cx="936104" cy="6601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BA336AA-1162-4D48-8D7F-65381B415B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MARIE SKŁODOWSKA-CURIE ACTIONS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34E10-18D3-4998-9CC0-255C7A4AFB4B}"/>
              </a:ext>
            </a:extLst>
          </p:cNvPr>
          <p:cNvSpPr/>
          <p:nvPr/>
        </p:nvSpPr>
        <p:spPr>
          <a:xfrm>
            <a:off x="3092981" y="2132856"/>
            <a:ext cx="2956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INDIVIDUAL FELLOWSHIP (IF)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F4DB413-1C74-48EC-8821-3F82CA96F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911765"/>
              </p:ext>
            </p:extLst>
          </p:nvPr>
        </p:nvGraphicFramePr>
        <p:xfrm>
          <a:off x="1523206" y="2636912"/>
          <a:ext cx="609600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744FCC-488C-4B9A-840A-B3072BC6DF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E1D09D95-FA91-40EA-8554-555869FB4DAB}"/>
              </a:ext>
            </a:extLst>
          </p:cNvPr>
          <p:cNvSpPr/>
          <p:nvPr/>
        </p:nvSpPr>
        <p:spPr>
          <a:xfrm>
            <a:off x="94454" y="3505923"/>
            <a:ext cx="1365352" cy="1484785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MSCA Individual Fellowship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34E10-18D3-4998-9CC0-255C7A4AFB4B}"/>
              </a:ext>
            </a:extLst>
          </p:cNvPr>
          <p:cNvSpPr/>
          <p:nvPr/>
        </p:nvSpPr>
        <p:spPr>
          <a:xfrm>
            <a:off x="3387451" y="2131694"/>
            <a:ext cx="239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ELIGIBLE RESEARCHERS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C6B135-7718-4297-8AE3-F448F1A7E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887273"/>
              </p:ext>
            </p:extLst>
          </p:nvPr>
        </p:nvGraphicFramePr>
        <p:xfrm>
          <a:off x="1524000" y="2788586"/>
          <a:ext cx="6096000" cy="366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3A207955-1CF4-4E49-BA72-D00A4E0FC6E0}"/>
              </a:ext>
            </a:extLst>
          </p:cNvPr>
          <p:cNvSpPr/>
          <p:nvPr/>
        </p:nvSpPr>
        <p:spPr>
          <a:xfrm>
            <a:off x="107504" y="5328591"/>
            <a:ext cx="1365352" cy="1484785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0237C-403D-4E18-8181-BA96182D9BBA}"/>
              </a:ext>
            </a:extLst>
          </p:cNvPr>
          <p:cNvSpPr txBox="1"/>
          <p:nvPr/>
        </p:nvSpPr>
        <p:spPr>
          <a:xfrm>
            <a:off x="185895" y="3878983"/>
            <a:ext cx="875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</a:rPr>
              <a:t>ANY CAREER STAGE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4D418799-1170-47A2-9326-2CAA28596A30}"/>
              </a:ext>
            </a:extLst>
          </p:cNvPr>
          <p:cNvSpPr/>
          <p:nvPr/>
        </p:nvSpPr>
        <p:spPr>
          <a:xfrm flipH="1">
            <a:off x="0" y="-1194"/>
            <a:ext cx="2229002" cy="223224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55476-FE66-4BC7-A463-522784DD3DF4}"/>
              </a:ext>
            </a:extLst>
          </p:cNvPr>
          <p:cNvSpPr txBox="1"/>
          <p:nvPr/>
        </p:nvSpPr>
        <p:spPr>
          <a:xfrm>
            <a:off x="397152" y="653265"/>
            <a:ext cx="143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NO UPPER EXPERIENCE LIMITS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C6B52C9-1867-4B18-BE0B-AB5F13B5B3EA}"/>
              </a:ext>
            </a:extLst>
          </p:cNvPr>
          <p:cNvSpPr/>
          <p:nvPr/>
        </p:nvSpPr>
        <p:spPr>
          <a:xfrm>
            <a:off x="5537909" y="5697251"/>
            <a:ext cx="3376488" cy="1052737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AAC896-3E90-4F58-8C44-C1AC4458007D}"/>
              </a:ext>
            </a:extLst>
          </p:cNvPr>
          <p:cNvSpPr txBox="1"/>
          <p:nvPr/>
        </p:nvSpPr>
        <p:spPr>
          <a:xfrm>
            <a:off x="259904" y="5741640"/>
            <a:ext cx="87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</a:rPr>
              <a:t>MANY OTHER OPPOR-TUNITIES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743899A-54F6-4CBE-88AF-B201234140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5E4EC838-4AFF-4D00-B6D5-FFFE010CB8C8}"/>
              </a:ext>
            </a:extLst>
          </p:cNvPr>
          <p:cNvSpPr/>
          <p:nvPr/>
        </p:nvSpPr>
        <p:spPr>
          <a:xfrm>
            <a:off x="6639045" y="-1194"/>
            <a:ext cx="2376264" cy="223224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B3232-F341-46E9-B3EC-F0D9F89B6375}"/>
              </a:ext>
            </a:extLst>
          </p:cNvPr>
          <p:cNvSpPr txBox="1"/>
          <p:nvPr/>
        </p:nvSpPr>
        <p:spPr>
          <a:xfrm>
            <a:off x="7179106" y="72957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NO AGE LIMITS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MSCA Individual Fellowship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0237C-403D-4E18-8181-BA96182D9BBA}"/>
              </a:ext>
            </a:extLst>
          </p:cNvPr>
          <p:cNvSpPr txBox="1"/>
          <p:nvPr/>
        </p:nvSpPr>
        <p:spPr>
          <a:xfrm>
            <a:off x="107504" y="5589240"/>
            <a:ext cx="87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</a:rPr>
              <a:t>MANY OTHER OPPOR-TUNITIES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383F89-560C-48C7-BCBA-780C3FCCD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531815"/>
              </p:ext>
            </p:extLst>
          </p:nvPr>
        </p:nvGraphicFramePr>
        <p:xfrm>
          <a:off x="1087664" y="2564904"/>
          <a:ext cx="8056336" cy="41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89063A8-192B-45DE-B3C5-23CB3E928AB3}"/>
              </a:ext>
            </a:extLst>
          </p:cNvPr>
          <p:cNvSpPr/>
          <p:nvPr/>
        </p:nvSpPr>
        <p:spPr>
          <a:xfrm>
            <a:off x="3674011" y="2048141"/>
            <a:ext cx="169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MOBILTY RULES</a:t>
            </a:r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9E6C8C9-F07B-4F4E-810C-C57CF673C7BB}"/>
              </a:ext>
            </a:extLst>
          </p:cNvPr>
          <p:cNvSpPr/>
          <p:nvPr/>
        </p:nvSpPr>
        <p:spPr>
          <a:xfrm>
            <a:off x="7308304" y="3645024"/>
            <a:ext cx="648072" cy="2996953"/>
          </a:xfrm>
          <a:prstGeom prst="rightBrace">
            <a:avLst>
              <a:gd name="adj1" fmla="val 8333"/>
              <a:gd name="adj2" fmla="val 3496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8C4B603-F906-4EC2-8FCB-67FDBB515BEC}"/>
              </a:ext>
            </a:extLst>
          </p:cNvPr>
          <p:cNvSpPr/>
          <p:nvPr/>
        </p:nvSpPr>
        <p:spPr>
          <a:xfrm flipH="1">
            <a:off x="2238832" y="3685338"/>
            <a:ext cx="530983" cy="1944216"/>
          </a:xfrm>
          <a:prstGeom prst="rightBrace">
            <a:avLst>
              <a:gd name="adj1" fmla="val 11164"/>
              <a:gd name="adj2" fmla="val 50884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DE85E0-F8D6-4C76-B192-841FAF211F19}"/>
              </a:ext>
            </a:extLst>
          </p:cNvPr>
          <p:cNvSpPr/>
          <p:nvPr/>
        </p:nvSpPr>
        <p:spPr>
          <a:xfrm>
            <a:off x="1038448" y="4509120"/>
            <a:ext cx="114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1-2 YEARS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D93F7E-0776-41DF-A4DD-613341ACEEF6}"/>
              </a:ext>
            </a:extLst>
          </p:cNvPr>
          <p:cNvSpPr/>
          <p:nvPr/>
        </p:nvSpPr>
        <p:spPr>
          <a:xfrm>
            <a:off x="7951745" y="4500499"/>
            <a:ext cx="114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2-3 YEARS</a:t>
            </a:r>
            <a:endParaRPr lang="en-US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8F2E140D-0253-45C9-ACBD-0E8282079709}"/>
              </a:ext>
            </a:extLst>
          </p:cNvPr>
          <p:cNvSpPr/>
          <p:nvPr/>
        </p:nvSpPr>
        <p:spPr>
          <a:xfrm flipH="1">
            <a:off x="158648" y="3356991"/>
            <a:ext cx="5625484" cy="3296717"/>
          </a:xfrm>
          <a:prstGeom prst="flowChartMagneticTap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194B8D-FB21-4BC1-8200-F13D841556FE}"/>
              </a:ext>
            </a:extLst>
          </p:cNvPr>
          <p:cNvSpPr/>
          <p:nvPr/>
        </p:nvSpPr>
        <p:spPr>
          <a:xfrm>
            <a:off x="163762" y="6236975"/>
            <a:ext cx="3789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597A0"/>
                </a:solidFill>
                <a:latin typeface="Calibri" pitchFamily="34" charset="0"/>
              </a:rPr>
              <a:t>AVAILABLE TO CHINESE RESEARCHERS</a:t>
            </a:r>
            <a:endParaRPr lang="en-US" dirty="0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798F770A-DB8E-4CBA-BF12-AC5FB9EBA113}"/>
              </a:ext>
            </a:extLst>
          </p:cNvPr>
          <p:cNvSpPr/>
          <p:nvPr/>
        </p:nvSpPr>
        <p:spPr>
          <a:xfrm>
            <a:off x="277514" y="1961284"/>
            <a:ext cx="2036779" cy="1960579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CBFAA-4421-49C6-8170-FB33A3E306AF}"/>
              </a:ext>
            </a:extLst>
          </p:cNvPr>
          <p:cNvSpPr/>
          <p:nvPr/>
        </p:nvSpPr>
        <p:spPr>
          <a:xfrm>
            <a:off x="690637" y="2662275"/>
            <a:ext cx="1257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Calibri" pitchFamily="34" charset="0"/>
              </a:rPr>
              <a:t>EUROPE = </a:t>
            </a:r>
          </a:p>
          <a:p>
            <a:pPr algn="ctr"/>
            <a:r>
              <a:rPr lang="is-IS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8 Member +</a:t>
            </a:r>
          </a:p>
          <a:p>
            <a:pPr algn="ctr"/>
            <a:r>
              <a:rPr lang="is-IS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4 Associate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57F8CB77-6B7C-42D9-9597-10678A3BBEE8}"/>
              </a:ext>
            </a:extLst>
          </p:cNvPr>
          <p:cNvSpPr/>
          <p:nvPr/>
        </p:nvSpPr>
        <p:spPr>
          <a:xfrm>
            <a:off x="7428736" y="4920163"/>
            <a:ext cx="2036779" cy="1960579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460B9A-F5EA-4972-BE85-8D15BC5328F7}"/>
              </a:ext>
            </a:extLst>
          </p:cNvPr>
          <p:cNvSpPr/>
          <p:nvPr/>
        </p:nvSpPr>
        <p:spPr>
          <a:xfrm>
            <a:off x="7821938" y="5441781"/>
            <a:ext cx="12577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altLang="en-US" sz="1400" b="1" dirty="0">
                <a:solidFill>
                  <a:schemeClr val="bg1"/>
                </a:solidFill>
                <a:latin typeface="Calibri" pitchFamily="34" charset="0"/>
              </a:rPr>
              <a:t>NO MORE THAN 12 MONTHS IN COUNTRY FOR LAST 3 YEARS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CAC60A6-0050-44A1-8373-C6DC2955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152077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IN A NUTSHELL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169678-A661-4769-A5BD-55807C6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276872"/>
            <a:ext cx="3269473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100" i="0" dirty="0"/>
          </a:p>
          <a:p>
            <a:r>
              <a:rPr lang="en-US" sz="1100" b="1" i="0" dirty="0"/>
              <a:t>Individual research project: </a:t>
            </a:r>
            <a:r>
              <a:rPr lang="en-US" sz="1100" i="0" dirty="0"/>
              <a:t>Training through research under supervision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0" dirty="0"/>
          </a:p>
          <a:p>
            <a:r>
              <a:rPr lang="en-US" sz="1100" b="1" i="0" dirty="0"/>
              <a:t>Hands on training: </a:t>
            </a:r>
            <a:r>
              <a:rPr lang="en-US" sz="1100" i="0" dirty="0"/>
              <a:t>For specific skills</a:t>
            </a:r>
          </a:p>
          <a:p>
            <a:endParaRPr lang="en-US" sz="1100" i="0" dirty="0"/>
          </a:p>
          <a:p>
            <a:r>
              <a:rPr lang="en-US" sz="1100" i="0" dirty="0"/>
              <a:t>Intersectoral or interdisciplinary transfer of knowledge</a:t>
            </a:r>
            <a:r>
              <a:rPr lang="is-IS" sz="1100" i="0" dirty="0"/>
              <a:t>: </a:t>
            </a:r>
            <a:r>
              <a:rPr lang="is-IS" sz="1100" i="0" dirty="0" err="1"/>
              <a:t>Secondments</a:t>
            </a:r>
            <a:endParaRPr lang="en-US" sz="1100" i="0" dirty="0"/>
          </a:p>
          <a:p>
            <a:endParaRPr lang="en-US" sz="1100" i="0" dirty="0"/>
          </a:p>
          <a:p>
            <a:r>
              <a:rPr lang="en-US" sz="1100" i="0" dirty="0"/>
              <a:t>Organization of scientific / Training / dissemination events </a:t>
            </a:r>
          </a:p>
          <a:p>
            <a:endParaRPr lang="en-US" sz="1100" i="0" dirty="0"/>
          </a:p>
          <a:p>
            <a:r>
              <a:rPr lang="en-US" sz="1100" i="0" dirty="0"/>
              <a:t>Communication, outreach activities, public engagement </a:t>
            </a:r>
          </a:p>
          <a:p>
            <a:endParaRPr lang="fr-BE" altLang="en-US" sz="700" i="0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43406B24-FEB2-435F-A50F-38B64F7E85F2}"/>
              </a:ext>
            </a:extLst>
          </p:cNvPr>
          <p:cNvSpPr/>
          <p:nvPr/>
        </p:nvSpPr>
        <p:spPr>
          <a:xfrm>
            <a:off x="4644008" y="2348880"/>
            <a:ext cx="4030015" cy="2876065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D9D9A-44B3-44D5-86A4-44A8B09E26D9}"/>
              </a:ext>
            </a:extLst>
          </p:cNvPr>
          <p:cNvSpPr txBox="1"/>
          <p:nvPr/>
        </p:nvSpPr>
        <p:spPr>
          <a:xfrm>
            <a:off x="4644008" y="2060848"/>
            <a:ext cx="40300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Joint preparation: ER and the Host Institution (Beneficiary)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 researcher (ER) can only submit one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 supervisor can submit different proposals with different 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Competitive proposals are prepared in a collaborative way by all actors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Aim for the best match fellow/supervisor/institution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Involve the European Offices / managers of the Host institution: submission + pre-screening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8EC5ED-D3EE-4C40-813A-F5B85A301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522553"/>
              </p:ext>
            </p:extLst>
          </p:nvPr>
        </p:nvGraphicFramePr>
        <p:xfrm>
          <a:off x="614707" y="1628800"/>
          <a:ext cx="7944544" cy="57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5A171C9-B58B-4875-A1A5-2467A403A0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009EDD-06A3-479E-84E2-2B20EB39BA36}"/>
              </a:ext>
            </a:extLst>
          </p:cNvPr>
          <p:cNvSpPr/>
          <p:nvPr/>
        </p:nvSpPr>
        <p:spPr>
          <a:xfrm>
            <a:off x="375872" y="4815485"/>
            <a:ext cx="41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b="1" dirty="0">
                <a:solidFill>
                  <a:srgbClr val="4597A0"/>
                </a:solidFill>
                <a:latin typeface="Calibri" pitchFamily="34" charset="0"/>
              </a:rPr>
              <a:t>HOW MUCH FUNDING WILL YOU RECEIVE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93E28F-2360-43F3-A8D4-1DC1BD8527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775" t="30904" r="27091" b="47201"/>
          <a:stretch/>
        </p:blipFill>
        <p:spPr>
          <a:xfrm>
            <a:off x="395345" y="5118504"/>
            <a:ext cx="8351722" cy="17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MSCA Individual Fellowship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063A8-192B-45DE-B3C5-23CB3E928AB3}"/>
              </a:ext>
            </a:extLst>
          </p:cNvPr>
          <p:cNvSpPr/>
          <p:nvPr/>
        </p:nvSpPr>
        <p:spPr>
          <a:xfrm>
            <a:off x="2483768" y="2059431"/>
            <a:ext cx="440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4597A0"/>
                </a:solidFill>
                <a:latin typeface="Calibri" pitchFamily="34" charset="0"/>
              </a:rPr>
              <a:t>IF IS MORE THAN JUST </a:t>
            </a:r>
            <a:r>
              <a:rPr lang="en-US" altLang="zh-TW" b="1" dirty="0">
                <a:solidFill>
                  <a:srgbClr val="4597A0"/>
                </a:solidFill>
                <a:latin typeface="Calibri" pitchFamily="34" charset="0"/>
              </a:rPr>
              <a:t>RESEARCH PROJECT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169678-A661-4769-A5BD-55807C6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1" y="2471894"/>
            <a:ext cx="772479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altLang="en-US" sz="1200" i="0" dirty="0"/>
          </a:p>
          <a:p>
            <a:r>
              <a:rPr lang="is-IS" altLang="en-US" sz="1800" b="1" i="0" dirty="0">
                <a:solidFill>
                  <a:srgbClr val="4597A0"/>
                </a:solidFill>
                <a:latin typeface="Calibri" pitchFamily="34" charset="0"/>
              </a:rPr>
              <a:t>WHEN APPLYING TRY TO TAKE INTO ACCOUNT THAT IT‘S A CAREER DEVELOPMENT FELLOWSHIP AND SHOULD INCLUDE:</a:t>
            </a:r>
            <a:endParaRPr lang="is-IS" altLang="zh-CN" sz="1800" b="1" i="0" dirty="0">
              <a:solidFill>
                <a:srgbClr val="4597A0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Training through research (individual project)</a:t>
            </a:r>
            <a:br>
              <a:rPr lang="en-US" altLang="zh-CN" sz="1400" cap="small" dirty="0">
                <a:solidFill>
                  <a:srgbClr val="CC3399"/>
                </a:solidFill>
              </a:rPr>
            </a:br>
            <a:endParaRPr lang="en-US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fr-FR" altLang="zh-CN" sz="1400" cap="small" dirty="0" err="1">
                <a:solidFill>
                  <a:srgbClr val="CC3399"/>
                </a:solidFill>
              </a:rPr>
              <a:t>Additional</a:t>
            </a:r>
            <a:r>
              <a:rPr lang="fr-FR" altLang="zh-CN" sz="1400" cap="small" dirty="0">
                <a:solidFill>
                  <a:srgbClr val="CC3399"/>
                </a:solidFill>
              </a:rPr>
              <a:t> </a:t>
            </a:r>
            <a:r>
              <a:rPr lang="fr-FR" altLang="zh-CN" sz="1400" cap="small" dirty="0" err="1">
                <a:solidFill>
                  <a:srgbClr val="CC3399"/>
                </a:solidFill>
              </a:rPr>
              <a:t>scientific</a:t>
            </a:r>
            <a:r>
              <a:rPr lang="fr-FR" altLang="zh-CN" sz="1400" cap="small" dirty="0">
                <a:solidFill>
                  <a:srgbClr val="CC3399"/>
                </a:solidFill>
              </a:rPr>
              <a:t> </a:t>
            </a:r>
            <a:r>
              <a:rPr lang="fr-FR" altLang="zh-CN" sz="1400" cap="small" dirty="0" err="1">
                <a:solidFill>
                  <a:srgbClr val="CC3399"/>
                </a:solidFill>
              </a:rPr>
              <a:t>skills</a:t>
            </a:r>
            <a:r>
              <a:rPr lang="fr-FR" altLang="zh-CN" sz="1400" cap="small" dirty="0">
                <a:solidFill>
                  <a:srgbClr val="CC3399"/>
                </a:solidFill>
              </a:rPr>
              <a:t> (new techniques, instruments etc.)</a:t>
            </a:r>
            <a:br>
              <a:rPr lang="fr-FR" altLang="zh-CN" sz="1400" cap="small" dirty="0">
                <a:solidFill>
                  <a:srgbClr val="CC3399"/>
                </a:solidFill>
              </a:rPr>
            </a:br>
            <a:endParaRPr lang="fr-FR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fr-FR" altLang="zh-CN" sz="1400" cap="small" dirty="0" err="1">
                <a:solidFill>
                  <a:srgbClr val="CC3399"/>
                </a:solidFill>
              </a:rPr>
              <a:t>Transferable</a:t>
            </a:r>
            <a:r>
              <a:rPr lang="fr-FR" altLang="zh-CN" sz="1400" cap="small" dirty="0">
                <a:solidFill>
                  <a:srgbClr val="CC3399"/>
                </a:solidFill>
              </a:rPr>
              <a:t> </a:t>
            </a:r>
            <a:r>
              <a:rPr lang="fr-FR" altLang="zh-CN" sz="1400" cap="small" dirty="0" err="1">
                <a:solidFill>
                  <a:srgbClr val="CC3399"/>
                </a:solidFill>
              </a:rPr>
              <a:t>skills</a:t>
            </a:r>
            <a:r>
              <a:rPr lang="fr-FR" altLang="zh-CN" sz="1400" cap="small" dirty="0">
                <a:solidFill>
                  <a:srgbClr val="CC3399"/>
                </a:solidFill>
              </a:rPr>
              <a:t> (e.g. communication, IPR, </a:t>
            </a:r>
            <a:r>
              <a:rPr lang="fr-FR" altLang="zh-CN" sz="1400" cap="small" dirty="0" err="1">
                <a:solidFill>
                  <a:srgbClr val="CC3399"/>
                </a:solidFill>
              </a:rPr>
              <a:t>entrepreneurship</a:t>
            </a:r>
            <a:r>
              <a:rPr lang="fr-FR" altLang="zh-CN" sz="1400" cap="small" dirty="0">
                <a:solidFill>
                  <a:srgbClr val="CC3399"/>
                </a:solidFill>
              </a:rPr>
              <a:t> etc.)</a:t>
            </a:r>
            <a:br>
              <a:rPr lang="fr-FR" altLang="zh-CN" sz="1400" cap="small" dirty="0">
                <a:solidFill>
                  <a:srgbClr val="CC3399"/>
                </a:solidFill>
              </a:rPr>
            </a:br>
            <a:endParaRPr lang="fr-FR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Interdisciplinary/inter-sectoral transfer of knowledge (e.g. </a:t>
            </a:r>
            <a:r>
              <a:rPr lang="en-US" altLang="zh-CN" sz="1400" cap="small" dirty="0" err="1">
                <a:solidFill>
                  <a:srgbClr val="CC3399"/>
                </a:solidFill>
              </a:rPr>
              <a:t>secondments</a:t>
            </a:r>
            <a:r>
              <a:rPr lang="en-US" altLang="zh-CN" sz="1400" cap="small" dirty="0">
                <a:solidFill>
                  <a:srgbClr val="CC3399"/>
                </a:solidFill>
              </a:rPr>
              <a:t>). Opportunity to link with industry, NGO, public sector, national archive etc.</a:t>
            </a:r>
            <a:br>
              <a:rPr lang="en-US" altLang="zh-CN" sz="1400" cap="small" dirty="0">
                <a:solidFill>
                  <a:srgbClr val="CC3399"/>
                </a:solidFill>
              </a:rPr>
            </a:br>
            <a:endParaRPr lang="en-US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Research and financial management of the fellowship</a:t>
            </a:r>
            <a:br>
              <a:rPr lang="en-US" altLang="zh-CN" sz="1400" cap="small" dirty="0">
                <a:solidFill>
                  <a:srgbClr val="CC3399"/>
                </a:solidFill>
              </a:rPr>
            </a:br>
            <a:endParaRPr lang="en-US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en-US" altLang="zh-CN" sz="1400" cap="small" dirty="0" err="1">
                <a:solidFill>
                  <a:srgbClr val="CC3399"/>
                </a:solidFill>
              </a:rPr>
              <a:t>Organising</a:t>
            </a:r>
            <a:r>
              <a:rPr lang="en-US" altLang="zh-CN" sz="1400" cap="small" dirty="0">
                <a:solidFill>
                  <a:srgbClr val="CC3399"/>
                </a:solidFill>
              </a:rPr>
              <a:t> and taking part in events (including public engagement)</a:t>
            </a:r>
            <a:br>
              <a:rPr lang="en-US" altLang="zh-CN" sz="1400" cap="small" dirty="0">
                <a:solidFill>
                  <a:srgbClr val="CC3399"/>
                </a:solidFill>
              </a:rPr>
            </a:br>
            <a:endParaRPr lang="en-US" altLang="zh-CN" sz="1400" cap="small" dirty="0">
              <a:solidFill>
                <a:srgbClr val="CC3399"/>
              </a:solidFill>
            </a:endParaRP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Training in gender, ethics issues and open science</a:t>
            </a:r>
            <a:br>
              <a:rPr lang="is-IS" altLang="zh-CN" sz="1400" cap="small" dirty="0">
                <a:solidFill>
                  <a:srgbClr val="CC3399"/>
                </a:solidFill>
              </a:rPr>
            </a:br>
            <a:r>
              <a:rPr lang="is-IS" altLang="zh-CN" sz="1400" cap="small" dirty="0"/>
              <a:t>  </a:t>
            </a:r>
            <a:endParaRPr lang="fr-BE" altLang="en-US" sz="1800" i="0" dirty="0">
              <a:latin typeface="Calibri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48196E6-E047-4ABF-8303-FFC8F1927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8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256184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HOW TO APPLY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063A8-192B-45DE-B3C5-23CB3E928AB3}"/>
              </a:ext>
            </a:extLst>
          </p:cNvPr>
          <p:cNvSpPr/>
          <p:nvPr/>
        </p:nvSpPr>
        <p:spPr>
          <a:xfrm>
            <a:off x="3312014" y="1700808"/>
            <a:ext cx="25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b="1" dirty="0">
                <a:solidFill>
                  <a:srgbClr val="4597A0"/>
                </a:solidFill>
                <a:latin typeface="Calibri" pitchFamily="34" charset="0"/>
              </a:rPr>
              <a:t>EUROPEAN FELLOWSHIP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169678-A661-4769-A5BD-55807C6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3" y="2204864"/>
            <a:ext cx="639287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en-US" sz="1800" b="1" i="0" dirty="0">
                <a:solidFill>
                  <a:srgbClr val="4597A0"/>
                </a:solidFill>
                <a:latin typeface="Calibri" pitchFamily="34" charset="0"/>
              </a:rPr>
              <a:t>10 PAGES IN THE MAIN PROPOSAL:</a:t>
            </a: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Excellence (50%)</a:t>
            </a: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Impact (30%)</a:t>
            </a:r>
          </a:p>
          <a:p>
            <a:pPr lvl="1">
              <a:buFontTx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</a:rPr>
              <a:t>Implementation (20%)</a:t>
            </a:r>
          </a:p>
          <a:p>
            <a:pPr lvl="1">
              <a:buFontTx/>
              <a:buChar char="•"/>
            </a:pPr>
            <a:endParaRPr lang="is-IS" altLang="en-US" sz="1800" b="1" i="0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zh-CN" sz="1800" b="1" i="0" dirty="0">
                <a:solidFill>
                  <a:srgbClr val="4597A0"/>
                </a:solidFill>
                <a:latin typeface="Calibri" pitchFamily="34" charset="0"/>
              </a:rPr>
              <a:t>5 PAGES RESEARCHER‘S CURRICULUM VITAE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altLang="zh-CN" sz="1800" b="1" i="0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zh-CN" sz="1800" b="1" i="0" dirty="0">
                <a:solidFill>
                  <a:srgbClr val="4597A0"/>
                </a:solidFill>
                <a:latin typeface="Calibri" pitchFamily="34" charset="0"/>
              </a:rPr>
              <a:t>ETHICS SECTION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altLang="zh-CN" sz="1800" b="1" i="0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zh-CN" sz="1800" b="1" i="0" dirty="0">
                <a:solidFill>
                  <a:srgbClr val="4597A0"/>
                </a:solidFill>
                <a:latin typeface="Calibri" pitchFamily="34" charset="0"/>
              </a:rPr>
              <a:t>TABLES WITH DETAILS OF HOST ORGANISATION – 1 TABLE PER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All online submission</a:t>
            </a:r>
            <a:b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</a:br>
            <a:endParaRPr lang="en-U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Via EU Participant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http://ec.europa.eu/research/participants/portal/desktop/en/opportunities/index.html</a:t>
            </a:r>
            <a:br>
              <a:rPr lang="fr-FR" altLang="zh-CN" sz="1400" cap="small" dirty="0">
                <a:solidFill>
                  <a:srgbClr val="CC3399"/>
                </a:solidFill>
              </a:rPr>
            </a:br>
            <a:br>
              <a:rPr lang="is-IS" altLang="zh-CN" sz="1400" cap="small" dirty="0">
                <a:solidFill>
                  <a:srgbClr val="CC3399"/>
                </a:solidFill>
              </a:rPr>
            </a:br>
            <a:r>
              <a:rPr lang="is-IS" altLang="zh-CN" sz="1400" cap="small" dirty="0"/>
              <a:t>  </a:t>
            </a:r>
            <a:endParaRPr lang="fr-BE" altLang="en-US" sz="1800" i="0" dirty="0">
              <a:latin typeface="Calibri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28F0726-3E59-4608-AEC9-AB841DD20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7A14DF-EB14-4A5C-BFC4-E4206A4A3178}"/>
              </a:ext>
            </a:extLst>
          </p:cNvPr>
          <p:cNvSpPr/>
          <p:nvPr/>
        </p:nvSpPr>
        <p:spPr>
          <a:xfrm>
            <a:off x="4887678" y="2534178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Calibri" pitchFamily="34" charset="0"/>
              </a:rPr>
              <a:t>This is also the evaluation criteria</a:t>
            </a:r>
            <a:endParaRPr lang="en-US" sz="1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62DCBC-7787-4F9A-AB18-223E4676158F}"/>
              </a:ext>
            </a:extLst>
          </p:cNvPr>
          <p:cNvCxnSpPr>
            <a:cxnSpLocks/>
          </p:cNvCxnSpPr>
          <p:nvPr/>
        </p:nvCxnSpPr>
        <p:spPr>
          <a:xfrm flipH="1">
            <a:off x="4384063" y="2780928"/>
            <a:ext cx="619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0161E8-DBF8-409D-8643-70BA3ACB9E2B}"/>
              </a:ext>
            </a:extLst>
          </p:cNvPr>
          <p:cNvSpPr txBox="1"/>
          <p:nvPr/>
        </p:nvSpPr>
        <p:spPr>
          <a:xfrm>
            <a:off x="6533823" y="2005617"/>
            <a:ext cx="2132594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cap="small" dirty="0">
                <a:solidFill>
                  <a:srgbClr val="4597A0"/>
                </a:solidFill>
                <a:latin typeface="Calibri" pitchFamily="34" charset="0"/>
              </a:rPr>
              <a:t>Evaluated using international peer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cap="small" dirty="0">
                <a:solidFill>
                  <a:srgbClr val="4597A0"/>
                </a:solidFill>
                <a:latin typeface="Calibri" pitchFamily="34" charset="0"/>
              </a:rPr>
              <a:t>Proposals are read and scored by at least 3 experts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WHAT HAPPENS AFTERWARD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063A8-192B-45DE-B3C5-23CB3E928AB3}"/>
              </a:ext>
            </a:extLst>
          </p:cNvPr>
          <p:cNvSpPr/>
          <p:nvPr/>
        </p:nvSpPr>
        <p:spPr>
          <a:xfrm>
            <a:off x="3312014" y="2043331"/>
            <a:ext cx="25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b="1" dirty="0">
                <a:solidFill>
                  <a:srgbClr val="4597A0"/>
                </a:solidFill>
                <a:latin typeface="Calibri" pitchFamily="34" charset="0"/>
              </a:rPr>
              <a:t>EUROPEAN FELLOWSHIP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169678-A661-4769-A5BD-55807C6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84" y="2625596"/>
            <a:ext cx="772479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Results are issued around February 2021</a:t>
            </a:r>
          </a:p>
          <a:p>
            <a:endParaRPr lang="en-U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What happens if I am successful?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Paperwork (grant agreement) will be </a:t>
            </a:r>
            <a:r>
              <a:rPr lang="en-U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finalised</a:t>
            </a: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by the host organization</a:t>
            </a: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by May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You need to arrange a start date with the host </a:t>
            </a:r>
            <a:r>
              <a:rPr lang="en-U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organisation</a:t>
            </a: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You can start the fellowship in June 2021, or postpone up to May 2022 </a:t>
            </a:r>
          </a:p>
          <a:p>
            <a:endParaRPr lang="en-U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What if I am not successful?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You can re-apply to the 2021 Call (Opens May 2021 with a deadline in September 2021) as long as you are still eligible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You can use the feedback from the first application to improve the new application</a:t>
            </a:r>
            <a:br>
              <a:rPr lang="fr-FR" altLang="zh-CN" sz="600" cap="small" dirty="0">
                <a:solidFill>
                  <a:srgbClr val="CC3399"/>
                </a:solidFill>
              </a:rPr>
            </a:br>
            <a:br>
              <a:rPr lang="is-IS" altLang="zh-CN" sz="600" cap="small" dirty="0">
                <a:solidFill>
                  <a:srgbClr val="CC3399"/>
                </a:solidFill>
              </a:rPr>
            </a:br>
            <a:r>
              <a:rPr lang="is-IS" altLang="zh-CN" sz="600" cap="small" dirty="0"/>
              <a:t>  </a:t>
            </a:r>
            <a:endParaRPr lang="fr-BE" altLang="en-US" sz="1000" i="0" dirty="0">
              <a:latin typeface="Calibri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EA282E-1E0E-428D-B690-C5CFF1235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3F8419AE-001A-4F2E-841F-619BBC65DE88}"/>
              </a:ext>
            </a:extLst>
          </p:cNvPr>
          <p:cNvSpPr/>
          <p:nvPr/>
        </p:nvSpPr>
        <p:spPr>
          <a:xfrm>
            <a:off x="7098061" y="1228922"/>
            <a:ext cx="2036779" cy="1960579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4BEFE-DC6B-4015-9E08-7DC71E807FA4}"/>
              </a:ext>
            </a:extLst>
          </p:cNvPr>
          <p:cNvSpPr txBox="1"/>
          <p:nvPr/>
        </p:nvSpPr>
        <p:spPr>
          <a:xfrm>
            <a:off x="7321271" y="183342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~15%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Success rate</a:t>
            </a:r>
          </a:p>
        </p:txBody>
      </p:sp>
    </p:spTree>
    <p:extLst>
      <p:ext uri="{BB962C8B-B14F-4D97-AF65-F5344CB8AC3E}">
        <p14:creationId xmlns:p14="http://schemas.microsoft.com/office/powerpoint/2010/main" val="194461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8648" y="1484313"/>
            <a:ext cx="8856662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FURTHER HELP</a:t>
            </a:r>
          </a:p>
          <a:p>
            <a:pPr>
              <a:buClr>
                <a:srgbClr val="204388"/>
              </a:buClr>
            </a:pPr>
            <a:endParaRPr lang="is-IS" altLang="zh-CN" sz="1800" dirty="0">
              <a:latin typeface="Calibri" pitchFamily="34" charset="0"/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063A8-192B-45DE-B3C5-23CB3E928AB3}"/>
              </a:ext>
            </a:extLst>
          </p:cNvPr>
          <p:cNvSpPr/>
          <p:nvPr/>
        </p:nvSpPr>
        <p:spPr>
          <a:xfrm>
            <a:off x="3312014" y="2043331"/>
            <a:ext cx="25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b="1" dirty="0">
                <a:solidFill>
                  <a:srgbClr val="4597A0"/>
                </a:solidFill>
                <a:latin typeface="Calibri" pitchFamily="34" charset="0"/>
              </a:rPr>
              <a:t>EUROPEAN FELLOWSHIP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169678-A661-4769-A5BD-55807C6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1" y="2411883"/>
            <a:ext cx="415978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National Contact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In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the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European Country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you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are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Interested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in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going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to</a:t>
            </a:r>
            <a:endParaRPr lang="is-I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See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 full List of them </a:t>
            </a:r>
            <a:r>
              <a:rPr lang="is-IS" altLang="zh-CN" sz="1800" b="1" i="0" cap="small" dirty="0" err="1">
                <a:solidFill>
                  <a:srgbClr val="4597A0"/>
                </a:solidFill>
                <a:latin typeface="Calibri" pitchFamily="34" charset="0"/>
              </a:rPr>
              <a:t>here</a:t>
            </a:r>
            <a:r>
              <a:rPr lang="is-I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altLang="zh-CN" sz="1400" cap="small" dirty="0">
                <a:solidFill>
                  <a:srgbClr val="CC3399"/>
                </a:solidFill>
                <a:latin typeface="Calibri" pitchFamily="34" charset="0"/>
              </a:rPr>
              <a:t>http://ec.europa.eu/research/participants/portal/desktop/en/support/national_contact_points.html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altLang="zh-CN" sz="1400" cap="small" dirty="0">
                <a:solidFill>
                  <a:srgbClr val="CC3399"/>
                </a:solidFill>
                <a:latin typeface="Calibri" pitchFamily="34" charset="0"/>
              </a:rPr>
              <a:t>https://www.net4mobility.eu/ncp-contacts.html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Chinese National Contact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CECO: China-European Union Science and Technology Cooperation Promotion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http://www.ceco.org.cn</a:t>
            </a: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ceco@cstec.org.cn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T</a:t>
            </a: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el: </a:t>
            </a:r>
            <a:r>
              <a:rPr lang="en-US" altLang="zh-CN" sz="1400" cap="small" dirty="0">
                <a:solidFill>
                  <a:srgbClr val="CC3399"/>
                </a:solidFill>
                <a:latin typeface="Calibri" pitchFamily="34" charset="0"/>
              </a:rPr>
              <a:t>68513370</a:t>
            </a:r>
            <a:endParaRPr lang="en-US" altLang="zh-CN" sz="1800" b="1" i="0" cap="small" dirty="0">
              <a:solidFill>
                <a:srgbClr val="4597A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EURAXESS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Not </a:t>
            </a:r>
            <a:r>
              <a:rPr lang="is-I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experts</a:t>
            </a: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– </a:t>
            </a:r>
            <a:r>
              <a:rPr lang="is-I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but</a:t>
            </a: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is-I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here</a:t>
            </a: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is-I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to</a:t>
            </a: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</a:t>
            </a:r>
            <a:r>
              <a:rPr lang="is-I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help</a:t>
            </a:r>
            <a:r>
              <a:rPr lang="is-I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.</a:t>
            </a:r>
            <a:br>
              <a:rPr lang="is-IS" altLang="zh-CN" sz="600" cap="small" dirty="0">
                <a:solidFill>
                  <a:srgbClr val="CC3399"/>
                </a:solidFill>
              </a:rPr>
            </a:br>
            <a:r>
              <a:rPr lang="is-IS" altLang="zh-CN" sz="600" cap="small" dirty="0"/>
              <a:t>  </a:t>
            </a:r>
            <a:endParaRPr lang="fr-BE" altLang="en-US" sz="1000" i="0" dirty="0">
              <a:latin typeface="Calibri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4C29074-6DE2-4BCD-8239-930BB689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527" y="2411882"/>
            <a:ext cx="4159783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How-to pieces/ hints and tips/ training</a:t>
            </a:r>
          </a:p>
          <a:p>
            <a:r>
              <a:rPr lang="en-US" altLang="zh-CN" sz="1800" b="1" i="0" cap="small" dirty="0">
                <a:solidFill>
                  <a:srgbClr val="4597A0"/>
                </a:solidFill>
                <a:latin typeface="Calibri" pitchFamily="34" charset="0"/>
              </a:rPr>
              <a:t>National Contact Points</a:t>
            </a:r>
          </a:p>
          <a:p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There are materials from various sources from the past few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MSCA IF Guide for Applicants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Net4Mobility's 'Survival guide to MSCA IF'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About the MSCA IF and RISE </a:t>
            </a:r>
            <a:r>
              <a:rPr lang="en-U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programmes</a:t>
            </a: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 (4.45 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How to find a host institution in Europe for your MSCA-IF proposal  (2.96 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i="0" cap="small" dirty="0">
              <a:solidFill>
                <a:srgbClr val="CC3399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How to write a </a:t>
            </a:r>
            <a:r>
              <a:rPr lang="en-US" altLang="zh-CN" sz="1400" b="1" i="0" cap="small" dirty="0" err="1">
                <a:solidFill>
                  <a:srgbClr val="CC3399"/>
                </a:solidFill>
                <a:latin typeface="Calibri" pitchFamily="34" charset="0"/>
              </a:rPr>
              <a:t>competetive</a:t>
            </a:r>
            <a:r>
              <a:rPr lang="en-US" altLang="zh-CN" sz="1400" b="1" i="0" cap="small" dirty="0">
                <a:solidFill>
                  <a:srgbClr val="CC3399"/>
                </a:solidFill>
                <a:latin typeface="Calibri" pitchFamily="34" charset="0"/>
              </a:rPr>
              <a:t> MSCA-IF proposal  (4.45 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altLang="en-US" sz="1000" b="1" i="0" cap="small" dirty="0" err="1">
                <a:solidFill>
                  <a:srgbClr val="CC3399"/>
                </a:solidFill>
                <a:latin typeface="Calibri" pitchFamily="34" charset="0"/>
                <a:hlinkClick r:id="rId4"/>
              </a:rPr>
              <a:t>Find</a:t>
            </a:r>
            <a:r>
              <a:rPr lang="fr-BE" altLang="en-US" sz="1000" b="1" i="0" cap="small" dirty="0">
                <a:solidFill>
                  <a:srgbClr val="CC3399"/>
                </a:solidFill>
                <a:latin typeface="Calibri" pitchFamily="34" charset="0"/>
                <a:hlinkClick r:id="rId4"/>
              </a:rPr>
              <a:t> all LINKS </a:t>
            </a:r>
            <a:r>
              <a:rPr lang="fr-BE" altLang="en-US" sz="1000" b="1" i="0" cap="small" dirty="0" err="1">
                <a:solidFill>
                  <a:srgbClr val="CC3399"/>
                </a:solidFill>
                <a:latin typeface="Calibri" pitchFamily="34" charset="0"/>
                <a:hlinkClick r:id="rId4"/>
              </a:rPr>
              <a:t>here</a:t>
            </a:r>
            <a:r>
              <a:rPr lang="fr-BE" altLang="en-US" sz="1000" b="1" i="0" cap="small" dirty="0">
                <a:solidFill>
                  <a:srgbClr val="CC3399"/>
                </a:solidFill>
                <a:latin typeface="Calibri" pitchFamily="34" charset="0"/>
              </a:rPr>
              <a:t>.</a:t>
            </a:r>
            <a:endParaRPr lang="en-US" altLang="en-US" sz="1400" b="1" i="0" cap="small" dirty="0">
              <a:solidFill>
                <a:srgbClr val="CC3399"/>
              </a:solidFill>
              <a:latin typeface="Calibri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B92FF0-DC18-4D7A-8A93-3854756E9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8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3669" y="2924944"/>
            <a:ext cx="8856662" cy="1512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4597A0"/>
                </a:solidFill>
              </a:rPr>
              <a:t>COLLABORATION</a:t>
            </a:r>
            <a:r>
              <a:rPr lang="en-GB" altLang="en-US" sz="3000" b="1" dirty="0">
                <a:solidFill>
                  <a:srgbClr val="FFC000"/>
                </a:solidFill>
              </a:rPr>
              <a:t> OPPORTUNITIES FOR CHINESE INSTITUTION:</a:t>
            </a:r>
          </a:p>
          <a:p>
            <a:pPr>
              <a:buClr>
                <a:srgbClr val="204388"/>
              </a:buClr>
            </a:pPr>
            <a:r>
              <a:rPr lang="en-US" altLang="zh-CN" sz="2800" b="1" dirty="0">
                <a:solidFill>
                  <a:srgbClr val="4597A0"/>
                </a:solidFill>
              </a:rPr>
              <a:t>IN THE EUROPEAN UNION</a:t>
            </a:r>
            <a:endParaRPr lang="zh-CN" altLang="en-US" sz="2800" b="1" dirty="0">
              <a:solidFill>
                <a:srgbClr val="4597A0"/>
              </a:solidFill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21FE4-C4BA-4783-A49C-EBE1D46E84AA}"/>
              </a:ext>
            </a:extLst>
          </p:cNvPr>
          <p:cNvSpPr/>
          <p:nvPr/>
        </p:nvSpPr>
        <p:spPr>
          <a:xfrm>
            <a:off x="4042054" y="2452246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04388"/>
              </a:buClr>
            </a:pPr>
            <a:r>
              <a:rPr lang="en-GB" altLang="en-US" b="1" dirty="0">
                <a:solidFill>
                  <a:srgbClr val="FFC000"/>
                </a:solidFill>
              </a:rPr>
              <a:t>Section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D07F4-2BA9-4ABE-966C-E8E04F008684}"/>
              </a:ext>
            </a:extLst>
          </p:cNvPr>
          <p:cNvSpPr txBox="1"/>
          <p:nvPr/>
        </p:nvSpPr>
        <p:spPr>
          <a:xfrm>
            <a:off x="3059832" y="41490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01:20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8A0192A-BAA6-4311-8179-A65120853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73103A1-4D1F-4F91-9018-FC3A33A551E7}"/>
              </a:ext>
            </a:extLst>
          </p:cNvPr>
          <p:cNvGrpSpPr/>
          <p:nvPr/>
        </p:nvGrpSpPr>
        <p:grpSpPr>
          <a:xfrm>
            <a:off x="590104" y="861164"/>
            <a:ext cx="8553896" cy="5518902"/>
            <a:chOff x="590104" y="861164"/>
            <a:chExt cx="8553896" cy="55189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33BCC-6F6A-4843-8424-34B5F9E7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694" y="861164"/>
              <a:ext cx="4860306" cy="27297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84FFCF-9E27-4211-B74E-C3B11DFFFD30}"/>
                </a:ext>
              </a:extLst>
            </p:cNvPr>
            <p:cNvSpPr/>
            <p:nvPr/>
          </p:nvSpPr>
          <p:spPr>
            <a:xfrm>
              <a:off x="590104" y="2929206"/>
              <a:ext cx="3352800" cy="1323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253F8E"/>
                  </a:solidFill>
                  <a:latin typeface="PretoSansBasicRegular"/>
                </a:rPr>
                <a:t>EURAXESS is a unique pan-European initiative delivering information and support services to professional researchers regardless of their career stage. </a:t>
              </a:r>
              <a:endParaRPr lang="en-US" sz="1600" dirty="0">
                <a:solidFill>
                  <a:srgbClr val="253F8E"/>
                </a:solidFill>
              </a:endParaRPr>
            </a:p>
          </p:txBody>
        </p:sp>
        <p:pic>
          <p:nvPicPr>
            <p:cNvPr id="30" name="Picture 5">
              <a:extLst>
                <a:ext uri="{FF2B5EF4-FFF2-40B4-BE49-F238E27FC236}">
                  <a16:creationId xmlns:a16="http://schemas.microsoft.com/office/drawing/2014/main" id="{2CCCCDB3-1E35-4BA8-BAA3-EC0A5194A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04" y="4424266"/>
              <a:ext cx="2159000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D92D8E-E6DD-4CD1-9BBC-A0A568C8A011}"/>
                </a:ext>
              </a:extLst>
            </p:cNvPr>
            <p:cNvSpPr/>
            <p:nvPr/>
          </p:nvSpPr>
          <p:spPr>
            <a:xfrm>
              <a:off x="4283694" y="3762547"/>
              <a:ext cx="401699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253F8E"/>
                  </a:solidFill>
                  <a:latin typeface="PretoSansBasicRegular"/>
                </a:rPr>
                <a:t>Backed by the European Union and its Member States, it supports researcher mobility and career development, while enhancing scientific collaboration between Europe and the world.</a:t>
              </a:r>
              <a:endParaRPr lang="en-US" sz="1600" dirty="0">
                <a:solidFill>
                  <a:srgbClr val="253F8E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3C8C70-85FA-44DF-8FBC-4447CD277FDA}"/>
              </a:ext>
            </a:extLst>
          </p:cNvPr>
          <p:cNvGrpSpPr/>
          <p:nvPr/>
        </p:nvGrpSpPr>
        <p:grpSpPr>
          <a:xfrm>
            <a:off x="3923438" y="293141"/>
            <a:ext cx="11316562" cy="1335375"/>
            <a:chOff x="3923438" y="293141"/>
            <a:chExt cx="11316562" cy="13353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4B315C-352F-4112-A270-05C6F96500CB}"/>
                </a:ext>
              </a:extLst>
            </p:cNvPr>
            <p:cNvSpPr/>
            <p:nvPr/>
          </p:nvSpPr>
          <p:spPr>
            <a:xfrm>
              <a:off x="4652766" y="316756"/>
              <a:ext cx="10587234" cy="589732"/>
            </a:xfrm>
            <a:prstGeom prst="rect">
              <a:avLst/>
            </a:prstGeom>
            <a:solidFill>
              <a:srgbClr val="253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F2AEEA93-5266-4F64-94A5-7867C125A681}"/>
                </a:ext>
              </a:extLst>
            </p:cNvPr>
            <p:cNvGrpSpPr/>
            <p:nvPr/>
          </p:nvGrpSpPr>
          <p:grpSpPr>
            <a:xfrm>
              <a:off x="3923438" y="293141"/>
              <a:ext cx="1321677" cy="1335375"/>
              <a:chOff x="3932963" y="561218"/>
              <a:chExt cx="1321677" cy="1335375"/>
            </a:xfrm>
          </p:grpSpPr>
          <p:sp>
            <p:nvSpPr>
              <p:cNvPr id="54" name="Partial Circle 53">
                <a:extLst>
                  <a:ext uri="{FF2B5EF4-FFF2-40B4-BE49-F238E27FC236}">
                    <a16:creationId xmlns:a16="http://schemas.microsoft.com/office/drawing/2014/main" id="{D7C97BE0-4182-4B98-AF85-BE1FDB56D10E}"/>
                  </a:ext>
                </a:extLst>
              </p:cNvPr>
              <p:cNvSpPr/>
              <p:nvPr/>
            </p:nvSpPr>
            <p:spPr>
              <a:xfrm rot="10800000">
                <a:off x="4632122" y="1274075"/>
                <a:ext cx="622518" cy="622518"/>
              </a:xfrm>
              <a:prstGeom prst="pieWedge">
                <a:avLst/>
              </a:prstGeom>
              <a:solidFill>
                <a:srgbClr val="FFC20E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Partial Circle 54">
                <a:extLst>
                  <a:ext uri="{FF2B5EF4-FFF2-40B4-BE49-F238E27FC236}">
                    <a16:creationId xmlns:a16="http://schemas.microsoft.com/office/drawing/2014/main" id="{242B4814-86FA-4FBE-9A00-FE4F67CFBB71}"/>
                  </a:ext>
                </a:extLst>
              </p:cNvPr>
              <p:cNvSpPr/>
              <p:nvPr/>
            </p:nvSpPr>
            <p:spPr>
              <a:xfrm rot="16200000">
                <a:off x="3934833" y="1264550"/>
                <a:ext cx="622518" cy="622518"/>
              </a:xfrm>
              <a:prstGeom prst="pieWedge">
                <a:avLst/>
              </a:prstGeom>
              <a:solidFill>
                <a:srgbClr val="BD1A8D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Partial Circle 55">
                <a:extLst>
                  <a:ext uri="{FF2B5EF4-FFF2-40B4-BE49-F238E27FC236}">
                    <a16:creationId xmlns:a16="http://schemas.microsoft.com/office/drawing/2014/main" id="{AA3AC37E-98C1-4015-9F14-7A83B7EE07A9}"/>
                  </a:ext>
                </a:extLst>
              </p:cNvPr>
              <p:cNvSpPr/>
              <p:nvPr/>
            </p:nvSpPr>
            <p:spPr>
              <a:xfrm>
                <a:off x="3932963" y="561218"/>
                <a:ext cx="622518" cy="622518"/>
              </a:xfrm>
              <a:prstGeom prst="pieWedge">
                <a:avLst/>
              </a:prstGeom>
              <a:solidFill>
                <a:srgbClr val="008EAF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1B5BA5F-52E9-4FE6-A567-33FACA7D28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39982 3.7037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E7E31DF-A36E-4E8D-AE5B-B66D8B0B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788033"/>
            <a:ext cx="6039527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◦"/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Organisations from the academic and non-academic sectors based in Europe and outside Europe (third countries)</a:t>
            </a:r>
            <a:r>
              <a:rPr lang="zh-CN" altLang="en-US" sz="1800" cap="small" dirty="0">
                <a:solidFill>
                  <a:srgbClr val="CC3399"/>
                </a:solidFill>
                <a:latin typeface="+mj-ea"/>
                <a:ea typeface="+mj-ea"/>
                <a:cs typeface="Geneva"/>
              </a:rPr>
              <a:t> </a:t>
            </a:r>
            <a:r>
              <a:rPr lang="cs-CZ" altLang="zh-CN" sz="1800" cap="small" dirty="0">
                <a:solidFill>
                  <a:srgbClr val="CC3399"/>
                </a:solidFill>
                <a:latin typeface="+mj-ea"/>
                <a:ea typeface="+mj-ea"/>
                <a:cs typeface="Geneva"/>
              </a:rPr>
              <a:t>                   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欧洲和欧洲以外（第三国）的学术与非学术组织</a:t>
            </a:r>
            <a:endParaRPr lang="cs-CZ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at least three partners – international (or </a:t>
            </a:r>
            <a:r>
              <a:rPr lang="cs-CZ" altLang="zh-CN" sz="1800" cap="small" dirty="0" err="1">
                <a:solidFill>
                  <a:srgbClr val="CC3399"/>
                </a:solidFill>
                <a:ea typeface="Geneva"/>
                <a:cs typeface="Geneva"/>
              </a:rPr>
              <a:t>intersectoral</a:t>
            </a: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)</a:t>
            </a:r>
            <a:r>
              <a:rPr lang="zh-CN" altLang="en-US" sz="1800" cap="small" dirty="0">
                <a:solidFill>
                  <a:srgbClr val="CC3399"/>
                </a:solidFill>
                <a:ea typeface="Geneva"/>
                <a:cs typeface="Geneva"/>
              </a:rPr>
              <a:t> </a:t>
            </a: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                       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至少三个伙伴</a:t>
            </a:r>
            <a:r>
              <a:rPr lang="en-US" altLang="zh-CN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—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国际（或跨行业）</a:t>
            </a:r>
            <a:endParaRPr lang="en-GB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S</a:t>
            </a: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hort-term staff Exchange  (1-12 months) </a:t>
            </a:r>
            <a:r>
              <a:rPr lang="zh-CN" altLang="en-US" sz="1800" cap="small" dirty="0">
                <a:solidFill>
                  <a:srgbClr val="CC3399"/>
                </a:solidFill>
                <a:ea typeface="Geneva"/>
                <a:cs typeface="Geneva"/>
              </a:rPr>
              <a:t>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短期人员交流（</a:t>
            </a:r>
            <a:r>
              <a:rPr lang="en-US" altLang="zh-CN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1-12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个月）</a:t>
            </a:r>
            <a:endParaRPr lang="cs-CZ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Length of project is max. </a:t>
            </a:r>
            <a:r>
              <a:rPr lang="en-GB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48 months</a:t>
            </a:r>
            <a:r>
              <a:rPr lang="en-GB" altLang="zh-CN" sz="1800" cap="small" dirty="0">
                <a:solidFill>
                  <a:schemeClr val="tx1"/>
                </a:solidFill>
                <a:ea typeface="Geneva"/>
                <a:cs typeface="Geneva"/>
              </a:rPr>
              <a:t>.</a:t>
            </a:r>
            <a:r>
              <a:rPr lang="zh-CN" altLang="en-US" sz="1800" cap="small" dirty="0">
                <a:solidFill>
                  <a:schemeClr val="tx1"/>
                </a:solidFill>
                <a:ea typeface="Geneva"/>
                <a:cs typeface="Geneva"/>
              </a:rPr>
              <a:t>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项目期限最长为</a:t>
            </a:r>
            <a:r>
              <a:rPr lang="en-US" altLang="zh-CN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48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个月</a:t>
            </a:r>
            <a:endParaRPr lang="cs-CZ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Annual </a:t>
            </a:r>
            <a:r>
              <a:rPr lang="cs-CZ" altLang="zh-CN" sz="1800" cap="small" dirty="0" err="1">
                <a:solidFill>
                  <a:srgbClr val="CC3399"/>
                </a:solidFill>
                <a:ea typeface="Geneva"/>
                <a:cs typeface="Geneva"/>
              </a:rPr>
              <a:t>deadline</a:t>
            </a:r>
            <a:r>
              <a:rPr lang="cs-CZ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年度截至日期</a:t>
            </a:r>
            <a:endParaRPr lang="cs-CZ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cap="small" dirty="0">
                <a:solidFill>
                  <a:srgbClr val="CC3399"/>
                </a:solidFill>
                <a:ea typeface="Geneva"/>
                <a:cs typeface="Geneva"/>
              </a:rPr>
              <a:t>China-based partners in the project can apply to the Co-Funding Mechanism of </a:t>
            </a:r>
            <a:r>
              <a:rPr lang="de-DE" altLang="zh-CN" sz="1800" cap="small" dirty="0">
                <a:solidFill>
                  <a:srgbClr val="CC3399"/>
                </a:solidFill>
                <a:ea typeface="Geneva"/>
                <a:cs typeface="Geneva"/>
              </a:rPr>
              <a:t>MOST</a:t>
            </a:r>
            <a:r>
              <a:rPr lang="cs-CZ" altLang="zh-CN" sz="1800" cap="small" dirty="0">
                <a:solidFill>
                  <a:schemeClr val="tx1"/>
                </a:solidFill>
                <a:ea typeface="Geneva"/>
                <a:cs typeface="Geneva"/>
              </a:rPr>
              <a:t> 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设立在中国的项目机构可申请</a:t>
            </a:r>
            <a:r>
              <a:rPr lang="zh-CN" altLang="de-DE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科技部联合资助机制</a:t>
            </a:r>
            <a:r>
              <a:rPr lang="zh-CN" altLang="en-US" sz="1800" cap="small" dirty="0">
                <a:solidFill>
                  <a:schemeClr val="tx1"/>
                </a:solidFill>
                <a:latin typeface="+mj-ea"/>
                <a:ea typeface="+mj-ea"/>
                <a:cs typeface="Geneva"/>
              </a:rPr>
              <a:t>的支持</a:t>
            </a:r>
            <a:endParaRPr lang="en-GB" altLang="en-US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GB" altLang="zh-CN" sz="1800" cap="small" dirty="0">
              <a:solidFill>
                <a:schemeClr val="tx1"/>
              </a:solidFill>
              <a:latin typeface="+mj-ea"/>
              <a:ea typeface="+mj-ea"/>
              <a:cs typeface="Geneva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028E83-ABB1-4240-9106-8DEA6384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199512"/>
            <a:ext cx="8496300" cy="12332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B679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zh-CN" sz="1800" b="1" dirty="0">
                <a:solidFill>
                  <a:srgbClr val="CC33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RISE </a:t>
            </a:r>
            <a:r>
              <a:rPr lang="cs-CZ" altLang="zh-CN" sz="1800" b="1" dirty="0">
                <a:solidFill>
                  <a:srgbClr val="CC33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GB" altLang="zh-CN" sz="1800" b="1" dirty="0">
                <a:solidFill>
                  <a:srgbClr val="CC33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AND INNOVATION STAFF EXCHANGE</a:t>
            </a:r>
            <a:r>
              <a:rPr lang="cs-CZ" altLang="zh-CN" sz="1800" b="1" dirty="0">
                <a:solidFill>
                  <a:srgbClr val="AA447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 </a:t>
            </a:r>
            <a:r>
              <a:rPr lang="zh-CN" altLang="en-US" sz="1800" b="1" cap="small" dirty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研究创新人员交流</a:t>
            </a:r>
            <a:r>
              <a:rPr lang="zh-CN" altLang="en-US" sz="1800" b="1" cap="small" dirty="0">
                <a:solidFill>
                  <a:schemeClr val="tx1"/>
                </a:solidFill>
                <a:sym typeface="Wingdings" panose="05000000000000000000" pitchFamily="2" charset="2"/>
              </a:rPr>
              <a:t>（</a:t>
            </a:r>
            <a:r>
              <a:rPr lang="en-US" altLang="zh-CN" sz="1800" b="1" cap="small" dirty="0">
                <a:solidFill>
                  <a:schemeClr val="tx1"/>
                </a:solidFill>
                <a:sym typeface="Wingdings" panose="05000000000000000000" pitchFamily="2" charset="2"/>
              </a:rPr>
              <a:t>rise</a:t>
            </a:r>
            <a:r>
              <a:rPr lang="zh-CN" altLang="en-US" sz="1800" b="1" cap="small" dirty="0">
                <a:solidFill>
                  <a:schemeClr val="tx1"/>
                </a:solidFill>
                <a:sym typeface="Wingdings" panose="05000000000000000000" pitchFamily="2" charset="2"/>
              </a:rPr>
              <a:t>）</a:t>
            </a:r>
            <a:endParaRPr lang="cs-CZ" altLang="zh-CN" sz="1800" b="1" dirty="0">
              <a:solidFill>
                <a:srgbClr val="AA447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cap="small" dirty="0">
                <a:solidFill>
                  <a:schemeClr val="tx1"/>
                </a:solidFill>
                <a:sym typeface="Wingdings" panose="05000000000000000000" pitchFamily="2" charset="2"/>
              </a:rPr>
              <a:t>exchange programme for </a:t>
            </a:r>
            <a:r>
              <a:rPr lang="cs-CZ" altLang="en-US" sz="1800" b="1" cap="small" dirty="0" err="1">
                <a:solidFill>
                  <a:schemeClr val="tx1"/>
                </a:solidFill>
                <a:sym typeface="Wingdings" panose="05000000000000000000" pitchFamily="2" charset="2"/>
              </a:rPr>
              <a:t>staff</a:t>
            </a:r>
            <a:r>
              <a:rPr lang="cs-CZ" altLang="en-US" sz="1800" b="1" cap="small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zh-CN" altLang="en-US" sz="1800" b="1" cap="small" dirty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工作人员的交流项目</a:t>
            </a:r>
            <a:endParaRPr lang="en-US" altLang="en-US" sz="1800" b="1" cap="small" dirty="0">
              <a:solidFill>
                <a:schemeClr val="tx1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zh-CN" sz="2800" b="1" dirty="0">
              <a:solidFill>
                <a:srgbClr val="AA447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Zástupný symbol pro obsah 1">
            <a:extLst>
              <a:ext uri="{FF2B5EF4-FFF2-40B4-BE49-F238E27FC236}">
                <a16:creationId xmlns:a16="http://schemas.microsoft.com/office/drawing/2014/main" id="{CE675C69-D815-453C-B6E5-7DF3190738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76256" y="1023317"/>
            <a:ext cx="1174935" cy="117619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937556-E781-477F-B6B8-50FA9988F4AD}"/>
              </a:ext>
            </a:extLst>
          </p:cNvPr>
          <p:cNvSpPr txBox="1">
            <a:spLocks/>
          </p:cNvSpPr>
          <p:nvPr/>
        </p:nvSpPr>
        <p:spPr>
          <a:xfrm>
            <a:off x="628650" y="1023317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cs-CZ" altLang="zh-CN" cap="small" dirty="0">
                <a:solidFill>
                  <a:srgbClr val="CC3399"/>
                </a:solidFill>
              </a:rPr>
              <a:t>Marie </a:t>
            </a:r>
            <a:r>
              <a:rPr kumimoji="0" lang="cs-CZ" altLang="zh-CN" cap="small" dirty="0" err="1">
                <a:solidFill>
                  <a:srgbClr val="CC3399"/>
                </a:solidFill>
              </a:rPr>
              <a:t>Skłodowska</a:t>
            </a:r>
            <a:r>
              <a:rPr kumimoji="0" lang="cs-CZ" altLang="zh-CN" cap="small" dirty="0">
                <a:solidFill>
                  <a:srgbClr val="CC3399"/>
                </a:solidFill>
              </a:rPr>
              <a:t>-Curie </a:t>
            </a:r>
            <a:r>
              <a:rPr kumimoji="0" lang="cs-CZ" altLang="zh-CN" cap="small" dirty="0" err="1">
                <a:solidFill>
                  <a:srgbClr val="CC3399"/>
                </a:solidFill>
              </a:rPr>
              <a:t>Actions</a:t>
            </a:r>
            <a:endParaRPr kumimoji="0" lang="en-US" altLang="zh-CN" cap="small" dirty="0">
              <a:solidFill>
                <a:srgbClr val="CC339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3200" dirty="0"/>
              <a:t>玛丽</a:t>
            </a:r>
            <a:r>
              <a:rPr lang="en-US" altLang="zh-CN" sz="3200" dirty="0"/>
              <a:t>·</a:t>
            </a:r>
            <a:r>
              <a:rPr lang="zh-CN" altLang="en-US" sz="3200" dirty="0"/>
              <a:t>居里计划</a:t>
            </a:r>
            <a:endParaRPr kumimoji="0" lang="zh-CN" altLang="en-US" sz="3200" cap="small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FA598EE-B3BB-4876-8606-1346F2DFA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33EB046F-DF40-49CF-8EDB-8FF3EFABE338}"/>
              </a:ext>
            </a:extLst>
          </p:cNvPr>
          <p:cNvSpPr/>
          <p:nvPr/>
        </p:nvSpPr>
        <p:spPr>
          <a:xfrm>
            <a:off x="6435063" y="2447241"/>
            <a:ext cx="2590661" cy="23089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3399"/>
                </a:solidFill>
              </a:rPr>
              <a:t>MORE THAN</a:t>
            </a:r>
          </a:p>
          <a:p>
            <a:pPr algn="ctr"/>
            <a:r>
              <a:rPr lang="en-US" sz="6600" b="1" dirty="0">
                <a:solidFill>
                  <a:srgbClr val="CC3399"/>
                </a:solidFill>
                <a:highlight>
                  <a:srgbClr val="FFC000"/>
                </a:highlight>
              </a:rPr>
              <a:t>2800</a:t>
            </a:r>
            <a:r>
              <a:rPr lang="en-US" sz="4000" b="1" dirty="0">
                <a:solidFill>
                  <a:srgbClr val="CC3399"/>
                </a:solidFill>
                <a:highlight>
                  <a:srgbClr val="FFC000"/>
                </a:highlight>
              </a:rPr>
              <a:t> </a:t>
            </a:r>
          </a:p>
          <a:p>
            <a:pPr algn="ctr"/>
            <a:r>
              <a:rPr lang="en-US" sz="1400" dirty="0">
                <a:solidFill>
                  <a:srgbClr val="CC3399"/>
                </a:solidFill>
              </a:rPr>
              <a:t>CHINESE RESEARCHERS FUNDED</a:t>
            </a: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52C9D0B9-221B-4EFD-954C-B6EC414CE4AD}"/>
              </a:ext>
            </a:extLst>
          </p:cNvPr>
          <p:cNvSpPr/>
          <p:nvPr/>
        </p:nvSpPr>
        <p:spPr>
          <a:xfrm>
            <a:off x="6424935" y="4395108"/>
            <a:ext cx="2590661" cy="23089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3399"/>
                </a:solidFill>
              </a:rPr>
              <a:t>MORE THAN</a:t>
            </a:r>
          </a:p>
          <a:p>
            <a:pPr algn="ctr"/>
            <a:r>
              <a:rPr lang="en-US" sz="6600" b="1" dirty="0">
                <a:solidFill>
                  <a:srgbClr val="CC3399"/>
                </a:solidFill>
                <a:highlight>
                  <a:srgbClr val="FFC000"/>
                </a:highlight>
              </a:rPr>
              <a:t>400</a:t>
            </a:r>
            <a:r>
              <a:rPr lang="en-US" sz="4000" b="1" dirty="0">
                <a:solidFill>
                  <a:srgbClr val="CC3399"/>
                </a:solidFill>
                <a:highlight>
                  <a:srgbClr val="FFC000"/>
                </a:highlight>
              </a:rPr>
              <a:t> </a:t>
            </a:r>
          </a:p>
          <a:p>
            <a:pPr algn="ctr"/>
            <a:r>
              <a:rPr lang="en-US" sz="1400" dirty="0">
                <a:solidFill>
                  <a:srgbClr val="CC3399"/>
                </a:solidFill>
              </a:rPr>
              <a:t>CHINESE ORGANISATIONS FUNDED </a:t>
            </a:r>
          </a:p>
        </p:txBody>
      </p:sp>
    </p:spTree>
    <p:extLst>
      <p:ext uri="{BB962C8B-B14F-4D97-AF65-F5344CB8AC3E}">
        <p14:creationId xmlns:p14="http://schemas.microsoft.com/office/powerpoint/2010/main" val="145586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european map with pins in it">
            <a:extLst>
              <a:ext uri="{FF2B5EF4-FFF2-40B4-BE49-F238E27FC236}">
                <a16:creationId xmlns:a16="http://schemas.microsoft.com/office/drawing/2014/main" id="{7DE9582F-C4AB-4A65-A9B5-EE476141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5937">
            <a:off x="114865" y="2414060"/>
            <a:ext cx="10524441" cy="6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2F7AC-51D6-4BBE-AC34-53C438913F63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02F9C314-EB3E-4437-9EFC-EBF8C97D0AEA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20FF611-6378-4320-B416-DCB5D50351E5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0E00E84D-AA3F-4ECA-B502-389386C7855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078" name="Group 3077">
            <a:extLst>
              <a:ext uri="{FF2B5EF4-FFF2-40B4-BE49-F238E27FC236}">
                <a16:creationId xmlns:a16="http://schemas.microsoft.com/office/drawing/2014/main" id="{29131462-F585-4B40-9C98-68BA7E9B8A5C}"/>
              </a:ext>
            </a:extLst>
          </p:cNvPr>
          <p:cNvGrpSpPr/>
          <p:nvPr/>
        </p:nvGrpSpPr>
        <p:grpSpPr>
          <a:xfrm>
            <a:off x="-99588" y="1835688"/>
            <a:ext cx="4852037" cy="4724826"/>
            <a:chOff x="-99588" y="1835688"/>
            <a:chExt cx="4852037" cy="4724826"/>
          </a:xfrm>
        </p:grpSpPr>
        <p:sp>
          <p:nvSpPr>
            <p:cNvPr id="3072" name="Arrow: Right 3071">
              <a:extLst>
                <a:ext uri="{FF2B5EF4-FFF2-40B4-BE49-F238E27FC236}">
                  <a16:creationId xmlns:a16="http://schemas.microsoft.com/office/drawing/2014/main" id="{5FA91D3F-EB60-43F7-B5D5-C83B608A173F}"/>
                </a:ext>
              </a:extLst>
            </p:cNvPr>
            <p:cNvSpPr/>
            <p:nvPr/>
          </p:nvSpPr>
          <p:spPr>
            <a:xfrm>
              <a:off x="-99588" y="1835688"/>
              <a:ext cx="4852037" cy="1464056"/>
            </a:xfrm>
            <a:prstGeom prst="rightArrow">
              <a:avLst>
                <a:gd name="adj1" fmla="val 73653"/>
                <a:gd name="adj2" fmla="val 53173"/>
              </a:avLst>
            </a:prstGeom>
            <a:solidFill>
              <a:srgbClr val="253F8E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3" name="Rectangle 3072">
              <a:extLst>
                <a:ext uri="{FF2B5EF4-FFF2-40B4-BE49-F238E27FC236}">
                  <a16:creationId xmlns:a16="http://schemas.microsoft.com/office/drawing/2014/main" id="{C5414D29-72B7-4ED1-A908-3A8AD98720D3}"/>
                </a:ext>
              </a:extLst>
            </p:cNvPr>
            <p:cNvSpPr/>
            <p:nvPr/>
          </p:nvSpPr>
          <p:spPr>
            <a:xfrm>
              <a:off x="682752" y="2255827"/>
              <a:ext cx="38690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100s OF NATIONAL FUNDING    PROGRAMMES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75" name="Rectangle 3074">
              <a:extLst>
                <a:ext uri="{FF2B5EF4-FFF2-40B4-BE49-F238E27FC236}">
                  <a16:creationId xmlns:a16="http://schemas.microsoft.com/office/drawing/2014/main" id="{DC8594B6-F7E6-495D-B6F1-69FBAE42BD1A}"/>
                </a:ext>
              </a:extLst>
            </p:cNvPr>
            <p:cNvSpPr/>
            <p:nvPr/>
          </p:nvSpPr>
          <p:spPr>
            <a:xfrm>
              <a:off x="32972" y="5452518"/>
              <a:ext cx="68642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6600" b="1" dirty="0">
                  <a:solidFill>
                    <a:schemeClr val="bg1"/>
                  </a:solidFill>
                </a:rPr>
                <a:t>+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11DBA5-C53B-4AB8-93BF-9C59CC8FA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3669" y="2924944"/>
            <a:ext cx="8856662" cy="151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HOW TO FIND PARTNERS</a:t>
            </a:r>
          </a:p>
          <a:p>
            <a:pPr>
              <a:buClr>
                <a:srgbClr val="204388"/>
              </a:buClr>
            </a:pPr>
            <a:r>
              <a:rPr lang="en-US" altLang="zh-CN" sz="2800" b="1" dirty="0">
                <a:solidFill>
                  <a:srgbClr val="4597A0"/>
                </a:solidFill>
              </a:rPr>
              <a:t>IN EUROPE</a:t>
            </a:r>
            <a:endParaRPr lang="zh-CN" altLang="en-US" sz="2800" b="1" dirty="0">
              <a:solidFill>
                <a:srgbClr val="4597A0"/>
              </a:solidFill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21FE4-C4BA-4783-A49C-EBE1D46E84AA}"/>
              </a:ext>
            </a:extLst>
          </p:cNvPr>
          <p:cNvSpPr/>
          <p:nvPr/>
        </p:nvSpPr>
        <p:spPr>
          <a:xfrm>
            <a:off x="4042054" y="2452246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04388"/>
              </a:buClr>
            </a:pPr>
            <a:r>
              <a:rPr lang="en-GB" altLang="en-US" b="1" dirty="0">
                <a:solidFill>
                  <a:srgbClr val="FFC000"/>
                </a:solidFill>
              </a:rPr>
              <a:t>Section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C4CDD-9562-481A-8A75-017EF432F4FB}"/>
              </a:ext>
            </a:extLst>
          </p:cNvPr>
          <p:cNvSpPr txBox="1"/>
          <p:nvPr/>
        </p:nvSpPr>
        <p:spPr>
          <a:xfrm>
            <a:off x="3059832" y="41490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01:50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38D6BBE-7665-4FD8-8CCE-B17F0B103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8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2F7AC-51D6-4BBE-AC34-53C438913F63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02F9C314-EB3E-4437-9EFC-EBF8C97D0AEA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20FF611-6378-4320-B416-DCB5D50351E5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0E00E84D-AA3F-4ECA-B502-389386C7855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5B273E-75BB-4857-A2A6-3C7216C3542A}"/>
              </a:ext>
            </a:extLst>
          </p:cNvPr>
          <p:cNvSpPr txBox="1">
            <a:spLocks/>
          </p:cNvSpPr>
          <p:nvPr/>
        </p:nvSpPr>
        <p:spPr>
          <a:xfrm>
            <a:off x="158648" y="1361471"/>
            <a:ext cx="8856662" cy="121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HOW TO FIND PARTNERS </a:t>
            </a:r>
            <a:r>
              <a:rPr lang="en-US" altLang="zh-CN" sz="2800" b="1" dirty="0">
                <a:solidFill>
                  <a:srgbClr val="4597A0"/>
                </a:solidFill>
              </a:rPr>
              <a:t>IN EUROPE</a:t>
            </a: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13" name="Graphic 12" descr="Questions">
            <a:extLst>
              <a:ext uri="{FF2B5EF4-FFF2-40B4-BE49-F238E27FC236}">
                <a16:creationId xmlns:a16="http://schemas.microsoft.com/office/drawing/2014/main" id="{AE4D137C-4AC1-4D4E-AAF2-B67A15027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736" y="908720"/>
            <a:ext cx="914400" cy="9144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D221E6-DBAF-4FE8-A7EA-F0CF744D5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638405"/>
              </p:ext>
            </p:extLst>
          </p:nvPr>
        </p:nvGraphicFramePr>
        <p:xfrm>
          <a:off x="-190715" y="2494371"/>
          <a:ext cx="4777694" cy="318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rapezoid 6">
            <a:extLst>
              <a:ext uri="{FF2B5EF4-FFF2-40B4-BE49-F238E27FC236}">
                <a16:creationId xmlns:a16="http://schemas.microsoft.com/office/drawing/2014/main" id="{9BCD1DCC-7F1F-4CC7-9926-FEB9012F7B8A}"/>
              </a:ext>
            </a:extLst>
          </p:cNvPr>
          <p:cNvSpPr/>
          <p:nvPr/>
        </p:nvSpPr>
        <p:spPr>
          <a:xfrm rot="5400000">
            <a:off x="2774667" y="3783927"/>
            <a:ext cx="3185129" cy="606022"/>
          </a:xfrm>
          <a:prstGeom prst="trapezoid">
            <a:avLst>
              <a:gd name="adj" fmla="val 1381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AD201-DB25-4B7E-B9CC-10EC8E4CA64A}"/>
              </a:ext>
            </a:extLst>
          </p:cNvPr>
          <p:cNvSpPr txBox="1"/>
          <p:nvPr/>
        </p:nvSpPr>
        <p:spPr>
          <a:xfrm rot="16200000">
            <a:off x="3572099" y="3902268"/>
            <a:ext cx="15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NETWORKING</a:t>
            </a:r>
          </a:p>
        </p:txBody>
      </p:sp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id="{722E768C-5F5E-4B2C-83EA-1653DF5C6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0243" y="3400963"/>
            <a:ext cx="1607116" cy="1607116"/>
          </a:xfrm>
          <a:prstGeom prst="rect">
            <a:avLst/>
          </a:prstGeom>
        </p:spPr>
      </p:pic>
      <p:sp>
        <p:nvSpPr>
          <p:cNvPr id="19" name="Trapezoid 18">
            <a:extLst>
              <a:ext uri="{FF2B5EF4-FFF2-40B4-BE49-F238E27FC236}">
                <a16:creationId xmlns:a16="http://schemas.microsoft.com/office/drawing/2014/main" id="{BB0AFEDB-381A-482D-A545-415FD4955400}"/>
              </a:ext>
            </a:extLst>
          </p:cNvPr>
          <p:cNvSpPr/>
          <p:nvPr/>
        </p:nvSpPr>
        <p:spPr>
          <a:xfrm rot="16200000">
            <a:off x="5071071" y="3771711"/>
            <a:ext cx="3185129" cy="606022"/>
          </a:xfrm>
          <a:prstGeom prst="trapezoid">
            <a:avLst>
              <a:gd name="adj" fmla="val 1381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0CC963-B18A-4D95-917D-91D3741C60C6}"/>
              </a:ext>
            </a:extLst>
          </p:cNvPr>
          <p:cNvSpPr txBox="1"/>
          <p:nvPr/>
        </p:nvSpPr>
        <p:spPr>
          <a:xfrm rot="16200000">
            <a:off x="6100821" y="3907452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5C8E2-4716-4D9B-8B87-49BD7038B153}"/>
              </a:ext>
            </a:extLst>
          </p:cNvPr>
          <p:cNvSpPr/>
          <p:nvPr/>
        </p:nvSpPr>
        <p:spPr>
          <a:xfrm>
            <a:off x="7131849" y="2482157"/>
            <a:ext cx="1608443" cy="3185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61AF4F-C207-4591-952B-C4C3BFFC95EB}"/>
              </a:ext>
            </a:extLst>
          </p:cNvPr>
          <p:cNvSpPr txBox="1"/>
          <p:nvPr/>
        </p:nvSpPr>
        <p:spPr>
          <a:xfrm>
            <a:off x="7310899" y="2855827"/>
            <a:ext cx="11521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DO SHORT TERM FELLOWSHIPS ABROAD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For example: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Marie Curie Fellowship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or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Individual Country Mobility Scheme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01E6937-C474-479A-BEA9-60B14CADBD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85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2F7AC-51D6-4BBE-AC34-53C438913F63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02F9C314-EB3E-4437-9EFC-EBF8C97D0AEA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20FF611-6378-4320-B416-DCB5D50351E5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0E00E84D-AA3F-4ECA-B502-389386C7855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5B273E-75BB-4857-A2A6-3C7216C3542A}"/>
              </a:ext>
            </a:extLst>
          </p:cNvPr>
          <p:cNvSpPr txBox="1">
            <a:spLocks/>
          </p:cNvSpPr>
          <p:nvPr/>
        </p:nvSpPr>
        <p:spPr>
          <a:xfrm>
            <a:off x="158648" y="1361471"/>
            <a:ext cx="8856662" cy="121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204388"/>
              </a:buClr>
            </a:pPr>
            <a:r>
              <a:rPr lang="en-GB" altLang="en-US" sz="3000" b="1" dirty="0">
                <a:solidFill>
                  <a:srgbClr val="FFC000"/>
                </a:solidFill>
              </a:rPr>
              <a:t>HOW TO FIND PARTNERS </a:t>
            </a:r>
            <a:r>
              <a:rPr lang="en-US" altLang="zh-CN" sz="2800" b="1" dirty="0">
                <a:solidFill>
                  <a:srgbClr val="4597A0"/>
                </a:solidFill>
              </a:rPr>
              <a:t>IN EUROPE</a:t>
            </a:r>
          </a:p>
          <a:p>
            <a:pPr algn="r">
              <a:buClr>
                <a:srgbClr val="204388"/>
              </a:buClr>
            </a:pPr>
            <a:r>
              <a:rPr lang="en-US" altLang="zh-CN" sz="2800" b="1" dirty="0">
                <a:solidFill>
                  <a:srgbClr val="4597A0"/>
                </a:solidFill>
              </a:rPr>
              <a:t>Available Tools online</a:t>
            </a:r>
            <a:endParaRPr lang="zh-CN" altLang="en-US" sz="2800" b="1" dirty="0">
              <a:solidFill>
                <a:srgbClr val="4597A0"/>
              </a:solidFill>
            </a:endParaRPr>
          </a:p>
          <a:p>
            <a:pPr>
              <a:buClr>
                <a:srgbClr val="204388"/>
              </a:buClr>
            </a:pPr>
            <a:endParaRPr lang="sv-SE" altLang="en-US" sz="1800" dirty="0">
              <a:latin typeface="Calibri" pitchFamily="34" charset="0"/>
            </a:endParaRPr>
          </a:p>
        </p:txBody>
      </p:sp>
      <p:pic>
        <p:nvPicPr>
          <p:cNvPr id="13" name="Graphic 12" descr="Questions">
            <a:extLst>
              <a:ext uri="{FF2B5EF4-FFF2-40B4-BE49-F238E27FC236}">
                <a16:creationId xmlns:a16="http://schemas.microsoft.com/office/drawing/2014/main" id="{AE4D137C-4AC1-4D4E-AAF2-B67A15027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736" y="908720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4B8ECC-B940-4867-9994-319019524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208167"/>
              </p:ext>
            </p:extLst>
          </p:nvPr>
        </p:nvGraphicFramePr>
        <p:xfrm>
          <a:off x="-419828" y="21313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58C363A-F0BD-49E7-A5C5-2478329D1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324189"/>
              </p:ext>
            </p:extLst>
          </p:nvPr>
        </p:nvGraphicFramePr>
        <p:xfrm>
          <a:off x="3158868" y="2918960"/>
          <a:ext cx="5085540" cy="33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Graphic 3" descr="Tools">
            <a:extLst>
              <a:ext uri="{FF2B5EF4-FFF2-40B4-BE49-F238E27FC236}">
                <a16:creationId xmlns:a16="http://schemas.microsoft.com/office/drawing/2014/main" id="{FF5DB4B3-154A-43FC-A2BD-E6235B03DB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70972" y="3706197"/>
            <a:ext cx="914400" cy="914400"/>
          </a:xfrm>
          <a:prstGeom prst="rect">
            <a:avLst/>
          </a:prstGeom>
        </p:spPr>
      </p:pic>
      <p:pic>
        <p:nvPicPr>
          <p:cNvPr id="6" name="Graphic 5" descr="Hammer">
            <a:extLst>
              <a:ext uri="{FF2B5EF4-FFF2-40B4-BE49-F238E27FC236}">
                <a16:creationId xmlns:a16="http://schemas.microsoft.com/office/drawing/2014/main" id="{C703BEF7-88B5-4811-85D9-ED1594F56F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4444" y="3825713"/>
            <a:ext cx="914400" cy="9144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F23D8E9-A097-41AC-A902-B59F74A78C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96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6641977"/>
            <a:ext cx="606022" cy="216023"/>
          </a:xfrm>
          <a:prstGeom prst="rect">
            <a:avLst/>
          </a:prstGeom>
          <a:solidFill>
            <a:srgbClr val="1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4691"/>
              </a:clrFrom>
              <a:clrTo>
                <a:srgbClr val="1946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6" y="188640"/>
            <a:ext cx="1601540" cy="10081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AA7707-9F72-414E-9649-CCFE4D555731}"/>
              </a:ext>
            </a:extLst>
          </p:cNvPr>
          <p:cNvSpPr txBox="1"/>
          <p:nvPr/>
        </p:nvSpPr>
        <p:spPr>
          <a:xfrm>
            <a:off x="5786506" y="5900453"/>
            <a:ext cx="28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NEED TO COMPLY WITH THE MOBILITY RULE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0E2B319-D751-4DDA-82CB-98C962E2E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206FBC-91E2-4DB3-80A1-1D7A340EDF85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FFFE7520-9FE6-4402-896D-39C843F7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447" y="1950188"/>
            <a:ext cx="59046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DEVELOP YOUR NETWORK OF CONTACTS IN THE SINO-EUROPEAN RESEARCH COMMUNITY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在欧</a:t>
            </a:r>
            <a:r>
              <a:rPr lang="en-US" altLang="zh-CN" sz="1800" i="0" dirty="0">
                <a:solidFill>
                  <a:srgbClr val="164796"/>
                </a:solidFill>
                <a:latin typeface="Calibri" pitchFamily="34" charset="0"/>
              </a:rPr>
              <a:t>-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中研究群体中建立自己的联系网络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KEEP TRACK OF THE LATEST DEVELOPMENTS IN SINO-EUROPEAN RESEARCH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了解最新发展趋势 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FIND OUT NEW FUNDING AND CAREER OPPORTUNITIES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发现资金和就业机会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EURAXESS IS YOUR PARTNER FOR RELOCATING TO EUROPE</a:t>
            </a:r>
          </a:p>
          <a:p>
            <a:r>
              <a:rPr lang="en-US" altLang="en-US" sz="1800" i="0" dirty="0">
                <a:solidFill>
                  <a:srgbClr val="164796"/>
                </a:solidFill>
                <a:latin typeface="Calibri" pitchFamily="34" charset="0"/>
              </a:rPr>
              <a:t>EURAXESS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是您转向欧洲的伙伴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FREE TO JOIN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免费注册</a:t>
            </a:r>
          </a:p>
        </p:txBody>
      </p:sp>
      <p:pic>
        <p:nvPicPr>
          <p:cNvPr id="23" name="Obrázek 1">
            <a:extLst>
              <a:ext uri="{FF2B5EF4-FFF2-40B4-BE49-F238E27FC236}">
                <a16:creationId xmlns:a16="http://schemas.microsoft.com/office/drawing/2014/main" id="{7EE8C83C-FAA9-4BE5-9499-DAF8C4313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" y="3571048"/>
            <a:ext cx="2041832" cy="20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8DD10E-F068-4D14-B52F-61D998C9840C}"/>
              </a:ext>
            </a:extLst>
          </p:cNvPr>
          <p:cNvSpPr/>
          <p:nvPr/>
        </p:nvSpPr>
        <p:spPr>
          <a:xfrm>
            <a:off x="-580588" y="5515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s-IS" altLang="en-US" sz="1400" dirty="0">
                <a:solidFill>
                  <a:srgbClr val="4597A0"/>
                </a:solidFill>
                <a:latin typeface="Calibri" pitchFamily="34" charset="0"/>
              </a:rPr>
              <a:t>CHINA.EURAXESS.ORG</a:t>
            </a:r>
          </a:p>
          <a:p>
            <a:pPr algn="ctr"/>
            <a:r>
              <a:rPr lang="is-IS" altLang="zh-CN" sz="1400" dirty="0">
                <a:solidFill>
                  <a:srgbClr val="4597A0"/>
                </a:solidFill>
                <a:latin typeface="Calibri" pitchFamily="34" charset="0"/>
              </a:rPr>
              <a:t>CHINA@EURAXESS.NET</a:t>
            </a:r>
          </a:p>
          <a:p>
            <a:pPr algn="ctr"/>
            <a:r>
              <a:rPr lang="cs-CZ" altLang="zh-CN" sz="1400" b="1" cap="small" dirty="0">
                <a:solidFill>
                  <a:srgbClr val="164796"/>
                </a:solidFill>
              </a:rPr>
              <a:t>Facebook, linkedin</a:t>
            </a:r>
            <a:br>
              <a:rPr lang="is-IS" altLang="zh-CN" sz="1400" b="1" cap="small" dirty="0">
                <a:solidFill>
                  <a:srgbClr val="164796"/>
                </a:solidFill>
              </a:rPr>
            </a:br>
            <a:r>
              <a:rPr lang="zh-CN" altLang="en-US" sz="1400" b="1" cap="small" dirty="0">
                <a:solidFill>
                  <a:srgbClr val="164796"/>
                </a:solidFill>
                <a:ea typeface="ＭＳ Ｐゴシック" panose="020B0600070205080204" pitchFamily="34" charset="-128"/>
              </a:rPr>
              <a:t>微信</a:t>
            </a:r>
            <a:r>
              <a:rPr lang="cs-CZ" altLang="ja-JP" sz="1400" b="1" cap="small" dirty="0">
                <a:solidFill>
                  <a:srgbClr val="164796"/>
                </a:solidFill>
              </a:rPr>
              <a:t>: </a:t>
            </a:r>
            <a:r>
              <a:rPr lang="cs-CZ" altLang="ja-JP" sz="1400" b="1" dirty="0">
                <a:solidFill>
                  <a:srgbClr val="164796"/>
                </a:solidFill>
              </a:rPr>
              <a:t>EURAXESS</a:t>
            </a:r>
          </a:p>
          <a:p>
            <a:pPr algn="ctr"/>
            <a:endParaRPr lang="zh-CN" altLang="en-US" sz="1400" dirty="0">
              <a:solidFill>
                <a:srgbClr val="16479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7352" y="4978946"/>
            <a:ext cx="17581352" cy="1305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9" r="1"/>
          <a:stretch/>
        </p:blipFill>
        <p:spPr>
          <a:xfrm>
            <a:off x="1" y="4978946"/>
            <a:ext cx="9144000" cy="1305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0528" y="5915050"/>
            <a:ext cx="9505056" cy="1512168"/>
          </a:xfrm>
          <a:prstGeom prst="rect">
            <a:avLst/>
          </a:prstGeom>
          <a:solidFill>
            <a:srgbClr val="709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F7169-AFEC-44BC-8F3A-3EA97A614D14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C4CAEA8D-94A1-46B1-9C0A-118C15C3EE39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786EA27D-142C-45B5-85AB-68DE2E046DFA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BA4F0E37-AE46-40D4-B1D3-54AD30345D1A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E4ED2B-7F85-4F7B-BD51-62B3A09D4F4C}"/>
              </a:ext>
            </a:extLst>
          </p:cNvPr>
          <p:cNvSpPr txBox="1">
            <a:spLocks/>
          </p:cNvSpPr>
          <p:nvPr/>
        </p:nvSpPr>
        <p:spPr>
          <a:xfrm>
            <a:off x="1009873" y="3902180"/>
            <a:ext cx="7124253" cy="31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zh-CN" altLang="en-US" sz="1100" b="1" dirty="0">
                <a:solidFill>
                  <a:srgbClr val="4597A0"/>
                </a:solidFill>
              </a:rPr>
              <a:t>欧洲研究领域</a:t>
            </a:r>
            <a:endParaRPr lang="en-GB" altLang="en-US" sz="11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8864BF-AEFA-4631-B56C-E624D2B50EC4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E4580B-5B71-4C29-A5A4-3AEFF55F1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2B1CEC-4B09-4DA8-9845-6033417667A5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EE8BC8-3D13-48DF-8E8A-827EF64241B2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220336-C17F-4764-AB77-B1E0ABA61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253" y="2604109"/>
            <a:ext cx="1719491" cy="133227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4827DF-DDBE-4BC8-BFAF-E12B29A2E7DD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454E181-9034-4AD0-8312-6698A944C9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AA3AC37E-98C1-4015-9F14-7A83B7EE07A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03F387-B714-4C6C-A697-E6C563DF4AC9}"/>
              </a:ext>
            </a:extLst>
          </p:cNvPr>
          <p:cNvSpPr txBox="1">
            <a:spLocks/>
          </p:cNvSpPr>
          <p:nvPr/>
        </p:nvSpPr>
        <p:spPr>
          <a:xfrm>
            <a:off x="1276255" y="1307731"/>
            <a:ext cx="7439025" cy="179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  <a:buFontTx/>
              <a:buNone/>
            </a:pPr>
            <a:r>
              <a:rPr lang="en-GB" altLang="en-US" sz="2400" b="1" dirty="0">
                <a:solidFill>
                  <a:srgbClr val="FFC000"/>
                </a:solidFill>
              </a:rPr>
              <a:t>EURAXESS : </a:t>
            </a:r>
            <a:r>
              <a:rPr lang="en-GB" altLang="en-US" sz="2000" b="1" dirty="0">
                <a:solidFill>
                  <a:srgbClr val="4597A0"/>
                </a:solidFill>
              </a:rPr>
              <a:t>GATEWAY TO THE EUROPEAN RESEARCH AREA</a:t>
            </a:r>
            <a:endParaRPr lang="en-GB" altLang="en-US" sz="800" dirty="0"/>
          </a:p>
          <a:p>
            <a:pPr>
              <a:buClr>
                <a:srgbClr val="204388"/>
              </a:buClr>
            </a:pPr>
            <a:r>
              <a:rPr lang="zh-CN" altLang="en-US" sz="1800" b="1" dirty="0">
                <a:solidFill>
                  <a:srgbClr val="4597A0"/>
                </a:solidFill>
              </a:rPr>
              <a:t>通向欧洲研究领域的大门</a:t>
            </a:r>
            <a:endParaRPr lang="en-GB" altLang="en-US" sz="1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4218024-A286-4C33-924B-AC48AD96CC66}"/>
              </a:ext>
            </a:extLst>
          </p:cNvPr>
          <p:cNvGraphicFramePr/>
          <p:nvPr/>
        </p:nvGraphicFramePr>
        <p:xfrm>
          <a:off x="2639639" y="2588840"/>
          <a:ext cx="4712256" cy="321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81DBD2C-C71D-48F5-82A8-36B5D5F322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14CB7-82E0-4F2F-A259-4F366387AB08}"/>
              </a:ext>
            </a:extLst>
          </p:cNvPr>
          <p:cNvSpPr/>
          <p:nvPr/>
        </p:nvSpPr>
        <p:spPr>
          <a:xfrm>
            <a:off x="631511" y="3851023"/>
            <a:ext cx="3940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2991"/>
                </a:solidFill>
              </a:rPr>
              <a:t>Search for new job &amp; funding opportunities</a:t>
            </a: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en-US" sz="1200" dirty="0">
              <a:solidFill>
                <a:srgbClr val="253F8E"/>
              </a:solidFill>
            </a:endParaRPr>
          </a:p>
          <a:p>
            <a:r>
              <a:rPr lang="en-US" sz="1600" b="1" dirty="0">
                <a:solidFill>
                  <a:srgbClr val="B02991"/>
                </a:solidFill>
              </a:rPr>
              <a:t>Find answers to your questions when moving to a new country</a:t>
            </a:r>
          </a:p>
          <a:p>
            <a:endParaRPr lang="en-US" sz="1200" dirty="0">
              <a:solidFill>
                <a:srgbClr val="253F8E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9180D6B-BE1F-4AA4-9776-4AFBEF8AF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689" y="1223244"/>
          <a:ext cx="2839262" cy="160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4" imgW="12114000" imgH="6844320" progId="Photoshop.Image.18">
                  <p:embed/>
                </p:oleObj>
              </mc:Choice>
              <mc:Fallback>
                <p:oleObj name="Image" r:id="rId4" imgW="12114000" imgH="6844320" progId="Photoshop.Image.1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180D6B-BE1F-4AA4-9776-4AFBEF8AF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689" y="1223244"/>
                        <a:ext cx="2839262" cy="1601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FFE77F7-9289-452F-B81A-C9B5F3EA06D9}"/>
              </a:ext>
            </a:extLst>
          </p:cNvPr>
          <p:cNvSpPr/>
          <p:nvPr/>
        </p:nvSpPr>
        <p:spPr>
          <a:xfrm>
            <a:off x="4913065" y="3851023"/>
            <a:ext cx="3940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2991"/>
                </a:solidFill>
              </a:rPr>
              <a:t>Connect with employers and other researchers</a:t>
            </a:r>
          </a:p>
          <a:p>
            <a:endParaRPr lang="is-IS" sz="1600" b="1" dirty="0">
              <a:solidFill>
                <a:srgbClr val="B02991"/>
              </a:solidFill>
            </a:endParaRPr>
          </a:p>
          <a:p>
            <a:endParaRPr lang="en-US" sz="1600" b="1" dirty="0">
              <a:solidFill>
                <a:srgbClr val="B02991"/>
              </a:solidFill>
            </a:endParaRPr>
          </a:p>
          <a:p>
            <a:endParaRPr lang="en-US" sz="1200" dirty="0">
              <a:solidFill>
                <a:srgbClr val="253F8E"/>
              </a:solidFill>
            </a:endParaRPr>
          </a:p>
          <a:p>
            <a:r>
              <a:rPr lang="en-US" sz="1600" b="1" dirty="0">
                <a:solidFill>
                  <a:srgbClr val="B02991"/>
                </a:solidFill>
              </a:rPr>
              <a:t>Explore the collection of resources that will help you to navigate through your career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8DC7A57-31FD-40AC-9CEB-D9180146EFC2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76200">
            <a:solidFill>
              <a:srgbClr val="B02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E8BC951-B429-40C1-BE89-D27D4EDB32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14CB7-82E0-4F2F-A259-4F366387AB08}"/>
              </a:ext>
            </a:extLst>
          </p:cNvPr>
          <p:cNvSpPr/>
          <p:nvPr/>
        </p:nvSpPr>
        <p:spPr>
          <a:xfrm>
            <a:off x="5069583" y="4892574"/>
            <a:ext cx="356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A9489"/>
                </a:solidFill>
              </a:rPr>
              <a:t>Networking opportunities for you and your 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EFCD4-913E-4F87-B712-43FBCFAB2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2" t="23549" r="25825" b="17580"/>
          <a:stretch/>
        </p:blipFill>
        <p:spPr>
          <a:xfrm>
            <a:off x="2399051" y="1324134"/>
            <a:ext cx="2811738" cy="1372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F7579C-92C0-4E64-A773-FFA171A0070F}"/>
              </a:ext>
            </a:extLst>
          </p:cNvPr>
          <p:cNvSpPr/>
          <p:nvPr/>
        </p:nvSpPr>
        <p:spPr>
          <a:xfrm>
            <a:off x="-101224" y="3351705"/>
            <a:ext cx="4428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A9489"/>
                </a:solidFill>
              </a:rPr>
              <a:t>Free relocation advice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4294FD4E-4559-4539-9FF9-B47EFFB7E93F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76200">
            <a:solidFill>
              <a:srgbClr val="1A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AC69E-64C7-468F-B222-340464461790}"/>
              </a:ext>
            </a:extLst>
          </p:cNvPr>
          <p:cNvSpPr/>
          <p:nvPr/>
        </p:nvSpPr>
        <p:spPr>
          <a:xfrm>
            <a:off x="2965219" y="4006833"/>
            <a:ext cx="335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A9489"/>
                </a:solidFill>
              </a:rPr>
              <a:t>Support for your career development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03101A1-C991-494B-B62D-65A37B54984F}"/>
              </a:ext>
            </a:extLst>
          </p:cNvPr>
          <p:cNvSpPr/>
          <p:nvPr/>
        </p:nvSpPr>
        <p:spPr>
          <a:xfrm rot="16200000">
            <a:off x="82968" y="4839228"/>
            <a:ext cx="4084520" cy="3359383"/>
          </a:xfrm>
          <a:prstGeom prst="homePlate">
            <a:avLst>
              <a:gd name="adj" fmla="val 24596"/>
            </a:avLst>
          </a:prstGeom>
          <a:blipFill dpi="0" rotWithShape="0">
            <a:blip r:embed="rId5"/>
            <a:srcRect/>
            <a:stretch>
              <a:fillRect t="-2000" b="-5000"/>
            </a:stretch>
          </a:blipFill>
          <a:ln w="76200">
            <a:solidFill>
              <a:srgbClr val="1A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E05BAF8-82FF-4DF8-B1DC-152C88A13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7579C-92C0-4E64-A773-FFA171A0070F}"/>
              </a:ext>
            </a:extLst>
          </p:cNvPr>
          <p:cNvSpPr/>
          <p:nvPr/>
        </p:nvSpPr>
        <p:spPr>
          <a:xfrm>
            <a:off x="5402214" y="3831274"/>
            <a:ext cx="3639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B839D"/>
                </a:solidFill>
              </a:rPr>
              <a:t>Benefit from networking and collaboration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10753-DD8B-404E-8502-8408A4B3A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2" t="21787" r="15534" b="17422"/>
          <a:stretch/>
        </p:blipFill>
        <p:spPr>
          <a:xfrm>
            <a:off x="2074272" y="1425198"/>
            <a:ext cx="3089429" cy="13567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AD125F-9A6C-44ED-B3C8-144B9D7C68A5}"/>
              </a:ext>
            </a:extLst>
          </p:cNvPr>
          <p:cNvSpPr/>
          <p:nvPr/>
        </p:nvSpPr>
        <p:spPr>
          <a:xfrm>
            <a:off x="746111" y="3825361"/>
            <a:ext cx="3535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B839D"/>
                </a:solidFill>
              </a:rPr>
              <a:t>Keep yourself updated about opportunities in Europe</a:t>
            </a: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0858AEB-1258-4204-A719-4977D337C40E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4"/>
            <a:srcRect/>
            <a:stretch>
              <a:fillRect t="-4000"/>
            </a:stretch>
          </a:blipFill>
          <a:ln w="76200">
            <a:solidFill>
              <a:srgbClr val="1A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Links">
            <a:extLst>
              <a:ext uri="{FF2B5EF4-FFF2-40B4-BE49-F238E27FC236}">
                <a16:creationId xmlns:a16="http://schemas.microsoft.com/office/drawing/2014/main" id="{7D5C7435-01F5-4F72-8360-690FD81F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29" y="4323188"/>
            <a:ext cx="3600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3F1ACC8-6BCF-4BF8-B8A1-124DAE030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5" name="コンテンツ プレースホルダー 3">
            <a:extLst>
              <a:ext uri="{FF2B5EF4-FFF2-40B4-BE49-F238E27FC236}">
                <a16:creationId xmlns:a16="http://schemas.microsoft.com/office/drawing/2014/main" id="{0B4423B4-9329-4E73-84B2-4F66472367CE}"/>
              </a:ext>
            </a:extLst>
          </p:cNvPr>
          <p:cNvGraphicFramePr>
            <a:graphicFrameLocks/>
          </p:cNvGraphicFramePr>
          <p:nvPr/>
        </p:nvGraphicFramePr>
        <p:xfrm>
          <a:off x="2051720" y="2136689"/>
          <a:ext cx="7092280" cy="402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023979-C7D0-4826-97E9-B12612AAFE54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C85C20-D5DD-4E79-BB6D-0BF9D912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159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0101DA6-6BFB-4876-A099-642F694059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67" y="153917"/>
            <a:ext cx="1402862" cy="1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2355</Words>
  <Application>Microsoft Office PowerPoint</Application>
  <PresentationFormat>On-screen Show (4:3)</PresentationFormat>
  <Paragraphs>442</Paragraphs>
  <Slides>35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PretoSansBasicRegular</vt:lpstr>
      <vt:lpstr>宋体</vt:lpstr>
      <vt:lpstr>Arial</vt:lpstr>
      <vt:lpstr>Browallia New</vt:lpstr>
      <vt:lpstr>Calibri</vt:lpstr>
      <vt:lpstr>Verdana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Halldór Berg</dc:creator>
  <cp:lastModifiedBy>Halldór Berg</cp:lastModifiedBy>
  <cp:revision>158</cp:revision>
  <dcterms:created xsi:type="dcterms:W3CDTF">2016-10-27T04:29:50Z</dcterms:created>
  <dcterms:modified xsi:type="dcterms:W3CDTF">2019-10-21T01:58:12Z</dcterms:modified>
</cp:coreProperties>
</file>