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4" r:id="rId8"/>
    <p:sldId id="263" r:id="rId9"/>
    <p:sldId id="258" r:id="rId10"/>
    <p:sldId id="260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11717-7C30-4B19-9A2D-17EA69EB5020}" v="314" dt="2024-11-21T12:01:37.451"/>
    <p1510:client id="{6572AD98-1211-6B3B-8430-388CC27B7F05}" v="508" dt="2024-11-21T12:02:17.746"/>
    <p1510:client id="{D72E2238-8343-3103-D038-A971AA87D2FD}" v="31" dt="2024-11-21T11:43:57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fa ZÉRIBI" userId="S::olfa.zeribi@auf.org::beadebf5-cc70-4c6d-b7a7-cd3bba1bfdc0" providerId="AD" clId="Web-{D72E2238-8343-3103-D038-A971AA87D2FD}"/>
    <pc:docChg chg="addSld delSld modSld">
      <pc:chgData name="Olfa ZÉRIBI" userId="S::olfa.zeribi@auf.org::beadebf5-cc70-4c6d-b7a7-cd3bba1bfdc0" providerId="AD" clId="Web-{D72E2238-8343-3103-D038-A971AA87D2FD}" dt="2024-11-21T11:43:57.749" v="28"/>
      <pc:docMkLst>
        <pc:docMk/>
      </pc:docMkLst>
      <pc:sldChg chg="modSp">
        <pc:chgData name="Olfa ZÉRIBI" userId="S::olfa.zeribi@auf.org::beadebf5-cc70-4c6d-b7a7-cd3bba1bfdc0" providerId="AD" clId="Web-{D72E2238-8343-3103-D038-A971AA87D2FD}" dt="2024-11-21T11:42:40.152" v="26" actId="20577"/>
        <pc:sldMkLst>
          <pc:docMk/>
          <pc:sldMk cId="909099953" sldId="257"/>
        </pc:sldMkLst>
        <pc:spChg chg="mod">
          <ac:chgData name="Olfa ZÉRIBI" userId="S::olfa.zeribi@auf.org::beadebf5-cc70-4c6d-b7a7-cd3bba1bfdc0" providerId="AD" clId="Web-{D72E2238-8343-3103-D038-A971AA87D2FD}" dt="2024-11-21T11:42:33.184" v="23" actId="20577"/>
          <ac:spMkLst>
            <pc:docMk/>
            <pc:sldMk cId="909099953" sldId="257"/>
            <ac:spMk id="2" creationId="{F8EDBACA-FCAE-2AB6-F3A5-1CAEA3697B11}"/>
          </ac:spMkLst>
        </pc:spChg>
        <pc:spChg chg="mod">
          <ac:chgData name="Olfa ZÉRIBI" userId="S::olfa.zeribi@auf.org::beadebf5-cc70-4c6d-b7a7-cd3bba1bfdc0" providerId="AD" clId="Web-{D72E2238-8343-3103-D038-A971AA87D2FD}" dt="2024-11-21T11:42:40.152" v="26" actId="20577"/>
          <ac:spMkLst>
            <pc:docMk/>
            <pc:sldMk cId="909099953" sldId="257"/>
            <ac:spMk id="8" creationId="{9B792DA9-039E-B45E-5530-DF260286CD62}"/>
          </ac:spMkLst>
        </pc:spChg>
      </pc:sldChg>
      <pc:sldChg chg="modSp">
        <pc:chgData name="Olfa ZÉRIBI" userId="S::olfa.zeribi@auf.org::beadebf5-cc70-4c6d-b7a7-cd3bba1bfdc0" providerId="AD" clId="Web-{D72E2238-8343-3103-D038-A971AA87D2FD}" dt="2024-11-21T11:40:56.196" v="8" actId="20577"/>
        <pc:sldMkLst>
          <pc:docMk/>
          <pc:sldMk cId="4053100782" sldId="258"/>
        </pc:sldMkLst>
        <pc:spChg chg="mod">
          <ac:chgData name="Olfa ZÉRIBI" userId="S::olfa.zeribi@auf.org::beadebf5-cc70-4c6d-b7a7-cd3bba1bfdc0" providerId="AD" clId="Web-{D72E2238-8343-3103-D038-A971AA87D2FD}" dt="2024-11-21T11:40:56.196" v="8" actId="20577"/>
          <ac:spMkLst>
            <pc:docMk/>
            <pc:sldMk cId="4053100782" sldId="258"/>
            <ac:spMk id="2" creationId="{6C58CF83-4C69-8B1B-792D-F01A7DDA5160}"/>
          </ac:spMkLst>
        </pc:spChg>
      </pc:sldChg>
      <pc:sldChg chg="modSp">
        <pc:chgData name="Olfa ZÉRIBI" userId="S::olfa.zeribi@auf.org::beadebf5-cc70-4c6d-b7a7-cd3bba1bfdc0" providerId="AD" clId="Web-{D72E2238-8343-3103-D038-A971AA87D2FD}" dt="2024-11-21T11:41:53.948" v="14" actId="20577"/>
        <pc:sldMkLst>
          <pc:docMk/>
          <pc:sldMk cId="20097395" sldId="259"/>
        </pc:sldMkLst>
        <pc:spChg chg="mod">
          <ac:chgData name="Olfa ZÉRIBI" userId="S::olfa.zeribi@auf.org::beadebf5-cc70-4c6d-b7a7-cd3bba1bfdc0" providerId="AD" clId="Web-{D72E2238-8343-3103-D038-A971AA87D2FD}" dt="2024-11-21T11:41:53.948" v="14" actId="20577"/>
          <ac:spMkLst>
            <pc:docMk/>
            <pc:sldMk cId="20097395" sldId="259"/>
            <ac:spMk id="8" creationId="{51B90BA4-5B38-4B77-8D42-D2426744239B}"/>
          </ac:spMkLst>
        </pc:spChg>
      </pc:sldChg>
      <pc:sldChg chg="modSp">
        <pc:chgData name="Olfa ZÉRIBI" userId="S::olfa.zeribi@auf.org::beadebf5-cc70-4c6d-b7a7-cd3bba1bfdc0" providerId="AD" clId="Web-{D72E2238-8343-3103-D038-A971AA87D2FD}" dt="2024-11-21T11:41:19.447" v="12" actId="20577"/>
        <pc:sldMkLst>
          <pc:docMk/>
          <pc:sldMk cId="340284115" sldId="263"/>
        </pc:sldMkLst>
        <pc:spChg chg="mod">
          <ac:chgData name="Olfa ZÉRIBI" userId="S::olfa.zeribi@auf.org::beadebf5-cc70-4c6d-b7a7-cd3bba1bfdc0" providerId="AD" clId="Web-{D72E2238-8343-3103-D038-A971AA87D2FD}" dt="2024-11-21T11:41:19.447" v="12" actId="20577"/>
          <ac:spMkLst>
            <pc:docMk/>
            <pc:sldMk cId="340284115" sldId="263"/>
            <ac:spMk id="14" creationId="{90DA0315-2D25-02CB-BF10-62E4FABD5B5D}"/>
          </ac:spMkLst>
        </pc:spChg>
      </pc:sldChg>
      <pc:sldChg chg="new del">
        <pc:chgData name="Olfa ZÉRIBI" userId="S::olfa.zeribi@auf.org::beadebf5-cc70-4c6d-b7a7-cd3bba1bfdc0" providerId="AD" clId="Web-{D72E2238-8343-3103-D038-A971AA87D2FD}" dt="2024-11-21T11:43:57.749" v="28"/>
        <pc:sldMkLst>
          <pc:docMk/>
          <pc:sldMk cId="1942265309" sldId="264"/>
        </pc:sldMkLst>
      </pc:sldChg>
    </pc:docChg>
  </pc:docChgLst>
  <pc:docChgLst>
    <pc:chgData name="Olfa ZÉRIBI" userId="S::olfa.zeribi@auf.org::beadebf5-cc70-4c6d-b7a7-cd3bba1bfdc0" providerId="AD" clId="Web-{6572AD98-1211-6B3B-8430-388CC27B7F05}"/>
    <pc:docChg chg="addSld modSld sldOrd">
      <pc:chgData name="Olfa ZÉRIBI" userId="S::olfa.zeribi@auf.org::beadebf5-cc70-4c6d-b7a7-cd3bba1bfdc0" providerId="AD" clId="Web-{6572AD98-1211-6B3B-8430-388CC27B7F05}" dt="2024-11-21T12:02:17.402" v="497"/>
      <pc:docMkLst>
        <pc:docMk/>
      </pc:docMkLst>
      <pc:sldChg chg="modSp">
        <pc:chgData name="Olfa ZÉRIBI" userId="S::olfa.zeribi@auf.org::beadebf5-cc70-4c6d-b7a7-cd3bba1bfdc0" providerId="AD" clId="Web-{6572AD98-1211-6B3B-8430-388CC27B7F05}" dt="2024-11-21T11:58:19.378" v="433" actId="14100"/>
        <pc:sldMkLst>
          <pc:docMk/>
          <pc:sldMk cId="909099953" sldId="257"/>
        </pc:sldMkLst>
        <pc:spChg chg="mod">
          <ac:chgData name="Olfa ZÉRIBI" userId="S::olfa.zeribi@auf.org::beadebf5-cc70-4c6d-b7a7-cd3bba1bfdc0" providerId="AD" clId="Web-{6572AD98-1211-6B3B-8430-388CC27B7F05}" dt="2024-11-21T11:58:19.378" v="433" actId="14100"/>
          <ac:spMkLst>
            <pc:docMk/>
            <pc:sldMk cId="909099953" sldId="257"/>
            <ac:spMk id="8" creationId="{9B792DA9-039E-B45E-5530-DF260286CD62}"/>
          </ac:spMkLst>
        </pc:spChg>
      </pc:sldChg>
      <pc:sldChg chg="modSp ord">
        <pc:chgData name="Olfa ZÉRIBI" userId="S::olfa.zeribi@auf.org::beadebf5-cc70-4c6d-b7a7-cd3bba1bfdc0" providerId="AD" clId="Web-{6572AD98-1211-6B3B-8430-388CC27B7F05}" dt="2024-11-21T12:01:39.948" v="478"/>
        <pc:sldMkLst>
          <pc:docMk/>
          <pc:sldMk cId="4053100782" sldId="258"/>
        </pc:sldMkLst>
        <pc:spChg chg="mod">
          <ac:chgData name="Olfa ZÉRIBI" userId="S::olfa.zeribi@auf.org::beadebf5-cc70-4c6d-b7a7-cd3bba1bfdc0" providerId="AD" clId="Web-{6572AD98-1211-6B3B-8430-388CC27B7F05}" dt="2024-11-21T11:46:19.478" v="0" actId="20577"/>
          <ac:spMkLst>
            <pc:docMk/>
            <pc:sldMk cId="4053100782" sldId="258"/>
            <ac:spMk id="2" creationId="{6C58CF83-4C69-8B1B-792D-F01A7DDA5160}"/>
          </ac:spMkLst>
        </pc:spChg>
        <pc:spChg chg="mod">
          <ac:chgData name="Olfa ZÉRIBI" userId="S::olfa.zeribi@auf.org::beadebf5-cc70-4c6d-b7a7-cd3bba1bfdc0" providerId="AD" clId="Web-{6572AD98-1211-6B3B-8430-388CC27B7F05}" dt="2024-11-21T11:47:51.809" v="30" actId="20577"/>
          <ac:spMkLst>
            <pc:docMk/>
            <pc:sldMk cId="4053100782" sldId="258"/>
            <ac:spMk id="8" creationId="{5B8EFDB3-D73A-B3A0-11F8-047807B4FF48}"/>
          </ac:spMkLst>
        </pc:spChg>
      </pc:sldChg>
      <pc:sldChg chg="delSp modSp">
        <pc:chgData name="Olfa ZÉRIBI" userId="S::olfa.zeribi@auf.org::beadebf5-cc70-4c6d-b7a7-cd3bba1bfdc0" providerId="AD" clId="Web-{6572AD98-1211-6B3B-8430-388CC27B7F05}" dt="2024-11-21T11:56:27.171" v="348" actId="1076"/>
        <pc:sldMkLst>
          <pc:docMk/>
          <pc:sldMk cId="20097395" sldId="259"/>
        </pc:sldMkLst>
        <pc:spChg chg="mod">
          <ac:chgData name="Olfa ZÉRIBI" userId="S::olfa.zeribi@auf.org::beadebf5-cc70-4c6d-b7a7-cd3bba1bfdc0" providerId="AD" clId="Web-{6572AD98-1211-6B3B-8430-388CC27B7F05}" dt="2024-11-21T11:56:27.171" v="348" actId="1076"/>
          <ac:spMkLst>
            <pc:docMk/>
            <pc:sldMk cId="20097395" sldId="259"/>
            <ac:spMk id="2" creationId="{91528DA6-D6BA-EFAF-C55D-9468520256CA}"/>
          </ac:spMkLst>
        </pc:spChg>
        <pc:spChg chg="mod">
          <ac:chgData name="Olfa ZÉRIBI" userId="S::olfa.zeribi@auf.org::beadebf5-cc70-4c6d-b7a7-cd3bba1bfdc0" providerId="AD" clId="Web-{6572AD98-1211-6B3B-8430-388CC27B7F05}" dt="2024-11-21T11:48:01.434" v="32" actId="20577"/>
          <ac:spMkLst>
            <pc:docMk/>
            <pc:sldMk cId="20097395" sldId="259"/>
            <ac:spMk id="8" creationId="{51B90BA4-5B38-4B77-8D42-D2426744239B}"/>
          </ac:spMkLst>
        </pc:spChg>
        <pc:spChg chg="del">
          <ac:chgData name="Olfa ZÉRIBI" userId="S::olfa.zeribi@auf.org::beadebf5-cc70-4c6d-b7a7-cd3bba1bfdc0" providerId="AD" clId="Web-{6572AD98-1211-6B3B-8430-388CC27B7F05}" dt="2024-11-21T11:52:07.084" v="206"/>
          <ac:spMkLst>
            <pc:docMk/>
            <pc:sldMk cId="20097395" sldId="259"/>
            <ac:spMk id="11" creationId="{041DA41D-C3AD-C4B2-01C0-5B18288F2EB7}"/>
          </ac:spMkLst>
        </pc:spChg>
      </pc:sldChg>
      <pc:sldChg chg="delSp modSp ord">
        <pc:chgData name="Olfa ZÉRIBI" userId="S::olfa.zeribi@auf.org::beadebf5-cc70-4c6d-b7a7-cd3bba1bfdc0" providerId="AD" clId="Web-{6572AD98-1211-6B3B-8430-388CC27B7F05}" dt="2024-11-21T12:02:17.402" v="497"/>
        <pc:sldMkLst>
          <pc:docMk/>
          <pc:sldMk cId="340284115" sldId="263"/>
        </pc:sldMkLst>
        <pc:spChg chg="mod">
          <ac:chgData name="Olfa ZÉRIBI" userId="S::olfa.zeribi@auf.org::beadebf5-cc70-4c6d-b7a7-cd3bba1bfdc0" providerId="AD" clId="Web-{6572AD98-1211-6B3B-8430-388CC27B7F05}" dt="2024-11-21T12:00:43.539" v="477" actId="1076"/>
          <ac:spMkLst>
            <pc:docMk/>
            <pc:sldMk cId="340284115" sldId="263"/>
            <ac:spMk id="2" creationId="{3861C7F9-CE08-58E8-9527-1900C9F4AEBF}"/>
          </ac:spMkLst>
        </pc:spChg>
        <pc:spChg chg="mod">
          <ac:chgData name="Olfa ZÉRIBI" userId="S::olfa.zeribi@auf.org::beadebf5-cc70-4c6d-b7a7-cd3bba1bfdc0" providerId="AD" clId="Web-{6572AD98-1211-6B3B-8430-388CC27B7F05}" dt="2024-11-21T12:02:14.027" v="496" actId="20577"/>
          <ac:spMkLst>
            <pc:docMk/>
            <pc:sldMk cId="340284115" sldId="263"/>
            <ac:spMk id="8" creationId="{62894352-1473-6027-F66D-D1650F144C87}"/>
          </ac:spMkLst>
        </pc:spChg>
        <pc:spChg chg="del">
          <ac:chgData name="Olfa ZÉRIBI" userId="S::olfa.zeribi@auf.org::beadebf5-cc70-4c6d-b7a7-cd3bba1bfdc0" providerId="AD" clId="Web-{6572AD98-1211-6B3B-8430-388CC27B7F05}" dt="2024-11-21T11:59:21.958" v="434"/>
          <ac:spMkLst>
            <pc:docMk/>
            <pc:sldMk cId="340284115" sldId="263"/>
            <ac:spMk id="11" creationId="{77EA0939-1BD2-5A73-BA93-87C6962B676F}"/>
          </ac:spMkLst>
        </pc:spChg>
        <pc:spChg chg="mod">
          <ac:chgData name="Olfa ZÉRIBI" userId="S::olfa.zeribi@auf.org::beadebf5-cc70-4c6d-b7a7-cd3bba1bfdc0" providerId="AD" clId="Web-{6572AD98-1211-6B3B-8430-388CC27B7F05}" dt="2024-11-21T11:57:12.282" v="375" actId="20577"/>
          <ac:spMkLst>
            <pc:docMk/>
            <pc:sldMk cId="340284115" sldId="263"/>
            <ac:spMk id="14" creationId="{90DA0315-2D25-02CB-BF10-62E4FABD5B5D}"/>
          </ac:spMkLst>
        </pc:spChg>
      </pc:sldChg>
      <pc:sldChg chg="modSp add replId">
        <pc:chgData name="Olfa ZÉRIBI" userId="S::olfa.zeribi@auf.org::beadebf5-cc70-4c6d-b7a7-cd3bba1bfdc0" providerId="AD" clId="Web-{6572AD98-1211-6B3B-8430-388CC27B7F05}" dt="2024-11-21T11:58:01.331" v="431" actId="20577"/>
        <pc:sldMkLst>
          <pc:docMk/>
          <pc:sldMk cId="1000223402" sldId="264"/>
        </pc:sldMkLst>
        <pc:spChg chg="mod">
          <ac:chgData name="Olfa ZÉRIBI" userId="S::olfa.zeribi@auf.org::beadebf5-cc70-4c6d-b7a7-cd3bba1bfdc0" providerId="AD" clId="Web-{6572AD98-1211-6B3B-8430-388CC27B7F05}" dt="2024-11-21T11:58:01.331" v="431" actId="20577"/>
          <ac:spMkLst>
            <pc:docMk/>
            <pc:sldMk cId="1000223402" sldId="264"/>
            <ac:spMk id="2" creationId="{91528DA6-D6BA-EFAF-C55D-9468520256CA}"/>
          </ac:spMkLst>
        </pc:spChg>
      </pc:sldChg>
    </pc:docChg>
  </pc:docChgLst>
  <pc:docChgLst>
    <pc:chgData name="Gabriele DRUETTA" userId="91f0d16b-b07a-4eb7-978d-1f98eaa16911" providerId="ADAL" clId="{E8C3D41E-E88D-4A64-B479-5527AEA9A3F2}"/>
    <pc:docChg chg="undo custSel addSld delSld modSld sldOrd">
      <pc:chgData name="Gabriele DRUETTA" userId="91f0d16b-b07a-4eb7-978d-1f98eaa16911" providerId="ADAL" clId="{E8C3D41E-E88D-4A64-B479-5527AEA9A3F2}" dt="2024-11-19T13:14:18.821" v="2466" actId="20577"/>
      <pc:docMkLst>
        <pc:docMk/>
      </pc:docMkLst>
      <pc:sldChg chg="addSp delSp modSp new mod setBg">
        <pc:chgData name="Gabriele DRUETTA" userId="91f0d16b-b07a-4eb7-978d-1f98eaa16911" providerId="ADAL" clId="{E8C3D41E-E88D-4A64-B479-5527AEA9A3F2}" dt="2024-11-19T10:09:41.513" v="2016" actId="1076"/>
        <pc:sldMkLst>
          <pc:docMk/>
          <pc:sldMk cId="985694540" sldId="256"/>
        </pc:sldMkLst>
        <pc:spChg chg="mod">
          <ac:chgData name="Gabriele DRUETTA" userId="91f0d16b-b07a-4eb7-978d-1f98eaa16911" providerId="ADAL" clId="{E8C3D41E-E88D-4A64-B479-5527AEA9A3F2}" dt="2024-11-05T16:01:51.838" v="125" actId="207"/>
          <ac:spMkLst>
            <pc:docMk/>
            <pc:sldMk cId="985694540" sldId="256"/>
            <ac:spMk id="2" creationId="{09E15113-FEB1-9918-9E17-B88EA378403B}"/>
          </ac:spMkLst>
        </pc:spChg>
        <pc:spChg chg="mod">
          <ac:chgData name="Gabriele DRUETTA" userId="91f0d16b-b07a-4eb7-978d-1f98eaa16911" providerId="ADAL" clId="{E8C3D41E-E88D-4A64-B479-5527AEA9A3F2}" dt="2024-11-05T16:54:30.617" v="1787" actId="20577"/>
          <ac:spMkLst>
            <pc:docMk/>
            <pc:sldMk cId="985694540" sldId="256"/>
            <ac:spMk id="3" creationId="{7D3E1455-D929-0661-B10C-BC256901125E}"/>
          </ac:spMkLst>
        </pc:spChg>
        <pc:spChg chg="add mod ord">
          <ac:chgData name="Gabriele DRUETTA" userId="91f0d16b-b07a-4eb7-978d-1f98eaa16911" providerId="ADAL" clId="{E8C3D41E-E88D-4A64-B479-5527AEA9A3F2}" dt="2024-11-05T16:03:15.329" v="138" actId="14100"/>
          <ac:spMkLst>
            <pc:docMk/>
            <pc:sldMk cId="985694540" sldId="256"/>
            <ac:spMk id="4" creationId="{EE07691F-5D30-F68C-17DC-90405EAC8EE0}"/>
          </ac:spMkLst>
        </pc:spChg>
        <pc:picChg chg="add mod modCrop">
          <ac:chgData name="Gabriele DRUETTA" userId="91f0d16b-b07a-4eb7-978d-1f98eaa16911" providerId="ADAL" clId="{E8C3D41E-E88D-4A64-B479-5527AEA9A3F2}" dt="2024-11-05T16:03:06.090" v="135" actId="1076"/>
          <ac:picMkLst>
            <pc:docMk/>
            <pc:sldMk cId="985694540" sldId="256"/>
            <ac:picMk id="5" creationId="{66B43E4F-18C3-6368-6265-8812F178DB20}"/>
          </ac:picMkLst>
        </pc:picChg>
        <pc:picChg chg="add mod">
          <ac:chgData name="Gabriele DRUETTA" userId="91f0d16b-b07a-4eb7-978d-1f98eaa16911" providerId="ADAL" clId="{E8C3D41E-E88D-4A64-B479-5527AEA9A3F2}" dt="2024-11-05T16:03:26.545" v="141" actId="1036"/>
          <ac:picMkLst>
            <pc:docMk/>
            <pc:sldMk cId="985694540" sldId="256"/>
            <ac:picMk id="7" creationId="{191CFEFD-5FF7-D78E-89CE-A50234F8CA0A}"/>
          </ac:picMkLst>
        </pc:picChg>
        <pc:picChg chg="add mod">
          <ac:chgData name="Gabriele DRUETTA" userId="91f0d16b-b07a-4eb7-978d-1f98eaa16911" providerId="ADAL" clId="{E8C3D41E-E88D-4A64-B479-5527AEA9A3F2}" dt="2024-11-19T10:09:29.995" v="2015" actId="1076"/>
          <ac:picMkLst>
            <pc:docMk/>
            <pc:sldMk cId="985694540" sldId="256"/>
            <ac:picMk id="8" creationId="{A3747F72-B09B-FFDC-0EFB-A3442675F316}"/>
          </ac:picMkLst>
        </pc:picChg>
        <pc:picChg chg="add mod">
          <ac:chgData name="Gabriele DRUETTA" userId="91f0d16b-b07a-4eb7-978d-1f98eaa16911" providerId="ADAL" clId="{E8C3D41E-E88D-4A64-B479-5527AEA9A3F2}" dt="2024-11-19T10:09:41.513" v="2016" actId="1076"/>
          <ac:picMkLst>
            <pc:docMk/>
            <pc:sldMk cId="985694540" sldId="256"/>
            <ac:picMk id="10" creationId="{81CF8D62-CCD0-3FB9-0095-3F98489D5F94}"/>
          </ac:picMkLst>
        </pc:picChg>
      </pc:sldChg>
      <pc:sldChg chg="addSp delSp modSp add mod setBg">
        <pc:chgData name="Gabriele DRUETTA" userId="91f0d16b-b07a-4eb7-978d-1f98eaa16911" providerId="ADAL" clId="{E8C3D41E-E88D-4A64-B479-5527AEA9A3F2}" dt="2024-11-19T10:12:00.852" v="2082" actId="1035"/>
        <pc:sldMkLst>
          <pc:docMk/>
          <pc:sldMk cId="909099953" sldId="257"/>
        </pc:sldMkLst>
        <pc:spChg chg="mod">
          <ac:chgData name="Gabriele DRUETTA" userId="91f0d16b-b07a-4eb7-978d-1f98eaa16911" providerId="ADAL" clId="{E8C3D41E-E88D-4A64-B479-5527AEA9A3F2}" dt="2024-11-19T10:10:59.082" v="2024" actId="255"/>
          <ac:spMkLst>
            <pc:docMk/>
            <pc:sldMk cId="909099953" sldId="257"/>
            <ac:spMk id="2" creationId="{F8EDBACA-FCAE-2AB6-F3A5-1CAEA3697B11}"/>
          </ac:spMkLst>
        </pc:spChg>
        <pc:spChg chg="mod">
          <ac:chgData name="Gabriele DRUETTA" userId="91f0d16b-b07a-4eb7-978d-1f98eaa16911" providerId="ADAL" clId="{E8C3D41E-E88D-4A64-B479-5527AEA9A3F2}" dt="2024-11-05T16:54:34.892" v="1789" actId="20577"/>
          <ac:spMkLst>
            <pc:docMk/>
            <pc:sldMk cId="909099953" sldId="257"/>
            <ac:spMk id="3" creationId="{3AE00CF2-2EFA-AD7F-782D-76B007B2924E}"/>
          </ac:spMkLst>
        </pc:spChg>
        <pc:spChg chg="mod">
          <ac:chgData name="Gabriele DRUETTA" userId="91f0d16b-b07a-4eb7-978d-1f98eaa16911" providerId="ADAL" clId="{E8C3D41E-E88D-4A64-B479-5527AEA9A3F2}" dt="2024-11-05T16:14:25.185" v="245" actId="1076"/>
          <ac:spMkLst>
            <pc:docMk/>
            <pc:sldMk cId="909099953" sldId="257"/>
            <ac:spMk id="4" creationId="{31B62D97-E8E5-6B4E-AFED-B6D634192748}"/>
          </ac:spMkLst>
        </pc:spChg>
        <pc:spChg chg="add mod">
          <ac:chgData name="Gabriele DRUETTA" userId="91f0d16b-b07a-4eb7-978d-1f98eaa16911" providerId="ADAL" clId="{E8C3D41E-E88D-4A64-B479-5527AEA9A3F2}" dt="2024-11-05T16:13:15.301" v="241" actId="14100"/>
          <ac:spMkLst>
            <pc:docMk/>
            <pc:sldMk cId="909099953" sldId="257"/>
            <ac:spMk id="6" creationId="{69ADA227-2A1D-B18C-97B3-1CFE183A23B7}"/>
          </ac:spMkLst>
        </pc:spChg>
        <pc:spChg chg="add mod">
          <ac:chgData name="Gabriele DRUETTA" userId="91f0d16b-b07a-4eb7-978d-1f98eaa16911" providerId="ADAL" clId="{E8C3D41E-E88D-4A64-B479-5527AEA9A3F2}" dt="2024-11-19T10:10:24.492" v="2022" actId="113"/>
          <ac:spMkLst>
            <pc:docMk/>
            <pc:sldMk cId="909099953" sldId="257"/>
            <ac:spMk id="8" creationId="{9B792DA9-039E-B45E-5530-DF260286CD62}"/>
          </ac:spMkLst>
        </pc:spChg>
        <pc:spChg chg="add mod">
          <ac:chgData name="Gabriele DRUETTA" userId="91f0d16b-b07a-4eb7-978d-1f98eaa16911" providerId="ADAL" clId="{E8C3D41E-E88D-4A64-B479-5527AEA9A3F2}" dt="2024-11-19T10:11:48.140" v="2063" actId="1035"/>
          <ac:spMkLst>
            <pc:docMk/>
            <pc:sldMk cId="909099953" sldId="257"/>
            <ac:spMk id="9" creationId="{EA94429E-7014-7855-2581-C479C466DAA4}"/>
          </ac:spMkLst>
        </pc:spChg>
        <pc:spChg chg="add mod">
          <ac:chgData name="Gabriele DRUETTA" userId="91f0d16b-b07a-4eb7-978d-1f98eaa16911" providerId="ADAL" clId="{E8C3D41E-E88D-4A64-B479-5527AEA9A3F2}" dt="2024-11-19T10:11:55.667" v="2077" actId="1036"/>
          <ac:spMkLst>
            <pc:docMk/>
            <pc:sldMk cId="909099953" sldId="257"/>
            <ac:spMk id="10" creationId="{28297102-BA7E-CB03-352B-A003156EDB98}"/>
          </ac:spMkLst>
        </pc:spChg>
        <pc:spChg chg="add mod">
          <ac:chgData name="Gabriele DRUETTA" userId="91f0d16b-b07a-4eb7-978d-1f98eaa16911" providerId="ADAL" clId="{E8C3D41E-E88D-4A64-B479-5527AEA9A3F2}" dt="2024-11-19T10:12:00.852" v="2082" actId="1035"/>
          <ac:spMkLst>
            <pc:docMk/>
            <pc:sldMk cId="909099953" sldId="257"/>
            <ac:spMk id="11" creationId="{2AF8A3CA-EC83-168D-AFA2-503E0BB55E4C}"/>
          </ac:spMkLst>
        </pc:spChg>
        <pc:picChg chg="add mod">
          <ac:chgData name="Gabriele DRUETTA" userId="91f0d16b-b07a-4eb7-978d-1f98eaa16911" providerId="ADAL" clId="{E8C3D41E-E88D-4A64-B479-5527AEA9A3F2}" dt="2024-11-19T10:11:29.137" v="2027" actId="1076"/>
          <ac:picMkLst>
            <pc:docMk/>
            <pc:sldMk cId="909099953" sldId="257"/>
            <ac:picMk id="14" creationId="{55D04229-020E-ADEF-F69E-D285C2E93940}"/>
          </ac:picMkLst>
        </pc:picChg>
      </pc:sldChg>
      <pc:sldChg chg="modSp add mod">
        <pc:chgData name="Gabriele DRUETTA" userId="91f0d16b-b07a-4eb7-978d-1f98eaa16911" providerId="ADAL" clId="{E8C3D41E-E88D-4A64-B479-5527AEA9A3F2}" dt="2024-11-19T10:21:29.951" v="2259" actId="20577"/>
        <pc:sldMkLst>
          <pc:docMk/>
          <pc:sldMk cId="4053100782" sldId="258"/>
        </pc:sldMkLst>
        <pc:spChg chg="mod">
          <ac:chgData name="Gabriele DRUETTA" userId="91f0d16b-b07a-4eb7-978d-1f98eaa16911" providerId="ADAL" clId="{E8C3D41E-E88D-4A64-B479-5527AEA9A3F2}" dt="2024-11-19T10:21:29.951" v="2259" actId="20577"/>
          <ac:spMkLst>
            <pc:docMk/>
            <pc:sldMk cId="4053100782" sldId="258"/>
            <ac:spMk id="2" creationId="{6C58CF83-4C69-8B1B-792D-F01A7DDA5160}"/>
          </ac:spMkLst>
        </pc:spChg>
        <pc:spChg chg="mod">
          <ac:chgData name="Gabriele DRUETTA" userId="91f0d16b-b07a-4eb7-978d-1f98eaa16911" providerId="ADAL" clId="{E8C3D41E-E88D-4A64-B479-5527AEA9A3F2}" dt="2024-11-05T16:54:43.480" v="1793" actId="20577"/>
          <ac:spMkLst>
            <pc:docMk/>
            <pc:sldMk cId="4053100782" sldId="258"/>
            <ac:spMk id="3" creationId="{966B09D8-754D-E504-6E1A-AF1C96B131B4}"/>
          </ac:spMkLst>
        </pc:spChg>
        <pc:spChg chg="mod">
          <ac:chgData name="Gabriele DRUETTA" userId="91f0d16b-b07a-4eb7-978d-1f98eaa16911" providerId="ADAL" clId="{E8C3D41E-E88D-4A64-B479-5527AEA9A3F2}" dt="2024-11-19T10:20:43.891" v="2245"/>
          <ac:spMkLst>
            <pc:docMk/>
            <pc:sldMk cId="4053100782" sldId="258"/>
            <ac:spMk id="8" creationId="{5B8EFDB3-D73A-B3A0-11F8-047807B4FF48}"/>
          </ac:spMkLst>
        </pc:spChg>
      </pc:sldChg>
      <pc:sldChg chg="delSp modSp add mod">
        <pc:chgData name="Gabriele DRUETTA" userId="91f0d16b-b07a-4eb7-978d-1f98eaa16911" providerId="ADAL" clId="{E8C3D41E-E88D-4A64-B479-5527AEA9A3F2}" dt="2024-11-19T13:14:18.821" v="2466" actId="20577"/>
        <pc:sldMkLst>
          <pc:docMk/>
          <pc:sldMk cId="20097395" sldId="259"/>
        </pc:sldMkLst>
        <pc:spChg chg="mod">
          <ac:chgData name="Gabriele DRUETTA" userId="91f0d16b-b07a-4eb7-978d-1f98eaa16911" providerId="ADAL" clId="{E8C3D41E-E88D-4A64-B479-5527AEA9A3F2}" dt="2024-11-19T13:14:18.821" v="2466" actId="20577"/>
          <ac:spMkLst>
            <pc:docMk/>
            <pc:sldMk cId="20097395" sldId="259"/>
            <ac:spMk id="2" creationId="{91528DA6-D6BA-EFAF-C55D-9468520256CA}"/>
          </ac:spMkLst>
        </pc:spChg>
        <pc:spChg chg="mod">
          <ac:chgData name="Gabriele DRUETTA" userId="91f0d16b-b07a-4eb7-978d-1f98eaa16911" providerId="ADAL" clId="{E8C3D41E-E88D-4A64-B479-5527AEA9A3F2}" dt="2024-11-05T16:54:39.518" v="1791" actId="20577"/>
          <ac:spMkLst>
            <pc:docMk/>
            <pc:sldMk cId="20097395" sldId="259"/>
            <ac:spMk id="3" creationId="{D4DA22B6-0279-A17E-A8A6-65FCD7990BFD}"/>
          </ac:spMkLst>
        </pc:spChg>
        <pc:spChg chg="mod">
          <ac:chgData name="Gabriele DRUETTA" userId="91f0d16b-b07a-4eb7-978d-1f98eaa16911" providerId="ADAL" clId="{E8C3D41E-E88D-4A64-B479-5527AEA9A3F2}" dt="2024-11-19T10:12:36.979" v="2087" actId="14100"/>
          <ac:spMkLst>
            <pc:docMk/>
            <pc:sldMk cId="20097395" sldId="259"/>
            <ac:spMk id="8" creationId="{51B90BA4-5B38-4B77-8D42-D2426744239B}"/>
          </ac:spMkLst>
        </pc:spChg>
        <pc:spChg chg="mod">
          <ac:chgData name="Gabriele DRUETTA" userId="91f0d16b-b07a-4eb7-978d-1f98eaa16911" providerId="ADAL" clId="{E8C3D41E-E88D-4A64-B479-5527AEA9A3F2}" dt="2024-11-19T10:13:16.264" v="2153" actId="1036"/>
          <ac:spMkLst>
            <pc:docMk/>
            <pc:sldMk cId="20097395" sldId="259"/>
            <ac:spMk id="10" creationId="{C16C89C1-3561-F6C6-EF3F-738EDCC85C78}"/>
          </ac:spMkLst>
        </pc:spChg>
      </pc:sldChg>
      <pc:sldChg chg="addSp modSp add mod">
        <pc:chgData name="Gabriele DRUETTA" userId="91f0d16b-b07a-4eb7-978d-1f98eaa16911" providerId="ADAL" clId="{E8C3D41E-E88D-4A64-B479-5527AEA9A3F2}" dt="2024-11-19T10:22:35.938" v="2286" actId="1036"/>
        <pc:sldMkLst>
          <pc:docMk/>
          <pc:sldMk cId="4056519885" sldId="260"/>
        </pc:sldMkLst>
        <pc:spChg chg="mod">
          <ac:chgData name="Gabriele DRUETTA" userId="91f0d16b-b07a-4eb7-978d-1f98eaa16911" providerId="ADAL" clId="{E8C3D41E-E88D-4A64-B479-5527AEA9A3F2}" dt="2024-11-19T10:21:56.725" v="2263" actId="255"/>
          <ac:spMkLst>
            <pc:docMk/>
            <pc:sldMk cId="4056519885" sldId="260"/>
            <ac:spMk id="2" creationId="{0E91CD79-889C-04C2-F09B-DC6832FABC08}"/>
          </ac:spMkLst>
        </pc:spChg>
        <pc:spChg chg="mod">
          <ac:chgData name="Gabriele DRUETTA" userId="91f0d16b-b07a-4eb7-978d-1f98eaa16911" providerId="ADAL" clId="{E8C3D41E-E88D-4A64-B479-5527AEA9A3F2}" dt="2024-11-05T16:54:47.964" v="1795" actId="20577"/>
          <ac:spMkLst>
            <pc:docMk/>
            <pc:sldMk cId="4056519885" sldId="260"/>
            <ac:spMk id="3" creationId="{3B2D6394-8456-281C-A879-A69DBE9344B8}"/>
          </ac:spMkLst>
        </pc:spChg>
        <pc:spChg chg="mod">
          <ac:chgData name="Gabriele DRUETTA" userId="91f0d16b-b07a-4eb7-978d-1f98eaa16911" providerId="ADAL" clId="{E8C3D41E-E88D-4A64-B479-5527AEA9A3F2}" dt="2024-11-19T10:21:50.751" v="2262"/>
          <ac:spMkLst>
            <pc:docMk/>
            <pc:sldMk cId="4056519885" sldId="260"/>
            <ac:spMk id="8" creationId="{79CEB21C-30D9-C2A4-C952-C3ABD2A4EEC6}"/>
          </ac:spMkLst>
        </pc:spChg>
        <pc:cxnChg chg="add mod">
          <ac:chgData name="Gabriele DRUETTA" userId="91f0d16b-b07a-4eb7-978d-1f98eaa16911" providerId="ADAL" clId="{E8C3D41E-E88D-4A64-B479-5527AEA9A3F2}" dt="2024-11-19T10:22:35.938" v="2286" actId="1036"/>
          <ac:cxnSpMkLst>
            <pc:docMk/>
            <pc:sldMk cId="4056519885" sldId="260"/>
            <ac:cxnSpMk id="10" creationId="{772A1149-55CD-4F39-E3FE-54EFC63F326E}"/>
          </ac:cxnSpMkLst>
        </pc:cxnChg>
      </pc:sldChg>
      <pc:sldChg chg="add del">
        <pc:chgData name="Gabriele DRUETTA" userId="91f0d16b-b07a-4eb7-978d-1f98eaa16911" providerId="ADAL" clId="{E8C3D41E-E88D-4A64-B479-5527AEA9A3F2}" dt="2024-11-05T16:51:29.444" v="1767" actId="2696"/>
        <pc:sldMkLst>
          <pc:docMk/>
          <pc:sldMk cId="3668059480" sldId="261"/>
        </pc:sldMkLst>
      </pc:sldChg>
      <pc:sldChg chg="addSp delSp modSp add mod ord">
        <pc:chgData name="Gabriele DRUETTA" userId="91f0d16b-b07a-4eb7-978d-1f98eaa16911" providerId="ADAL" clId="{E8C3D41E-E88D-4A64-B479-5527AEA9A3F2}" dt="2024-11-19T13:12:32.084" v="2423" actId="1035"/>
        <pc:sldMkLst>
          <pc:docMk/>
          <pc:sldMk cId="2602824109" sldId="262"/>
        </pc:sldMkLst>
        <pc:spChg chg="mod">
          <ac:chgData name="Gabriele DRUETTA" userId="91f0d16b-b07a-4eb7-978d-1f98eaa16911" providerId="ADAL" clId="{E8C3D41E-E88D-4A64-B479-5527AEA9A3F2}" dt="2024-11-19T10:42:22.593" v="2320" actId="20577"/>
          <ac:spMkLst>
            <pc:docMk/>
            <pc:sldMk cId="2602824109" sldId="262"/>
            <ac:spMk id="2" creationId="{8B4BDD8B-7F78-8233-FF4C-320AB49CD061}"/>
          </ac:spMkLst>
        </pc:spChg>
        <pc:spChg chg="add del mod">
          <ac:chgData name="Gabriele DRUETTA" userId="91f0d16b-b07a-4eb7-978d-1f98eaa16911" providerId="ADAL" clId="{E8C3D41E-E88D-4A64-B479-5527AEA9A3F2}" dt="2024-11-19T13:12:32.084" v="2423" actId="1035"/>
          <ac:spMkLst>
            <pc:docMk/>
            <pc:sldMk cId="2602824109" sldId="262"/>
            <ac:spMk id="8" creationId="{6A76D051-27DD-ABD7-072F-5B230CDA0F14}"/>
          </ac:spMkLst>
        </pc:spChg>
        <pc:picChg chg="add mod">
          <ac:chgData name="Gabriele DRUETTA" userId="91f0d16b-b07a-4eb7-978d-1f98eaa16911" providerId="ADAL" clId="{E8C3D41E-E88D-4A64-B479-5527AEA9A3F2}" dt="2024-11-19T10:43:38.371" v="2377"/>
          <ac:picMkLst>
            <pc:docMk/>
            <pc:sldMk cId="2602824109" sldId="262"/>
            <ac:picMk id="3" creationId="{210A2D6E-6F78-FE3F-B41A-A0FE5E9F4BD5}"/>
          </ac:picMkLst>
        </pc:picChg>
        <pc:picChg chg="add mod">
          <ac:chgData name="Gabriele DRUETTA" userId="91f0d16b-b07a-4eb7-978d-1f98eaa16911" providerId="ADAL" clId="{E8C3D41E-E88D-4A64-B479-5527AEA9A3F2}" dt="2024-11-19T10:43:38.371" v="2377"/>
          <ac:picMkLst>
            <pc:docMk/>
            <pc:sldMk cId="2602824109" sldId="262"/>
            <ac:picMk id="6" creationId="{1F5CA78E-F6BD-6432-ABA3-336B12B7A6D0}"/>
          </ac:picMkLst>
        </pc:picChg>
      </pc:sldChg>
      <pc:sldChg chg="addSp delSp modSp add mod">
        <pc:chgData name="Gabriele DRUETTA" userId="91f0d16b-b07a-4eb7-978d-1f98eaa16911" providerId="ADAL" clId="{E8C3D41E-E88D-4A64-B479-5527AEA9A3F2}" dt="2024-11-19T10:20:15.738" v="2239" actId="1036"/>
        <pc:sldMkLst>
          <pc:docMk/>
          <pc:sldMk cId="340284115" sldId="263"/>
        </pc:sldMkLst>
        <pc:spChg chg="mod">
          <ac:chgData name="Gabriele DRUETTA" userId="91f0d16b-b07a-4eb7-978d-1f98eaa16911" providerId="ADAL" clId="{E8C3D41E-E88D-4A64-B479-5527AEA9A3F2}" dt="2024-11-19T10:20:11.918" v="2238" actId="14100"/>
          <ac:spMkLst>
            <pc:docMk/>
            <pc:sldMk cId="340284115" sldId="263"/>
            <ac:spMk id="2" creationId="{3861C7F9-CE08-58E8-9527-1900C9F4AEBF}"/>
          </ac:spMkLst>
        </pc:spChg>
        <pc:spChg chg="mod">
          <ac:chgData name="Gabriele DRUETTA" userId="91f0d16b-b07a-4eb7-978d-1f98eaa16911" providerId="ADAL" clId="{E8C3D41E-E88D-4A64-B479-5527AEA9A3F2}" dt="2024-11-19T10:20:15.738" v="2239" actId="1036"/>
          <ac:spMkLst>
            <pc:docMk/>
            <pc:sldMk cId="340284115" sldId="263"/>
            <ac:spMk id="11" creationId="{77EA0939-1BD2-5A73-BA93-87C6962B676F}"/>
          </ac:spMkLst>
        </pc:spChg>
        <pc:spChg chg="add mod">
          <ac:chgData name="Gabriele DRUETTA" userId="91f0d16b-b07a-4eb7-978d-1f98eaa16911" providerId="ADAL" clId="{E8C3D41E-E88D-4A64-B479-5527AEA9A3F2}" dt="2024-11-19T10:16:45.847" v="2175"/>
          <ac:spMkLst>
            <pc:docMk/>
            <pc:sldMk cId="340284115" sldId="263"/>
            <ac:spMk id="14" creationId="{90DA0315-2D25-02CB-BF10-62E4FABD5B5D}"/>
          </ac:spMkLst>
        </pc:spChg>
        <pc:picChg chg="add mod">
          <ac:chgData name="Gabriele DRUETTA" userId="91f0d16b-b07a-4eb7-978d-1f98eaa16911" providerId="ADAL" clId="{E8C3D41E-E88D-4A64-B479-5527AEA9A3F2}" dt="2024-11-19T10:17:10.087" v="2180" actId="14100"/>
          <ac:picMkLst>
            <pc:docMk/>
            <pc:sldMk cId="340284115" sldId="263"/>
            <ac:picMk id="13" creationId="{3328F2D1-D21D-C9C0-CC89-2BA150386D1B}"/>
          </ac:picMkLst>
        </pc:picChg>
      </pc:sldChg>
    </pc:docChg>
  </pc:docChgLst>
  <pc:docChgLst>
    <pc:chgData name="Gabriele DRUETTA" userId="91f0d16b-b07a-4eb7-978d-1f98eaa16911" providerId="ADAL" clId="{5F811717-7C30-4B19-9A2D-17EA69EB5020}"/>
    <pc:docChg chg="undo custSel modSld">
      <pc:chgData name="Gabriele DRUETTA" userId="91f0d16b-b07a-4eb7-978d-1f98eaa16911" providerId="ADAL" clId="{5F811717-7C30-4B19-9A2D-17EA69EB5020}" dt="2024-11-21T12:01:37.451" v="313" actId="1036"/>
      <pc:docMkLst>
        <pc:docMk/>
      </pc:docMkLst>
      <pc:sldChg chg="addSp modSp mod">
        <pc:chgData name="Gabriele DRUETTA" userId="91f0d16b-b07a-4eb7-978d-1f98eaa16911" providerId="ADAL" clId="{5F811717-7C30-4B19-9A2D-17EA69EB5020}" dt="2024-11-21T12:01:14.473" v="270" actId="20577"/>
        <pc:sldMkLst>
          <pc:docMk/>
          <pc:sldMk cId="909099953" sldId="257"/>
        </pc:sldMkLst>
        <pc:spChg chg="mod">
          <ac:chgData name="Gabriele DRUETTA" userId="91f0d16b-b07a-4eb7-978d-1f98eaa16911" providerId="ADAL" clId="{5F811717-7C30-4B19-9A2D-17EA69EB5020}" dt="2024-11-21T12:01:14.473" v="270" actId="20577"/>
          <ac:spMkLst>
            <pc:docMk/>
            <pc:sldMk cId="909099953" sldId="257"/>
            <ac:spMk id="2" creationId="{F8EDBACA-FCAE-2AB6-F3A5-1CAEA3697B11}"/>
          </ac:spMkLst>
        </pc:spChg>
        <pc:spChg chg="mod">
          <ac:chgData name="Gabriele DRUETTA" userId="91f0d16b-b07a-4eb7-978d-1f98eaa16911" providerId="ADAL" clId="{5F811717-7C30-4B19-9A2D-17EA69EB5020}" dt="2024-11-21T11:59:27.434" v="244" actId="21"/>
          <ac:spMkLst>
            <pc:docMk/>
            <pc:sldMk cId="909099953" sldId="257"/>
            <ac:spMk id="8" creationId="{9B792DA9-039E-B45E-5530-DF260286CD62}"/>
          </ac:spMkLst>
        </pc:spChg>
        <pc:spChg chg="mod">
          <ac:chgData name="Gabriele DRUETTA" userId="91f0d16b-b07a-4eb7-978d-1f98eaa16911" providerId="ADAL" clId="{5F811717-7C30-4B19-9A2D-17EA69EB5020}" dt="2024-11-21T11:55:06.799" v="33" actId="1036"/>
          <ac:spMkLst>
            <pc:docMk/>
            <pc:sldMk cId="909099953" sldId="257"/>
            <ac:spMk id="9" creationId="{EA94429E-7014-7855-2581-C479C466DAA4}"/>
          </ac:spMkLst>
        </pc:spChg>
        <pc:spChg chg="mod">
          <ac:chgData name="Gabriele DRUETTA" userId="91f0d16b-b07a-4eb7-978d-1f98eaa16911" providerId="ADAL" clId="{5F811717-7C30-4B19-9A2D-17EA69EB5020}" dt="2024-11-21T11:55:34.608" v="65" actId="1076"/>
          <ac:spMkLst>
            <pc:docMk/>
            <pc:sldMk cId="909099953" sldId="257"/>
            <ac:spMk id="10" creationId="{28297102-BA7E-CB03-352B-A003156EDB98}"/>
          </ac:spMkLst>
        </pc:spChg>
        <pc:spChg chg="mod">
          <ac:chgData name="Gabriele DRUETTA" userId="91f0d16b-b07a-4eb7-978d-1f98eaa16911" providerId="ADAL" clId="{5F811717-7C30-4B19-9A2D-17EA69EB5020}" dt="2024-11-21T11:55:34.164" v="64" actId="1076"/>
          <ac:spMkLst>
            <pc:docMk/>
            <pc:sldMk cId="909099953" sldId="257"/>
            <ac:spMk id="11" creationId="{2AF8A3CA-EC83-168D-AFA2-503E0BB55E4C}"/>
          </ac:spMkLst>
        </pc:spChg>
        <pc:spChg chg="add mod">
          <ac:chgData name="Gabriele DRUETTA" userId="91f0d16b-b07a-4eb7-978d-1f98eaa16911" providerId="ADAL" clId="{5F811717-7C30-4B19-9A2D-17EA69EB5020}" dt="2024-11-21T11:59:39.950" v="247" actId="1076"/>
          <ac:spMkLst>
            <pc:docMk/>
            <pc:sldMk cId="909099953" sldId="257"/>
            <ac:spMk id="12" creationId="{B3D5F725-72EB-1ACA-0237-C7B26DA9D3B1}"/>
          </ac:spMkLst>
        </pc:spChg>
      </pc:sldChg>
      <pc:sldChg chg="addSp modSp mod">
        <pc:chgData name="Gabriele DRUETTA" userId="91f0d16b-b07a-4eb7-978d-1f98eaa16911" providerId="ADAL" clId="{5F811717-7C30-4B19-9A2D-17EA69EB5020}" dt="2024-11-21T12:00:46.226" v="265" actId="120"/>
        <pc:sldMkLst>
          <pc:docMk/>
          <pc:sldMk cId="4053100782" sldId="258"/>
        </pc:sldMkLst>
        <pc:spChg chg="mod">
          <ac:chgData name="Gabriele DRUETTA" userId="91f0d16b-b07a-4eb7-978d-1f98eaa16911" providerId="ADAL" clId="{5F811717-7C30-4B19-9A2D-17EA69EB5020}" dt="2024-11-21T12:00:42.817" v="263" actId="21"/>
          <ac:spMkLst>
            <pc:docMk/>
            <pc:sldMk cId="4053100782" sldId="258"/>
            <ac:spMk id="8" creationId="{5B8EFDB3-D73A-B3A0-11F8-047807B4FF48}"/>
          </ac:spMkLst>
        </pc:spChg>
        <pc:spChg chg="add mod">
          <ac:chgData name="Gabriele DRUETTA" userId="91f0d16b-b07a-4eb7-978d-1f98eaa16911" providerId="ADAL" clId="{5F811717-7C30-4B19-9A2D-17EA69EB5020}" dt="2024-11-21T12:00:46.226" v="265" actId="120"/>
          <ac:spMkLst>
            <pc:docMk/>
            <pc:sldMk cId="4053100782" sldId="258"/>
            <ac:spMk id="9" creationId="{E788DD22-D0D9-6C46-B3E2-01764E766826}"/>
          </ac:spMkLst>
        </pc:spChg>
      </pc:sldChg>
      <pc:sldChg chg="addSp delSp modSp mod">
        <pc:chgData name="Gabriele DRUETTA" userId="91f0d16b-b07a-4eb7-978d-1f98eaa16911" providerId="ADAL" clId="{5F811717-7C30-4B19-9A2D-17EA69EB5020}" dt="2024-11-21T11:59:51.309" v="251" actId="20577"/>
        <pc:sldMkLst>
          <pc:docMk/>
          <pc:sldMk cId="20097395" sldId="259"/>
        </pc:sldMkLst>
        <pc:spChg chg="mod">
          <ac:chgData name="Gabriele DRUETTA" userId="91f0d16b-b07a-4eb7-978d-1f98eaa16911" providerId="ADAL" clId="{5F811717-7C30-4B19-9A2D-17EA69EB5020}" dt="2024-11-21T11:58:55.197" v="239" actId="20577"/>
          <ac:spMkLst>
            <pc:docMk/>
            <pc:sldMk cId="20097395" sldId="259"/>
            <ac:spMk id="2" creationId="{91528DA6-D6BA-EFAF-C55D-9468520256CA}"/>
          </ac:spMkLst>
        </pc:spChg>
        <pc:spChg chg="mod">
          <ac:chgData name="Gabriele DRUETTA" userId="91f0d16b-b07a-4eb7-978d-1f98eaa16911" providerId="ADAL" clId="{5F811717-7C30-4B19-9A2D-17EA69EB5020}" dt="2024-11-21T11:59:48.200" v="249" actId="21"/>
          <ac:spMkLst>
            <pc:docMk/>
            <pc:sldMk cId="20097395" sldId="259"/>
            <ac:spMk id="8" creationId="{51B90BA4-5B38-4B77-8D42-D2426744239B}"/>
          </ac:spMkLst>
        </pc:spChg>
        <pc:spChg chg="add mod">
          <ac:chgData name="Gabriele DRUETTA" userId="91f0d16b-b07a-4eb7-978d-1f98eaa16911" providerId="ADAL" clId="{5F811717-7C30-4B19-9A2D-17EA69EB5020}" dt="2024-11-21T11:56:54.397" v="118" actId="1036"/>
          <ac:spMkLst>
            <pc:docMk/>
            <pc:sldMk cId="20097395" sldId="259"/>
            <ac:spMk id="9" creationId="{E38E47F7-67BF-8A3F-FF33-153C561C6864}"/>
          </ac:spMkLst>
        </pc:spChg>
        <pc:spChg chg="del">
          <ac:chgData name="Gabriele DRUETTA" userId="91f0d16b-b07a-4eb7-978d-1f98eaa16911" providerId="ADAL" clId="{5F811717-7C30-4B19-9A2D-17EA69EB5020}" dt="2024-11-21T11:55:49.641" v="67" actId="478"/>
          <ac:spMkLst>
            <pc:docMk/>
            <pc:sldMk cId="20097395" sldId="259"/>
            <ac:spMk id="10" creationId="{C16C89C1-3561-F6C6-EF3F-738EDCC85C78}"/>
          </ac:spMkLst>
        </pc:spChg>
        <pc:spChg chg="add mod">
          <ac:chgData name="Gabriele DRUETTA" userId="91f0d16b-b07a-4eb7-978d-1f98eaa16911" providerId="ADAL" clId="{5F811717-7C30-4B19-9A2D-17EA69EB5020}" dt="2024-11-21T11:57:58.109" v="223" actId="1036"/>
          <ac:spMkLst>
            <pc:docMk/>
            <pc:sldMk cId="20097395" sldId="259"/>
            <ac:spMk id="11" creationId="{C292801D-FB3A-11AA-D5A7-6C1C4C4B1FE2}"/>
          </ac:spMkLst>
        </pc:spChg>
        <pc:spChg chg="add mod">
          <ac:chgData name="Gabriele DRUETTA" userId="91f0d16b-b07a-4eb7-978d-1f98eaa16911" providerId="ADAL" clId="{5F811717-7C30-4B19-9A2D-17EA69EB5020}" dt="2024-11-21T11:57:39.213" v="207" actId="1035"/>
          <ac:spMkLst>
            <pc:docMk/>
            <pc:sldMk cId="20097395" sldId="259"/>
            <ac:spMk id="12" creationId="{739C6A86-EFFF-EBAE-D747-E61F6BEA2814}"/>
          </ac:spMkLst>
        </pc:spChg>
        <pc:spChg chg="add del mod">
          <ac:chgData name="Gabriele DRUETTA" userId="91f0d16b-b07a-4eb7-978d-1f98eaa16911" providerId="ADAL" clId="{5F811717-7C30-4B19-9A2D-17EA69EB5020}" dt="2024-11-21T11:57:02.558" v="135" actId="478"/>
          <ac:spMkLst>
            <pc:docMk/>
            <pc:sldMk cId="20097395" sldId="259"/>
            <ac:spMk id="13" creationId="{EF158C53-EF05-1BBA-D018-213CC500E53E}"/>
          </ac:spMkLst>
        </pc:spChg>
        <pc:spChg chg="add del mod">
          <ac:chgData name="Gabriele DRUETTA" userId="91f0d16b-b07a-4eb7-978d-1f98eaa16911" providerId="ADAL" clId="{5F811717-7C30-4B19-9A2D-17EA69EB5020}" dt="2024-11-21T11:57:02.558" v="135" actId="478"/>
          <ac:spMkLst>
            <pc:docMk/>
            <pc:sldMk cId="20097395" sldId="259"/>
            <ac:spMk id="14" creationId="{64765EB9-D49E-30E6-CB57-EA1096163FAB}"/>
          </ac:spMkLst>
        </pc:spChg>
        <pc:spChg chg="add del mod">
          <ac:chgData name="Gabriele DRUETTA" userId="91f0d16b-b07a-4eb7-978d-1f98eaa16911" providerId="ADAL" clId="{5F811717-7C30-4B19-9A2D-17EA69EB5020}" dt="2024-11-21T11:57:02.558" v="135" actId="478"/>
          <ac:spMkLst>
            <pc:docMk/>
            <pc:sldMk cId="20097395" sldId="259"/>
            <ac:spMk id="15" creationId="{B7C7FA7A-5C7B-FA0B-BC14-0562819E8E0F}"/>
          </ac:spMkLst>
        </pc:spChg>
        <pc:spChg chg="add mod">
          <ac:chgData name="Gabriele DRUETTA" userId="91f0d16b-b07a-4eb7-978d-1f98eaa16911" providerId="ADAL" clId="{5F811717-7C30-4B19-9A2D-17EA69EB5020}" dt="2024-11-21T11:57:20.661" v="177" actId="1035"/>
          <ac:spMkLst>
            <pc:docMk/>
            <pc:sldMk cId="20097395" sldId="259"/>
            <ac:spMk id="16" creationId="{AB2B191A-C189-C105-C069-7AD790E0D1CD}"/>
          </ac:spMkLst>
        </pc:spChg>
        <pc:spChg chg="add mod">
          <ac:chgData name="Gabriele DRUETTA" userId="91f0d16b-b07a-4eb7-978d-1f98eaa16911" providerId="ADAL" clId="{5F811717-7C30-4B19-9A2D-17EA69EB5020}" dt="2024-11-21T11:57:56.334" v="222" actId="1035"/>
          <ac:spMkLst>
            <pc:docMk/>
            <pc:sldMk cId="20097395" sldId="259"/>
            <ac:spMk id="17" creationId="{BD3BC6C9-CF0C-D7FB-B20A-8E9E5B6EDCA8}"/>
          </ac:spMkLst>
        </pc:spChg>
        <pc:spChg chg="add mod">
          <ac:chgData name="Gabriele DRUETTA" userId="91f0d16b-b07a-4eb7-978d-1f98eaa16911" providerId="ADAL" clId="{5F811717-7C30-4B19-9A2D-17EA69EB5020}" dt="2024-11-21T11:59:51.309" v="251" actId="20577"/>
          <ac:spMkLst>
            <pc:docMk/>
            <pc:sldMk cId="20097395" sldId="259"/>
            <ac:spMk id="18" creationId="{59462837-5DAC-E5A9-AE16-06719C8F28DC}"/>
          </ac:spMkLst>
        </pc:spChg>
      </pc:sldChg>
      <pc:sldChg chg="addSp modSp mod">
        <pc:chgData name="Gabriele DRUETTA" userId="91f0d16b-b07a-4eb7-978d-1f98eaa16911" providerId="ADAL" clId="{5F811717-7C30-4B19-9A2D-17EA69EB5020}" dt="2024-11-21T12:00:56.409" v="269" actId="120"/>
        <pc:sldMkLst>
          <pc:docMk/>
          <pc:sldMk cId="4056519885" sldId="260"/>
        </pc:sldMkLst>
        <pc:spChg chg="mod">
          <ac:chgData name="Gabriele DRUETTA" userId="91f0d16b-b07a-4eb7-978d-1f98eaa16911" providerId="ADAL" clId="{5F811717-7C30-4B19-9A2D-17EA69EB5020}" dt="2024-11-21T12:00:52.814" v="267" actId="21"/>
          <ac:spMkLst>
            <pc:docMk/>
            <pc:sldMk cId="4056519885" sldId="260"/>
            <ac:spMk id="8" creationId="{79CEB21C-30D9-C2A4-C952-C3ABD2A4EEC6}"/>
          </ac:spMkLst>
        </pc:spChg>
        <pc:spChg chg="add mod">
          <ac:chgData name="Gabriele DRUETTA" userId="91f0d16b-b07a-4eb7-978d-1f98eaa16911" providerId="ADAL" clId="{5F811717-7C30-4B19-9A2D-17EA69EB5020}" dt="2024-11-21T12:00:56.409" v="269" actId="120"/>
          <ac:spMkLst>
            <pc:docMk/>
            <pc:sldMk cId="4056519885" sldId="260"/>
            <ac:spMk id="9" creationId="{F0CAEDB0-4217-C63A-392D-B0E1706FD442}"/>
          </ac:spMkLst>
        </pc:spChg>
      </pc:sldChg>
      <pc:sldChg chg="modSp mod">
        <pc:chgData name="Gabriele DRUETTA" userId="91f0d16b-b07a-4eb7-978d-1f98eaa16911" providerId="ADAL" clId="{5F811717-7C30-4B19-9A2D-17EA69EB5020}" dt="2024-11-21T11:56:18.331" v="94" actId="1035"/>
        <pc:sldMkLst>
          <pc:docMk/>
          <pc:sldMk cId="2602824109" sldId="262"/>
        </pc:sldMkLst>
        <pc:spChg chg="mod">
          <ac:chgData name="Gabriele DRUETTA" userId="91f0d16b-b07a-4eb7-978d-1f98eaa16911" providerId="ADAL" clId="{5F811717-7C30-4B19-9A2D-17EA69EB5020}" dt="2024-11-21T11:56:15.301" v="84" actId="1036"/>
          <ac:spMkLst>
            <pc:docMk/>
            <pc:sldMk cId="2602824109" sldId="262"/>
            <ac:spMk id="2" creationId="{8B4BDD8B-7F78-8233-FF4C-320AB49CD061}"/>
          </ac:spMkLst>
        </pc:spChg>
        <pc:spChg chg="mod">
          <ac:chgData name="Gabriele DRUETTA" userId="91f0d16b-b07a-4eb7-978d-1f98eaa16911" providerId="ADAL" clId="{5F811717-7C30-4B19-9A2D-17EA69EB5020}" dt="2024-11-21T11:56:18.331" v="94" actId="1035"/>
          <ac:spMkLst>
            <pc:docMk/>
            <pc:sldMk cId="2602824109" sldId="262"/>
            <ac:spMk id="8" creationId="{6A76D051-27DD-ABD7-072F-5B230CDA0F14}"/>
          </ac:spMkLst>
        </pc:spChg>
      </pc:sldChg>
      <pc:sldChg chg="addSp modSp mod">
        <pc:chgData name="Gabriele DRUETTA" userId="91f0d16b-b07a-4eb7-978d-1f98eaa16911" providerId="ADAL" clId="{5F811717-7C30-4B19-9A2D-17EA69EB5020}" dt="2024-11-21T12:00:35.478" v="261" actId="120"/>
        <pc:sldMkLst>
          <pc:docMk/>
          <pc:sldMk cId="340284115" sldId="263"/>
        </pc:sldMkLst>
        <pc:spChg chg="add mod">
          <ac:chgData name="Gabriele DRUETTA" userId="91f0d16b-b07a-4eb7-978d-1f98eaa16911" providerId="ADAL" clId="{5F811717-7C30-4B19-9A2D-17EA69EB5020}" dt="2024-11-21T12:00:35.478" v="261" actId="120"/>
          <ac:spMkLst>
            <pc:docMk/>
            <pc:sldMk cId="340284115" sldId="263"/>
            <ac:spMk id="8" creationId="{62894352-1473-6027-F66D-D1650F144C87}"/>
          </ac:spMkLst>
        </pc:spChg>
        <pc:spChg chg="mod">
          <ac:chgData name="Gabriele DRUETTA" userId="91f0d16b-b07a-4eb7-978d-1f98eaa16911" providerId="ADAL" clId="{5F811717-7C30-4B19-9A2D-17EA69EB5020}" dt="2024-11-21T12:00:31.987" v="259" actId="21"/>
          <ac:spMkLst>
            <pc:docMk/>
            <pc:sldMk cId="340284115" sldId="263"/>
            <ac:spMk id="14" creationId="{90DA0315-2D25-02CB-BF10-62E4FABD5B5D}"/>
          </ac:spMkLst>
        </pc:spChg>
      </pc:sldChg>
      <pc:sldChg chg="addSp delSp modSp mod">
        <pc:chgData name="Gabriele DRUETTA" userId="91f0d16b-b07a-4eb7-978d-1f98eaa16911" providerId="ADAL" clId="{5F811717-7C30-4B19-9A2D-17EA69EB5020}" dt="2024-11-21T12:01:37.451" v="313" actId="1036"/>
        <pc:sldMkLst>
          <pc:docMk/>
          <pc:sldMk cId="1000223402" sldId="264"/>
        </pc:sldMkLst>
        <pc:spChg chg="mod">
          <ac:chgData name="Gabriele DRUETTA" userId="91f0d16b-b07a-4eb7-978d-1f98eaa16911" providerId="ADAL" clId="{5F811717-7C30-4B19-9A2D-17EA69EB5020}" dt="2024-11-21T12:00:13.414" v="255" actId="21"/>
          <ac:spMkLst>
            <pc:docMk/>
            <pc:sldMk cId="1000223402" sldId="264"/>
            <ac:spMk id="8" creationId="{51B90BA4-5B38-4B77-8D42-D2426744239B}"/>
          </ac:spMkLst>
        </pc:spChg>
        <pc:spChg chg="mod">
          <ac:chgData name="Gabriele DRUETTA" userId="91f0d16b-b07a-4eb7-978d-1f98eaa16911" providerId="ADAL" clId="{5F811717-7C30-4B19-9A2D-17EA69EB5020}" dt="2024-11-21T12:01:29.554" v="290" actId="1035"/>
          <ac:spMkLst>
            <pc:docMk/>
            <pc:sldMk cId="1000223402" sldId="264"/>
            <ac:spMk id="10" creationId="{C16C89C1-3561-F6C6-EF3F-738EDCC85C78}"/>
          </ac:spMkLst>
        </pc:spChg>
        <pc:spChg chg="mod">
          <ac:chgData name="Gabriele DRUETTA" userId="91f0d16b-b07a-4eb7-978d-1f98eaa16911" providerId="ADAL" clId="{5F811717-7C30-4B19-9A2D-17EA69EB5020}" dt="2024-11-21T12:01:37.451" v="313" actId="1036"/>
          <ac:spMkLst>
            <pc:docMk/>
            <pc:sldMk cId="1000223402" sldId="264"/>
            <ac:spMk id="11" creationId="{041DA41D-C3AD-C4B2-01C0-5B18288F2EB7}"/>
          </ac:spMkLst>
        </pc:spChg>
        <pc:spChg chg="add del">
          <ac:chgData name="Gabriele DRUETTA" userId="91f0d16b-b07a-4eb7-978d-1f98eaa16911" providerId="ADAL" clId="{5F811717-7C30-4B19-9A2D-17EA69EB5020}" dt="2024-11-21T12:00:06.622" v="253" actId="22"/>
          <ac:spMkLst>
            <pc:docMk/>
            <pc:sldMk cId="1000223402" sldId="264"/>
            <ac:spMk id="12" creationId="{1D7D1C95-69AC-9E8E-27D6-EC038D658325}"/>
          </ac:spMkLst>
        </pc:spChg>
        <pc:spChg chg="add mod">
          <ac:chgData name="Gabriele DRUETTA" userId="91f0d16b-b07a-4eb7-978d-1f98eaa16911" providerId="ADAL" clId="{5F811717-7C30-4B19-9A2D-17EA69EB5020}" dt="2024-11-21T12:00:17.513" v="257" actId="120"/>
          <ac:spMkLst>
            <pc:docMk/>
            <pc:sldMk cId="1000223402" sldId="264"/>
            <ac:spMk id="13" creationId="{5EFC5534-9061-C5B5-9F48-A58483DE83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CD5F-90FF-4466-B58B-7B38FD738C77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FBE2-D4D9-4F19-8966-5A9F62E983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75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0E633-6B93-776F-0E4B-066E3512E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41A1CF-9444-BBD4-9F7F-9E18060D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769BC-8A84-C06A-DE78-D9B88460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794E9-9311-612D-961C-B491954B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2BC3F4-CAE0-A2D4-4313-F412E08F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49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4B9D9-9089-48EB-7B01-D19C9AFE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8B6703-8090-6C88-2E15-3A83B91F3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392EC9-249F-3B91-DDE0-E09941B2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A13C57-2D17-E9BA-519C-92AC6BBA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8BEE2-9F23-64F8-9B83-678183D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7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10B71B-2793-3433-5D01-4D8A33DA1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586EAA-7CBE-157A-929A-6D3AAE8E0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A61EA-3284-2381-82C8-2225D77C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AEAA9-7CDA-B7EB-648F-4E84869A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02192-A5C0-F9FE-1CC7-10CB5D32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40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283CF-1613-B501-E019-D98641B1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12C04-727D-AF26-FDEB-997150156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84D59-801F-5C34-3BF5-C3528320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081872-744C-7F21-4B2B-3CE5876F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3A720-6F84-DF0B-41E7-F44F3D85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0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9F00C-044C-09EF-F4FB-DFDF647E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796E20-F6B6-03FE-0286-3A112680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D6D305-48DC-1EF5-CAA7-1C232FE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8373A-1911-9B40-9AF7-33045196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B5871C-FEAA-E7ED-6DC6-159B9C9F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84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16EB1-FB2B-5679-7A17-10376813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D2E38-BF40-D287-7751-ED4540549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8E5E26-4EB5-4F92-CB72-19CD5ABD1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AA6DC6-B028-A7B1-C1EE-372EE1F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F16983-983F-F881-0363-51C788DB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33B83-9440-DCDF-D592-C07A2AAD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7DD34-DA69-A3A0-6060-04BA63A6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6F6A70-A510-4B49-A432-4C5F67C2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9565E5-BB81-8A8E-A9FE-E10231750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D33E48-1662-935F-EC08-6F6B7CB1B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09C34E-B1EB-611B-8304-9751B0E00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0A68E5-609D-C2A4-A898-15588D9C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6B0D4C-5CFC-76EB-E55F-AC6E6F0F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7F1C25-43CF-D3DF-130F-7D904C57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A53D4-BDE5-5F3A-DC93-1020A333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3D91C6-F6A1-71EE-D80E-91D02994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BE93FF-4BB5-A1AC-F3BC-E1D01964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DA858C-FABF-AB2C-3687-60C11BCD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4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0753B0-48E0-5221-58E5-9E43267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F03BF1-2A35-03A2-C1BA-C6C73BCF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3A7D6D-5797-1655-5EBC-1B5A1D2D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5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7EEE8-01E0-68C9-44CB-6CEA0703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BA8C9-9098-1DC4-B335-3162343F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11D6C3-D728-9029-9262-58C3F7A9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8F8EC-17B8-AA0C-2EC3-CFEA7E21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666513-FA31-3472-4027-425BB64E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50672-92FE-34D1-FB6A-14B41D0D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8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3324D-FF30-E083-1DD3-73DDC5BF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1B46BE-E7FA-1A10-F50C-EC286B818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67DC68-8505-62A8-1EFD-8D9E2AFAD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E903D4-926C-F61A-4410-10D8D586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3CDC4F-8520-26A4-75B1-4E97C7C2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B89F9-A26D-C8E7-4476-716C0528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9FC106-E889-13F0-D5BD-AC87EA89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332FEE-B14E-20BB-49C5-A3065843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6E713-EA59-9531-7925-02390CD36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79023-E154-448C-9B2D-A53218FE7394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47A204-BE3B-D33B-FE05-73C17EB8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8C07C7-3990-624F-AD1C-A123A529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4B984-F714-473F-B97E-5D2605015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53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0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07691F-5D30-F68C-17DC-90405EAC8EE0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E15113-FEB1-9918-9E17-B88EA3784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>
                <a:solidFill>
                  <a:schemeClr val="bg1"/>
                </a:solidFill>
                <a:latin typeface="GALYON"/>
              </a:rPr>
              <a:t>Programme International de Mobilité et d’Employabilité Francophone</a:t>
            </a:r>
            <a:endParaRPr lang="fr-FR">
              <a:solidFill>
                <a:schemeClr val="bg1"/>
              </a:solidFill>
              <a:latin typeface="GALYON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3E1455-D929-0661-B10C-BC2569011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>
                <a:solidFill>
                  <a:schemeClr val="bg1"/>
                </a:solidFill>
                <a:latin typeface="GALYON"/>
              </a:rPr>
              <a:t>21 novembre, Bruxelles</a:t>
            </a:r>
            <a:endParaRPr lang="fr-FR">
              <a:solidFill>
                <a:schemeClr val="bg1"/>
              </a:solidFill>
              <a:latin typeface="GALYON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6B43E4F-18C3-6368-6265-8812F178D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191CFEFD-5FF7-D78E-89CE-A50234F8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pic>
        <p:nvPicPr>
          <p:cNvPr id="8" name="Image 7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A3747F72-B09B-FFDC-0EFB-A3442675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93" y="5614540"/>
            <a:ext cx="1228724" cy="1228724"/>
          </a:xfrm>
          <a:prstGeom prst="rect">
            <a:avLst/>
          </a:prstGeom>
        </p:spPr>
      </p:pic>
      <p:pic>
        <p:nvPicPr>
          <p:cNvPr id="10" name="Image 9" descr="Une image contenant drapeau, texte, capture d’écran, logo&#10;&#10;Description générée automatiquement">
            <a:extLst>
              <a:ext uri="{FF2B5EF4-FFF2-40B4-BE49-F238E27FC236}">
                <a16:creationId xmlns:a16="http://schemas.microsoft.com/office/drawing/2014/main" id="{81CF8D62-CCD0-3FB9-0095-3F98489D5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83" y="5696719"/>
            <a:ext cx="1564452" cy="10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F72A9-01D1-3386-BD69-2CB322DC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B62D97-E8E5-6B4E-AFED-B6D634192748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EDBACA-FCAE-2AB6-F3A5-1CAEA369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27" y="1521763"/>
            <a:ext cx="5618092" cy="3028872"/>
          </a:xfrm>
        </p:spPr>
        <p:txBody>
          <a:bodyPr>
            <a:noAutofit/>
          </a:bodyPr>
          <a:lstStyle/>
          <a:p>
            <a:pPr algn="l"/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Programme stratégique </a:t>
            </a:r>
            <a:r>
              <a:rPr lang="fr-FR" sz="1500">
                <a:latin typeface="Open Sans"/>
                <a:ea typeface="Open Sans"/>
                <a:cs typeface="Open Sans"/>
              </a:rPr>
              <a:t>de l’AUF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 i="1">
                <a:latin typeface="Open Sans"/>
                <a:ea typeface="Open Sans"/>
                <a:cs typeface="Open Sans"/>
              </a:rPr>
              <a:t>XIXe Sommet de la Francophonie </a:t>
            </a:r>
            <a:r>
              <a:rPr lang="fr-FR" sz="1500">
                <a:latin typeface="Open Sans"/>
                <a:ea typeface="Open Sans"/>
                <a:cs typeface="Open Sans"/>
              </a:rPr>
              <a:t>(Paris, 3-5 octobre 2024)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validation</a:t>
            </a:r>
            <a:r>
              <a:rPr lang="fr-FR" sz="1500">
                <a:latin typeface="Open Sans"/>
                <a:ea typeface="Open Sans"/>
                <a:cs typeface="Open Sans"/>
              </a:rPr>
              <a:t> dans son principe par les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Chefs d’États et de gouvernements </a:t>
            </a:r>
            <a:r>
              <a:rPr lang="fr-FR" sz="1500">
                <a:latin typeface="Open Sans"/>
                <a:ea typeface="Open Sans"/>
                <a:cs typeface="Open Sans"/>
              </a:rPr>
              <a:t>de l’espace francophone</a:t>
            </a:r>
            <a:br>
              <a:rPr lang="fr-FR" sz="1500" b="1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 i="1">
                <a:latin typeface="Open Sans"/>
                <a:ea typeface="Open Sans"/>
                <a:cs typeface="Open Sans"/>
              </a:rPr>
              <a:t>IVe Semaine mondiale de la Francophonie scientifique </a:t>
            </a:r>
            <a:r>
              <a:rPr lang="fr-FR" sz="1500">
                <a:latin typeface="Open Sans"/>
                <a:ea typeface="Open Sans"/>
                <a:cs typeface="Open Sans"/>
              </a:rPr>
              <a:t>(Toulouse, 14-18 octobre 2024)</a:t>
            </a:r>
            <a:br>
              <a:rPr lang="fr-FR" sz="1500">
                <a:latin typeface="Open Sans"/>
                <a:ea typeface="Open Sans"/>
                <a:cs typeface="Open Sans"/>
              </a:rPr>
            </a:b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confirmation</a:t>
            </a:r>
            <a:r>
              <a:rPr lang="fr-FR" sz="1500">
                <a:latin typeface="Open Sans"/>
                <a:ea typeface="Open Sans"/>
                <a:cs typeface="Open Sans"/>
              </a:rPr>
              <a:t> avec les détails de l’opérationnalisation par les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Ministres en charge de l’enseignement supérieur et de la recherche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E00CF2-2EFA-AD7F-782D-76B007B29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279" y="6053801"/>
            <a:ext cx="2885440" cy="350202"/>
          </a:xfrm>
        </p:spPr>
        <p:txBody>
          <a:bodyPr>
            <a:normAutofit/>
          </a:bodyPr>
          <a:lstStyle/>
          <a:p>
            <a:r>
              <a:rPr lang="fr-BE" sz="1400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 novembre, Bruxelles</a:t>
            </a:r>
            <a:endParaRPr lang="fr-FR" sz="1400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CE70048-F5CC-73C8-A379-DB438228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F5C42AC8-4B72-B161-3FEB-5326E874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DA227-2A1D-B18C-97B3-1CFE183A23B7}"/>
              </a:ext>
            </a:extLst>
          </p:cNvPr>
          <p:cNvSpPr/>
          <p:nvPr/>
        </p:nvSpPr>
        <p:spPr>
          <a:xfrm>
            <a:off x="0" y="5447071"/>
            <a:ext cx="12192000" cy="140106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9B792DA9-039E-B45E-5530-DF260286CD62}"/>
              </a:ext>
            </a:extLst>
          </p:cNvPr>
          <p:cNvSpPr txBox="1">
            <a:spLocks/>
          </p:cNvSpPr>
          <p:nvPr/>
        </p:nvSpPr>
        <p:spPr>
          <a:xfrm>
            <a:off x="8431173" y="420335"/>
            <a:ext cx="2885440" cy="339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600" b="1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A94429E-7014-7855-2581-C479C466DAA4}"/>
              </a:ext>
            </a:extLst>
          </p:cNvPr>
          <p:cNvSpPr/>
          <p:nvPr/>
        </p:nvSpPr>
        <p:spPr>
          <a:xfrm>
            <a:off x="1228705" y="1877299"/>
            <a:ext cx="90000" cy="90000"/>
          </a:xfrm>
          <a:prstGeom prst="ellipse">
            <a:avLst/>
          </a:prstGeom>
          <a:solidFill>
            <a:srgbClr val="A70A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8297102-BA7E-CB03-352B-A003156EDB98}"/>
              </a:ext>
            </a:extLst>
          </p:cNvPr>
          <p:cNvSpPr/>
          <p:nvPr/>
        </p:nvSpPr>
        <p:spPr>
          <a:xfrm>
            <a:off x="1223134" y="2497869"/>
            <a:ext cx="90000" cy="90000"/>
          </a:xfrm>
          <a:prstGeom prst="ellipse">
            <a:avLst/>
          </a:prstGeom>
          <a:solidFill>
            <a:srgbClr val="A70A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F8A3CA-EC83-168D-AFA2-503E0BB55E4C}"/>
              </a:ext>
            </a:extLst>
          </p:cNvPr>
          <p:cNvSpPr/>
          <p:nvPr/>
        </p:nvSpPr>
        <p:spPr>
          <a:xfrm>
            <a:off x="1222806" y="3514769"/>
            <a:ext cx="90000" cy="90000"/>
          </a:xfrm>
          <a:prstGeom prst="ellipse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habits, personne, homme, bâtiment">
            <a:extLst>
              <a:ext uri="{FF2B5EF4-FFF2-40B4-BE49-F238E27FC236}">
                <a16:creationId xmlns:a16="http://schemas.microsoft.com/office/drawing/2014/main" id="{55D04229-020E-ADEF-F69E-D285C2E93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19" y="2246862"/>
            <a:ext cx="4955075" cy="285497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B3D5F725-72EB-1ACA-0237-C7B26DA9D3B1}"/>
              </a:ext>
            </a:extLst>
          </p:cNvPr>
          <p:cNvSpPr txBox="1">
            <a:spLocks/>
          </p:cNvSpPr>
          <p:nvPr/>
        </p:nvSpPr>
        <p:spPr>
          <a:xfrm>
            <a:off x="276392" y="329829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INSTITUTIONNEL</a:t>
            </a:r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0909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4B52-E712-3FDD-7A38-375B81F0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C92E5A-B5DB-2841-2525-E7C4B8B0988A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528DA6-D6BA-EFAF-C55D-94685202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495" y="1235207"/>
            <a:ext cx="9144000" cy="3260034"/>
          </a:xfrm>
        </p:spPr>
        <p:txBody>
          <a:bodyPr>
            <a:noAutofit/>
          </a:bodyPr>
          <a:lstStyle/>
          <a:p>
            <a:pPr algn="l"/>
            <a:br>
              <a:rPr lang="fr-FR" sz="1500">
                <a:latin typeface="Open Sans"/>
                <a:ea typeface="Open Sans"/>
                <a:cs typeface="Open Sans"/>
              </a:rPr>
            </a:br>
            <a:r>
              <a:rPr lang="fr-FR" sz="15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Enrichissement académique et personnel </a:t>
            </a:r>
            <a:r>
              <a:rPr lang="fr-FR" sz="1500">
                <a:latin typeface="Open Sans"/>
                <a:ea typeface="Open Sans"/>
                <a:cs typeface="Open Sans"/>
              </a:rPr>
              <a:t>: diversité des perspectives académiques - développement des compétences interculturelles – renforcement des compétences linguistiques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Renforcement des capacités institutionnelles </a:t>
            </a:r>
            <a:r>
              <a:rPr lang="fr-FR" sz="1500">
                <a:latin typeface="Open Sans"/>
                <a:ea typeface="Open Sans"/>
                <a:cs typeface="Open Sans"/>
              </a:rPr>
              <a:t>: partage de bonnes pratiques - création de réseaux académiques - attractivité accrue</a:t>
            </a:r>
            <a:br>
              <a:rPr lang="fr-FR" sz="1500">
                <a:latin typeface="Open Sans"/>
                <a:ea typeface="Open Sans"/>
                <a:cs typeface="Open Sans"/>
              </a:rPr>
            </a:br>
            <a:br>
              <a:rPr lang="fr-FR" sz="1500">
                <a:latin typeface="Open Sans"/>
                <a:ea typeface="Open Sans"/>
                <a:cs typeface="Open Sans"/>
              </a:rPr>
            </a:br>
            <a:r>
              <a:rPr lang="fr-FR" sz="15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Contribution au développement global et local </a:t>
            </a:r>
            <a:r>
              <a:rPr lang="fr-FR" sz="1500">
                <a:latin typeface="Open Sans"/>
                <a:ea typeface="Open Sans"/>
                <a:cs typeface="Open Sans"/>
              </a:rPr>
              <a:t>: réduction des disparités éducatives et meilleure circulation des savoirs et des talents</a:t>
            </a:r>
            <a:br>
              <a:rPr lang="fr-FR" sz="1500">
                <a:latin typeface="Open Sans"/>
                <a:ea typeface="Open Sans"/>
                <a:cs typeface="Open Sans"/>
              </a:rPr>
            </a:br>
            <a:br>
              <a:rPr lang="fr-FR" sz="1500">
                <a:latin typeface="Open Sans"/>
                <a:ea typeface="Open Sans"/>
                <a:cs typeface="Open Sans"/>
              </a:rPr>
            </a:br>
            <a:r>
              <a:rPr lang="fr-FR" sz="15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Avantages pour les apprenants et professionnels </a:t>
            </a:r>
            <a:r>
              <a:rPr lang="fr-FR" sz="1500">
                <a:latin typeface="Open Sans"/>
                <a:ea typeface="Open Sans"/>
                <a:cs typeface="Open Sans"/>
              </a:rPr>
              <a:t>: employabilité accrue et développement de leadership</a:t>
            </a:r>
            <a:br>
              <a:rPr lang="fr-FR" sz="1500">
                <a:latin typeface="Open Sans"/>
                <a:ea typeface="Open Sans"/>
                <a:cs typeface="Open Sans"/>
              </a:rPr>
            </a:br>
            <a:br>
              <a:rPr lang="fr-FR" sz="1500">
                <a:latin typeface="Open Sans"/>
                <a:ea typeface="Open Sans"/>
                <a:cs typeface="Open Sans"/>
              </a:rPr>
            </a:br>
            <a:r>
              <a:rPr lang="fr-FR" sz="1500" b="1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Renforcement de la coopération internationale </a:t>
            </a:r>
            <a:r>
              <a:rPr lang="fr-FR" sz="1500">
                <a:latin typeface="Open Sans"/>
                <a:ea typeface="Open Sans"/>
                <a:cs typeface="Open Sans"/>
              </a:rPr>
              <a:t>: diplomatie académique et partenariats durables</a:t>
            </a:r>
            <a:br>
              <a:rPr lang="fr-FR" sz="1500">
                <a:latin typeface="Open Sans"/>
                <a:ea typeface="Open Sans"/>
                <a:cs typeface="Open Sans"/>
              </a:rPr>
            </a:br>
            <a:endParaRPr lang="fr-FR" sz="15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DA22B6-0279-A17E-A8A6-65FCD7990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279" y="6053801"/>
            <a:ext cx="2885440" cy="350202"/>
          </a:xfrm>
        </p:spPr>
        <p:txBody>
          <a:bodyPr>
            <a:normAutofit/>
          </a:bodyPr>
          <a:lstStyle/>
          <a:p>
            <a:r>
              <a:rPr lang="fr-BE" sz="1400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 novembre, Bruxelles</a:t>
            </a:r>
            <a:endParaRPr lang="fr-FR" sz="1400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0E689D4-2D17-FEA4-D6B2-C16317AD8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AF5E6704-8EF5-0512-517C-502F019E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8941F9-3131-1BAD-AE6D-70110BF9073A}"/>
              </a:ext>
            </a:extLst>
          </p:cNvPr>
          <p:cNvSpPr/>
          <p:nvPr/>
        </p:nvSpPr>
        <p:spPr>
          <a:xfrm>
            <a:off x="0" y="5447071"/>
            <a:ext cx="12192000" cy="140106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1B90BA4-5B38-4B77-8D42-D2426744239B}"/>
              </a:ext>
            </a:extLst>
          </p:cNvPr>
          <p:cNvSpPr txBox="1">
            <a:spLocks/>
          </p:cNvSpPr>
          <p:nvPr/>
        </p:nvSpPr>
        <p:spPr>
          <a:xfrm>
            <a:off x="-519412" y="359465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8E47F7-67BF-8A3F-FF33-153C561C6864}"/>
              </a:ext>
            </a:extLst>
          </p:cNvPr>
          <p:cNvSpPr/>
          <p:nvPr/>
        </p:nvSpPr>
        <p:spPr>
          <a:xfrm>
            <a:off x="1228705" y="1621661"/>
            <a:ext cx="90000" cy="90000"/>
          </a:xfrm>
          <a:prstGeom prst="ellipse">
            <a:avLst/>
          </a:prstGeom>
          <a:solidFill>
            <a:srgbClr val="A70A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292801D-FB3A-11AA-D5A7-6C1C4C4B1FE2}"/>
              </a:ext>
            </a:extLst>
          </p:cNvPr>
          <p:cNvSpPr/>
          <p:nvPr/>
        </p:nvSpPr>
        <p:spPr>
          <a:xfrm>
            <a:off x="1223134" y="2851832"/>
            <a:ext cx="90000" cy="90000"/>
          </a:xfrm>
          <a:prstGeom prst="ellipse">
            <a:avLst/>
          </a:prstGeom>
          <a:solidFill>
            <a:srgbClr val="A70A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39C6A86-EFFF-EBAE-D747-E61F6BEA2814}"/>
              </a:ext>
            </a:extLst>
          </p:cNvPr>
          <p:cNvSpPr/>
          <p:nvPr/>
        </p:nvSpPr>
        <p:spPr>
          <a:xfrm>
            <a:off x="1222806" y="4094875"/>
            <a:ext cx="90000" cy="90000"/>
          </a:xfrm>
          <a:prstGeom prst="ellipse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B2B191A-C189-C105-C069-7AD790E0D1CD}"/>
              </a:ext>
            </a:extLst>
          </p:cNvPr>
          <p:cNvSpPr/>
          <p:nvPr/>
        </p:nvSpPr>
        <p:spPr>
          <a:xfrm>
            <a:off x="1222806" y="2238188"/>
            <a:ext cx="90000" cy="90000"/>
          </a:xfrm>
          <a:prstGeom prst="ellipse">
            <a:avLst/>
          </a:prstGeom>
          <a:solidFill>
            <a:srgbClr val="A70A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D3BC6C9-CF0C-D7FB-B20A-8E9E5B6EDCA8}"/>
              </a:ext>
            </a:extLst>
          </p:cNvPr>
          <p:cNvSpPr/>
          <p:nvPr/>
        </p:nvSpPr>
        <p:spPr>
          <a:xfrm>
            <a:off x="1222806" y="3473801"/>
            <a:ext cx="90000" cy="90000"/>
          </a:xfrm>
          <a:prstGeom prst="ellipse">
            <a:avLst/>
          </a:prstGeom>
          <a:solidFill>
            <a:srgbClr val="A70A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59462837-5DAC-E5A9-AE16-06719C8F28DC}"/>
              </a:ext>
            </a:extLst>
          </p:cNvPr>
          <p:cNvSpPr txBox="1">
            <a:spLocks/>
          </p:cNvSpPr>
          <p:nvPr/>
        </p:nvSpPr>
        <p:spPr>
          <a:xfrm>
            <a:off x="276392" y="329829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MOBILITES, POURQUOI ?</a:t>
            </a:r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9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4B52-E712-3FDD-7A38-375B81F0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C92E5A-B5DB-2841-2525-E7C4B8B0988A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528DA6-D6BA-EFAF-C55D-94685202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32771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fr-FR" sz="1500">
                <a:latin typeface="Open Sans"/>
                <a:ea typeface="Open Sans"/>
                <a:cs typeface="Open Sans"/>
              </a:rPr>
              <a:t>PIMEF est le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premier programme de mobilité </a:t>
            </a:r>
            <a:r>
              <a:rPr lang="fr-FR" sz="1500">
                <a:latin typeface="Open Sans"/>
                <a:ea typeface="Open Sans"/>
                <a:cs typeface="Open Sans"/>
              </a:rPr>
              <a:t>au sein de l’espace francophone : « </a:t>
            </a:r>
            <a:r>
              <a:rPr lang="fr-FR" sz="1500" i="1">
                <a:latin typeface="Open Sans"/>
                <a:ea typeface="Open Sans"/>
                <a:cs typeface="Open Sans"/>
              </a:rPr>
              <a:t>Erasmus francophone </a:t>
            </a:r>
            <a:r>
              <a:rPr lang="fr-FR" sz="1500">
                <a:latin typeface="Open Sans"/>
                <a:ea typeface="Open Sans"/>
                <a:cs typeface="Open Sans"/>
              </a:rPr>
              <a:t>» </a:t>
            </a:r>
            <a:r>
              <a:rPr lang="fr-FR" sz="15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Mobilité internationale, intersectorielle, interdisciplinaire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>
                <a:latin typeface="Open Sans"/>
                <a:ea typeface="Open Sans"/>
                <a:cs typeface="Open Sans"/>
              </a:rPr>
              <a:t>Instrument de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Diplomatie Scientifique Francophone</a:t>
            </a:r>
            <a:r>
              <a:rPr lang="fr-FR" sz="1500">
                <a:latin typeface="Open Sans"/>
                <a:ea typeface="Open Sans"/>
                <a:cs typeface="Open Sans"/>
              </a:rPr>
              <a:t>, PIMEF a l’objectif d'accroitre  l’attractivité et la coopération multilatérale de la Francophonie Scientifique dans les systèmes éducatifs et universitaires </a:t>
            </a:r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sz="14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DA22B6-0279-A17E-A8A6-65FCD7990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279" y="6053801"/>
            <a:ext cx="2885440" cy="350202"/>
          </a:xfrm>
        </p:spPr>
        <p:txBody>
          <a:bodyPr>
            <a:normAutofit/>
          </a:bodyPr>
          <a:lstStyle/>
          <a:p>
            <a:r>
              <a:rPr lang="fr-BE" sz="1400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 novembre, Bruxelles</a:t>
            </a:r>
            <a:endParaRPr lang="fr-FR" sz="1400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0E689D4-2D17-FEA4-D6B2-C16317AD8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AF5E6704-8EF5-0512-517C-502F019E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8941F9-3131-1BAD-AE6D-70110BF9073A}"/>
              </a:ext>
            </a:extLst>
          </p:cNvPr>
          <p:cNvSpPr/>
          <p:nvPr/>
        </p:nvSpPr>
        <p:spPr>
          <a:xfrm>
            <a:off x="0" y="5447071"/>
            <a:ext cx="12192000" cy="140106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1B90BA4-5B38-4B77-8D42-D2426744239B}"/>
              </a:ext>
            </a:extLst>
          </p:cNvPr>
          <p:cNvSpPr txBox="1">
            <a:spLocks/>
          </p:cNvSpPr>
          <p:nvPr/>
        </p:nvSpPr>
        <p:spPr>
          <a:xfrm>
            <a:off x="8318091" y="409292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16C89C1-3561-F6C6-EF3F-738EDCC85C78}"/>
              </a:ext>
            </a:extLst>
          </p:cNvPr>
          <p:cNvSpPr/>
          <p:nvPr/>
        </p:nvSpPr>
        <p:spPr>
          <a:xfrm>
            <a:off x="1223134" y="2006255"/>
            <a:ext cx="90000" cy="90000"/>
          </a:xfrm>
          <a:prstGeom prst="ellipse">
            <a:avLst/>
          </a:prstGeom>
          <a:solidFill>
            <a:srgbClr val="A70A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1DA41D-C3AD-C4B2-01C0-5B18288F2EB7}"/>
              </a:ext>
            </a:extLst>
          </p:cNvPr>
          <p:cNvSpPr/>
          <p:nvPr/>
        </p:nvSpPr>
        <p:spPr>
          <a:xfrm>
            <a:off x="1222806" y="2836353"/>
            <a:ext cx="90000" cy="90000"/>
          </a:xfrm>
          <a:prstGeom prst="ellipse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5EFC5534-9061-C5B5-9F48-A58483DE8381}"/>
              </a:ext>
            </a:extLst>
          </p:cNvPr>
          <p:cNvSpPr txBox="1">
            <a:spLocks/>
          </p:cNvSpPr>
          <p:nvPr/>
        </p:nvSpPr>
        <p:spPr>
          <a:xfrm>
            <a:off x="276392" y="329829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QU’EST-CE QUE LE PIMEF ?</a:t>
            </a:r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002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525C2-1EF3-C6C9-4C79-1CD4EF32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6105D9-9253-A124-7B60-78503459794C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61C7F9-CE08-58E8-9527-1900C9F4A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69" y="2421151"/>
            <a:ext cx="3827737" cy="1326366"/>
          </a:xfrm>
        </p:spPr>
        <p:txBody>
          <a:bodyPr>
            <a:noAutofit/>
          </a:bodyPr>
          <a:lstStyle/>
          <a:p>
            <a:pPr algn="l"/>
            <a:r>
              <a:rPr lang="fr-FR" sz="1500">
                <a:latin typeface="Open Sans"/>
                <a:ea typeface="Open Sans"/>
                <a:cs typeface="Open Sans"/>
              </a:rPr>
              <a:t>Les premiers bénéficiaires seront les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étudiants</a:t>
            </a:r>
            <a:r>
              <a:rPr lang="fr-FR" sz="1500">
                <a:latin typeface="Open Sans"/>
                <a:ea typeface="Open Sans"/>
                <a:cs typeface="Open Sans"/>
              </a:rPr>
              <a:t> et les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jeunes chercheurs </a:t>
            </a:r>
            <a:r>
              <a:rPr lang="fr-FR" sz="1500">
                <a:latin typeface="Open Sans"/>
                <a:ea typeface="Open Sans"/>
                <a:cs typeface="Open Sans"/>
              </a:rPr>
              <a:t>des universités membres de l’AUF </a:t>
            </a:r>
            <a:br>
              <a:rPr lang="fr-FR" sz="1500">
                <a:latin typeface="Open Sans"/>
                <a:ea typeface="Open Sans"/>
                <a:cs typeface="Open Sans"/>
              </a:rPr>
            </a:br>
            <a:r>
              <a:rPr lang="fr-FR" sz="1500">
                <a:latin typeface="Open Sans"/>
                <a:ea typeface="Open Sans"/>
                <a:cs typeface="Open Sans"/>
              </a:rPr>
              <a:t>              + de 1.000 dans près de 120 pays</a:t>
            </a:r>
            <a:endParaRPr lang="fr-FR" sz="1500" b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D2EE13-F511-7CD6-D5FF-187DC0E57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279" y="6053801"/>
            <a:ext cx="2885440" cy="350202"/>
          </a:xfrm>
        </p:spPr>
        <p:txBody>
          <a:bodyPr>
            <a:normAutofit/>
          </a:bodyPr>
          <a:lstStyle/>
          <a:p>
            <a:r>
              <a:rPr lang="fr-BE" sz="1400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 novembre, Bruxelles</a:t>
            </a:r>
            <a:endParaRPr lang="fr-FR" sz="1400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A99E780-F36A-0E56-7A9F-D1040359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E92E37C4-B5DD-439E-43F1-3F0236E03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D40D94-5105-91FD-B8CC-8F2B3771BD5A}"/>
              </a:ext>
            </a:extLst>
          </p:cNvPr>
          <p:cNvSpPr/>
          <p:nvPr/>
        </p:nvSpPr>
        <p:spPr>
          <a:xfrm>
            <a:off x="0" y="5447071"/>
            <a:ext cx="12192000" cy="140106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28F2D1-D21D-C9C0-CC89-2BA15038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353" y="654481"/>
            <a:ext cx="6762687" cy="4760424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90DA0315-2D25-02CB-BF10-62E4FABD5B5D}"/>
              </a:ext>
            </a:extLst>
          </p:cNvPr>
          <p:cNvSpPr txBox="1">
            <a:spLocks/>
          </p:cNvSpPr>
          <p:nvPr/>
        </p:nvSpPr>
        <p:spPr>
          <a:xfrm>
            <a:off x="8318091" y="409292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2894352-1473-6027-F66D-D1650F144C87}"/>
              </a:ext>
            </a:extLst>
          </p:cNvPr>
          <p:cNvSpPr txBox="1">
            <a:spLocks/>
          </p:cNvSpPr>
          <p:nvPr/>
        </p:nvSpPr>
        <p:spPr>
          <a:xfrm>
            <a:off x="276392" y="329829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QUI SONT LES BENEFICIAIRES ?</a:t>
            </a:r>
            <a:endParaRPr lang="fr-FR" sz="1600" b="1">
              <a:solidFill>
                <a:srgbClr val="A70A2D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28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00BE6-5633-B2DB-746D-0FE0AF02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7FFBC2-DB8C-B1E4-18E1-9A4666FBEAC6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58CF83-4C69-8B1B-792D-F01A7DDA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33365"/>
            <a:ext cx="9144000" cy="2387600"/>
          </a:xfrm>
        </p:spPr>
        <p:txBody>
          <a:bodyPr>
            <a:noAutofit/>
          </a:bodyPr>
          <a:lstStyle/>
          <a:p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ACADÉMIQUE</a:t>
            </a:r>
            <a:r>
              <a:rPr lang="fr-FR" sz="1500">
                <a:latin typeface="Open Sans"/>
                <a:ea typeface="Open Sans"/>
                <a:cs typeface="Open Sans"/>
              </a:rPr>
              <a:t>  - 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RECHERCHE</a:t>
            </a:r>
            <a:r>
              <a:rPr lang="fr-FR" sz="1500">
                <a:latin typeface="Open Sans"/>
                <a:ea typeface="Open Sans"/>
                <a:cs typeface="Open Sans"/>
              </a:rPr>
              <a:t>  -  </a:t>
            </a:r>
            <a:r>
              <a:rPr lang="fr-FR" sz="15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PROFESSIONNELLE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>
                <a:latin typeface="Open Sans"/>
                <a:ea typeface="Open Sans"/>
                <a:cs typeface="Open Sans"/>
              </a:rPr>
              <a:t>Le PIMEF sera destiné, dans sa première phase, aux étudiants pour des séjours de courte à moyenne durée, allant de 1 à 4 mois </a:t>
            </a:r>
            <a:r>
              <a:rPr lang="fr-FR" sz="15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</a:t>
            </a:r>
            <a:r>
              <a:rPr lang="fr-FR" sz="1500">
                <a:latin typeface="Open Sans"/>
                <a:ea typeface="Open Sans"/>
                <a:cs typeface="Open Sans"/>
              </a:rPr>
              <a:t>Les enseignants seront concernés à partir de la phase 2</a:t>
            </a:r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fr-FR" sz="140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B09D8-754D-E504-6E1A-AF1C96B13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279" y="6053801"/>
            <a:ext cx="2885440" cy="350202"/>
          </a:xfrm>
        </p:spPr>
        <p:txBody>
          <a:bodyPr>
            <a:normAutofit/>
          </a:bodyPr>
          <a:lstStyle/>
          <a:p>
            <a:r>
              <a:rPr lang="fr-BE" sz="1400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 novembre, Bruxelles</a:t>
            </a:r>
            <a:endParaRPr lang="fr-FR" sz="1400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AE5739F-EFDC-27A2-82F6-1B697778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5E031748-657A-6FF5-D730-003F6D47D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7EE016-6B94-8D9D-530E-F89AD4D3708B}"/>
              </a:ext>
            </a:extLst>
          </p:cNvPr>
          <p:cNvSpPr/>
          <p:nvPr/>
        </p:nvSpPr>
        <p:spPr>
          <a:xfrm>
            <a:off x="0" y="5447071"/>
            <a:ext cx="12192000" cy="140106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B8EFDB3-D73A-B3A0-11F8-047807B4FF48}"/>
              </a:ext>
            </a:extLst>
          </p:cNvPr>
          <p:cNvSpPr txBox="1">
            <a:spLocks/>
          </p:cNvSpPr>
          <p:nvPr/>
        </p:nvSpPr>
        <p:spPr>
          <a:xfrm>
            <a:off x="9212054" y="169458"/>
            <a:ext cx="2885440" cy="350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600" b="1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788DD22-D0D9-6C46-B3E2-01764E766826}"/>
              </a:ext>
            </a:extLst>
          </p:cNvPr>
          <p:cNvSpPr txBox="1">
            <a:spLocks/>
          </p:cNvSpPr>
          <p:nvPr/>
        </p:nvSpPr>
        <p:spPr>
          <a:xfrm>
            <a:off x="276392" y="329829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b="1">
                <a:solidFill>
                  <a:srgbClr val="A70A2D"/>
                </a:solidFill>
                <a:latin typeface="Open Sans"/>
                <a:ea typeface="Open Sans"/>
                <a:cs typeface="Open Sans"/>
              </a:rPr>
              <a:t>MOBILITÉS, COMMENT ?</a:t>
            </a:r>
            <a:endParaRPr lang="fr-FR" sz="1600" b="1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95822-6AEA-966A-71BE-3E92B866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D05FE-6EA3-4707-6965-F419C0BC5624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91CD79-889C-04C2-F09B-DC6832FAB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32771"/>
            <a:ext cx="9144000" cy="2387600"/>
          </a:xfrm>
        </p:spPr>
        <p:txBody>
          <a:bodyPr>
            <a:noAutofit/>
          </a:bodyPr>
          <a:lstStyle/>
          <a:p>
            <a:pPr algn="l"/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4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Rôle de l’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AUF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 : pilotage - pivot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Rôle des 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États 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et des 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gouvernements 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: fonds d’amorçage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Rôle des 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partenaires institutionnels 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et 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organisations internationales 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: fonds d’appui</a:t>
            </a: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Rôle des 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Universités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 et </a:t>
            </a:r>
            <a:r>
              <a:rPr lang="fr-FR" sz="15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établissements</a:t>
            </a:r>
            <a:r>
              <a:rPr lang="fr-FR" sz="1500">
                <a:latin typeface="Open Sans" pitchFamily="2" charset="0"/>
                <a:ea typeface="Open Sans" pitchFamily="2" charset="0"/>
                <a:cs typeface="Open Sans" pitchFamily="2" charset="0"/>
              </a:rPr>
              <a:t> participants : fonds d’échange basés sur la réciprocité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2D6394-8456-281C-A879-A69DBE934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279" y="6053801"/>
            <a:ext cx="2885440" cy="350202"/>
          </a:xfrm>
        </p:spPr>
        <p:txBody>
          <a:bodyPr>
            <a:normAutofit/>
          </a:bodyPr>
          <a:lstStyle/>
          <a:p>
            <a:r>
              <a:rPr lang="fr-BE" sz="1400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21 novembre, Bruxelles</a:t>
            </a:r>
            <a:endParaRPr lang="fr-FR" sz="1400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FE8039B-A8EF-4757-A264-FF17FE7F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7273554D-CEB2-F43E-10FC-48219BD29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9431D2-4EE4-6BAA-B324-E22DA689F3DF}"/>
              </a:ext>
            </a:extLst>
          </p:cNvPr>
          <p:cNvSpPr/>
          <p:nvPr/>
        </p:nvSpPr>
        <p:spPr>
          <a:xfrm>
            <a:off x="0" y="5447071"/>
            <a:ext cx="12192000" cy="140106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9CEB21C-30D9-C2A4-C952-C3ABD2A4EEC6}"/>
              </a:ext>
            </a:extLst>
          </p:cNvPr>
          <p:cNvSpPr txBox="1">
            <a:spLocks/>
          </p:cNvSpPr>
          <p:nvPr/>
        </p:nvSpPr>
        <p:spPr>
          <a:xfrm>
            <a:off x="9212054" y="169458"/>
            <a:ext cx="2885440" cy="35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600" b="1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72A1149-55CD-4F39-E3FE-54EFC63F326E}"/>
              </a:ext>
            </a:extLst>
          </p:cNvPr>
          <p:cNvCxnSpPr>
            <a:cxnSpLocks/>
          </p:cNvCxnSpPr>
          <p:nvPr/>
        </p:nvCxnSpPr>
        <p:spPr>
          <a:xfrm flipV="1">
            <a:off x="1012723" y="2245442"/>
            <a:ext cx="0" cy="1800000"/>
          </a:xfrm>
          <a:prstGeom prst="straightConnector1">
            <a:avLst/>
          </a:prstGeom>
          <a:ln>
            <a:solidFill>
              <a:srgbClr val="A70A2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F0CAEDB0-4217-C63A-392D-B0E1706FD442}"/>
              </a:ext>
            </a:extLst>
          </p:cNvPr>
          <p:cNvSpPr txBox="1">
            <a:spLocks/>
          </p:cNvSpPr>
          <p:nvPr/>
        </p:nvSpPr>
        <p:spPr>
          <a:xfrm>
            <a:off x="276392" y="329829"/>
            <a:ext cx="3484436" cy="3502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b="1">
                <a:solidFill>
                  <a:srgbClr val="A70A2D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GOUVERNANCE</a:t>
            </a:r>
            <a:endParaRPr lang="fr-FR" sz="1600" b="1">
              <a:solidFill>
                <a:srgbClr val="A70A2D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0A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168F0-B588-6BFC-B661-B5B14F6DB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64E47B-9E76-31E5-83A8-47D871393213}"/>
              </a:ext>
            </a:extLst>
          </p:cNvPr>
          <p:cNvSpPr/>
          <p:nvPr/>
        </p:nvSpPr>
        <p:spPr>
          <a:xfrm>
            <a:off x="-1" y="5588000"/>
            <a:ext cx="12192000" cy="130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4BDD8B-7F78-8233-FF4C-320AB49CD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4710"/>
            <a:ext cx="9144000" cy="2387600"/>
          </a:xfrm>
        </p:spPr>
        <p:txBody>
          <a:bodyPr>
            <a:normAutofit/>
          </a:bodyPr>
          <a:lstStyle/>
          <a:p>
            <a:r>
              <a:rPr lang="fr-BE">
                <a:solidFill>
                  <a:schemeClr val="bg1"/>
                </a:solidFill>
                <a:latin typeface="GALYON"/>
              </a:rPr>
              <a:t>Restez </a:t>
            </a:r>
            <a:r>
              <a:rPr lang="fr-BE" err="1">
                <a:solidFill>
                  <a:schemeClr val="bg1"/>
                </a:solidFill>
                <a:latin typeface="GALYON"/>
              </a:rPr>
              <a:t>connecté.e.s</a:t>
            </a:r>
            <a:r>
              <a:rPr lang="fr-BE">
                <a:solidFill>
                  <a:schemeClr val="bg1"/>
                </a:solidFill>
                <a:latin typeface="GALYON"/>
              </a:rPr>
              <a:t> !</a:t>
            </a:r>
            <a:endParaRPr lang="fr-FR">
              <a:solidFill>
                <a:schemeClr val="bg1"/>
              </a:solidFill>
              <a:latin typeface="GALYON"/>
            </a:endParaRP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87EFB76-B30A-7216-BDA7-4DD7BC403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5294" r="7293" b="6076"/>
          <a:stretch/>
        </p:blipFill>
        <p:spPr>
          <a:xfrm>
            <a:off x="9875519" y="5675479"/>
            <a:ext cx="2221975" cy="1182521"/>
          </a:xfrm>
          <a:prstGeom prst="rect">
            <a:avLst/>
          </a:prstGeom>
        </p:spPr>
      </p:pic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072DD415-F96F-B8BA-1B0D-0E71BD47D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645"/>
            <a:ext cx="1808481" cy="1278515"/>
          </a:xfrm>
          <a:prstGeom prst="rect">
            <a:avLst/>
          </a:prstGeo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6A76D051-27DD-ABD7-072F-5B230CDA0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6508"/>
            <a:ext cx="9144000" cy="1655762"/>
          </a:xfrm>
        </p:spPr>
        <p:txBody>
          <a:bodyPr>
            <a:normAutofit/>
          </a:bodyPr>
          <a:lstStyle/>
          <a:p>
            <a:r>
              <a:rPr lang="fr-FR" sz="18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europe-occidentale@auf.org</a:t>
            </a: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10A2D6E-6F78-FE3F-B41A-A0FE5E9F4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93" y="5614540"/>
            <a:ext cx="1228724" cy="1228724"/>
          </a:xfrm>
          <a:prstGeom prst="rect">
            <a:avLst/>
          </a:prstGeom>
        </p:spPr>
      </p:pic>
      <p:pic>
        <p:nvPicPr>
          <p:cNvPr id="6" name="Image 5" descr="Une image contenant drapeau, texte, capture d’écran, logo&#10;&#10;Description générée automatiquement">
            <a:extLst>
              <a:ext uri="{FF2B5EF4-FFF2-40B4-BE49-F238E27FC236}">
                <a16:creationId xmlns:a16="http://schemas.microsoft.com/office/drawing/2014/main" id="{1F5CA78E-F6BD-6432-ABA3-336B12B7A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83" y="5696719"/>
            <a:ext cx="1564452" cy="10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24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ea24a-db0d-4d7c-b11c-e83bda2d952a">
      <Terms xmlns="http://schemas.microsoft.com/office/infopath/2007/PartnerControls"/>
    </lcf76f155ced4ddcb4097134ff3c332f>
    <TaxCatchAll xmlns="a72e391e-6a7e-4a78-9109-da3d1b8b6fd9" xsi:nil="true"/>
    <TaxKeywordTaxHTField xmlns="a72e391e-6a7e-4a78-9109-da3d1b8b6fd9">
      <Terms xmlns="http://schemas.microsoft.com/office/infopath/2007/PartnerControls"/>
    </TaxKeywordTaxHTField>
    <oe7cd652c0954ae3a7b394cc5411d21d xmlns="e3c94543-904b-4cfb-a34f-6f8386c685b3">
      <Terms xmlns="http://schemas.microsoft.com/office/infopath/2007/PartnerControls"/>
    </oe7cd652c0954ae3a7b394cc5411d21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5945924B2BA4A99963516BF5BDEF0" ma:contentTypeVersion="22" ma:contentTypeDescription="Crée un document." ma:contentTypeScope="" ma:versionID="dc360d278b62bea60faf46105287be72">
  <xsd:schema xmlns:xsd="http://www.w3.org/2001/XMLSchema" xmlns:xs="http://www.w3.org/2001/XMLSchema" xmlns:p="http://schemas.microsoft.com/office/2006/metadata/properties" xmlns:ns1="http://schemas.microsoft.com/sharepoint/v3" xmlns:ns2="e3c94543-904b-4cfb-a34f-6f8386c685b3" xmlns:ns3="a72e391e-6a7e-4a78-9109-da3d1b8b6fd9" xmlns:ns4="2e80bc64-7750-45f3-8f47-a5673ba8b009" xmlns:ns5="81bea24a-db0d-4d7c-b11c-e83bda2d952a" targetNamespace="http://schemas.microsoft.com/office/2006/metadata/properties" ma:root="true" ma:fieldsID="d71eb01d36215bf2cc382396a57ac931" ns1:_="" ns2:_="" ns3:_="" ns4:_="" ns5:_="">
    <xsd:import namespace="http://schemas.microsoft.com/sharepoint/v3"/>
    <xsd:import namespace="e3c94543-904b-4cfb-a34f-6f8386c685b3"/>
    <xsd:import namespace="a72e391e-6a7e-4a78-9109-da3d1b8b6fd9"/>
    <xsd:import namespace="2e80bc64-7750-45f3-8f47-a5673ba8b009"/>
    <xsd:import namespace="81bea24a-db0d-4d7c-b11c-e83bda2d952a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2:oe7cd652c0954ae3a7b394cc5411d21d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1:_ip_UnifiedCompliancePolicyProperties" minOccurs="0"/>
                <xsd:element ref="ns1:_ip_UnifiedCompliancePolicyUIAction" minOccurs="0"/>
                <xsd:element ref="ns5:MediaServiceAutoKeyPoints" minOccurs="0"/>
                <xsd:element ref="ns5:MediaServiceKeyPoints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94543-904b-4cfb-a34f-6f8386c685b3" elementFormDefault="qualified">
    <xsd:import namespace="http://schemas.microsoft.com/office/2006/documentManagement/types"/>
    <xsd:import namespace="http://schemas.microsoft.com/office/infopath/2007/PartnerControls"/>
    <xsd:element name="oe7cd652c0954ae3a7b394cc5411d21d" ma:index="13" nillable="true" ma:taxonomy="true" ma:internalName="oe7cd652c0954ae3a7b394cc5411d21d" ma:taxonomyFieldName="AUF_Classification" ma:displayName="Classification" ma:default="" ma:fieldId="{8e7cd652-c095-4ae3-a7b3-94cc5411d21d}" ma:sspId="29a13ef7-c7d7-4002-a890-fdda62768386" ma:termSetId="87a67df7-09a1-4d7a-991e-3fb14d5195d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e391e-6a7e-4a78-9109-da3d1b8b6fd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Mots clés d’entreprise" ma:fieldId="{23f27201-bee3-471e-b2e7-b64fd8b7ca38}" ma:taxonomyMulti="true" ma:sspId="29a13ef7-c7d7-4002-a890-fdda6276838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hidden="true" ma:list="{d7833887-83a9-47e2-b8e4-acdfece23690}" ma:internalName="TaxCatchAll" ma:showField="CatchAllData" ma:web="a72e391e-6a7e-4a78-9109-da3d1b8b6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0bc64-7750-45f3-8f47-a5673ba8b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ea24a-db0d-4d7c-b11c-e83bda2d952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alises d’images" ma:readOnly="false" ma:fieldId="{5cf76f15-5ced-4ddc-b409-7134ff3c332f}" ma:taxonomyMulti="true" ma:sspId="29a13ef7-c7d7-4002-a890-fdda62768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Type de contenu"/>
        <xsd:element ref="dc:title" minOccurs="0" maxOccurs="1" ma:index="1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FDE5E-E8D4-493F-B38A-5767D065ECB9}">
  <ds:schemaRefs>
    <ds:schemaRef ds:uri="81bea24a-db0d-4d7c-b11c-e83bda2d952a"/>
    <ds:schemaRef ds:uri="a72e391e-6a7e-4a78-9109-da3d1b8b6fd9"/>
    <ds:schemaRef ds:uri="e3c94543-904b-4cfb-a34f-6f8386c685b3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D09A3F8-B338-4B22-802E-EA19695FC72D}">
  <ds:schemaRefs>
    <ds:schemaRef ds:uri="2e80bc64-7750-45f3-8f47-a5673ba8b009"/>
    <ds:schemaRef ds:uri="81bea24a-db0d-4d7c-b11c-e83bda2d952a"/>
    <ds:schemaRef ds:uri="a72e391e-6a7e-4a78-9109-da3d1b8b6fd9"/>
    <ds:schemaRef ds:uri="e3c94543-904b-4cfb-a34f-6f8386c685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5DFF84-B28F-4A1F-BDB9-F677611D5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Programme International de Mobilité et d’Employabilité Francophone</vt:lpstr>
      <vt:lpstr>Programme stratégique de l’AUF   XIXe Sommet de la Francophonie (Paris, 3-5 octobre 2024) validation dans son principe par les Chefs d’États et de gouvernements de l’espace francophone   IVe Semaine mondiale de la Francophonie scientifique (Toulouse, 14-18 octobre 2024) confirmation avec les détails de l’opérationnalisation par les Ministres en charge de l’enseignement supérieur et de la recherche</vt:lpstr>
      <vt:lpstr> Enrichissement académique et personnel : diversité des perspectives académiques - développement des compétences interculturelles – renforcement des compétences linguistiques  Renforcement des capacités institutionnelles : partage de bonnes pratiques - création de réseaux académiques - attractivité accrue  Contribution au développement global et local : réduction des disparités éducatives et meilleure circulation des savoirs et des talents  Avantages pour les apprenants et professionnels : employabilité accrue et développement de leadership  Renforcement de la coopération internationale : diplomatie académique et partenariats durables </vt:lpstr>
      <vt:lpstr>PIMEF est le premier programme de mobilité au sein de l’espace francophone : « Erasmus francophone »  Mobilité internationale, intersectorielle, interdisciplinaire   Instrument de Diplomatie Scientifique Francophone, PIMEF a l’objectif d'accroitre  l’attractivité et la coopération multilatérale de la Francophonie Scientifique dans les systèmes éducatifs et universitaires    </vt:lpstr>
      <vt:lpstr>Les premiers bénéficiaires seront les étudiants et les jeunes chercheurs des universités membres de l’AUF                + de 1.000 dans près de 120 pays</vt:lpstr>
      <vt:lpstr>  ACADÉMIQUE  -  RECHERCHE  -  PROFESSIONNELLE     Le PIMEF sera destiné, dans sa première phase, aux étudiants pour des séjours de courte à moyenne durée, allant de 1 à 4 mois  Les enseignants seront concernés à partir de la phase 2 </vt:lpstr>
      <vt:lpstr>   Rôle de l’AUF : pilotage - pivot  Rôle des États et des gouvernements : fonds d’amorçage  Rôle des partenaires institutionnels et organisations internationales : fonds d’appui  Rôle des Universités et établissements participants : fonds d’échange basés sur la réciprocité</vt:lpstr>
      <vt:lpstr>Restez connecté.e.s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Gabriele DRUETTA</dc:creator>
  <cp:revision>1</cp:revision>
  <dcterms:created xsi:type="dcterms:W3CDTF">2024-11-05T15:40:44Z</dcterms:created>
  <dcterms:modified xsi:type="dcterms:W3CDTF">2024-11-21T12:02:42Z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0x0101002275945924B2BA4A99963516BF5BDEF0</vt:lpwstr>
  </property>
  <property fmtid="{D5CDD505-2E9C-101B-9397-08002B2CF9AE}" pid="4" name="MediaServiceImageTags">
    <vt:lpwstr/>
  </property>
  <property fmtid="{D5CDD505-2E9C-101B-9397-08002B2CF9AE}" pid="5" name="AUF_Classification">
    <vt:lpwstr/>
  </property>
</Properties>
</file>