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3"/>
  </p:normalViewPr>
  <p:slideViewPr>
    <p:cSldViewPr>
      <p:cViewPr varScale="1">
        <p:scale>
          <a:sx n="61" d="100"/>
          <a:sy n="61" d="100"/>
        </p:scale>
        <p:origin x="1368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B70AD-4E64-1885-F8F5-7DEC8406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60C0E-DE55-A44C-9A6A-27F936174738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9CB6E-FAB4-2201-5286-5C8BAB8B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0A701-142B-04F5-172A-6A75909A0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85404-4DB3-9044-80C4-86646CE1EC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95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4CCDE-5653-379A-4C67-3D8E76F5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20754-3BDE-BF4F-B491-359AD458BC04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370C5-FF9D-DC4A-798B-B5D197A9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4EB34-6637-89C2-1320-55C39F93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ED603-2DDF-D94D-9890-AB5F68470A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661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91BF2-16C6-31CB-4845-8E0529BC3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313B6-E451-914B-8069-8EC46749AFCE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5C733-746D-CC7D-CA20-441D2679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AAAE7-8BD8-A1F4-08F5-341DD0C38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A2673-A688-444D-BE83-55629FD898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65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D21B6-EF97-9AC6-EC4F-44631076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FAD1B-4633-7F4F-B10E-0442FA7FE6EB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7B988-05D9-0C60-58B3-5EBCB4DF2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294E7-11CC-D6FF-7392-B2DD21AE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6717D-050B-794D-9DB7-1157EFD94C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72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B7803-6C2C-FB40-2EA0-FDF1B9DD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C424A-8181-E04F-B162-3D8527400A3A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44C29-1432-3C3C-1676-E0575FBF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7B7D9-FCA5-CA20-D304-11779015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97F90-B51F-2645-ACAC-2A61AE63F6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82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F8F049-E2F6-8B57-88BD-4B0D1937B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398F-E324-4B4C-83C2-A163D576CC3E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B628B6-EAE4-E81F-43C6-801181324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389378-4CAE-761C-1A1A-48DBA8822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CFDF6-D580-D946-8102-B5170C2B03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08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3D89AB-9DC5-74DC-33C8-28FCACD9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D700D-7DC9-E14E-9077-374FF8489C80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FA10EF-E045-35F7-E2BA-B15360DF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A065F2-4AA7-A721-F49A-866E0CA78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9569F-966A-8B46-B741-325E21EB9A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41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613CB8-74A7-9B03-A413-0F13C0B70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C760-4634-5843-AC7F-1DAA0C5E5507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082F92-3FA5-396D-59D3-BD98255B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449FC77-A33C-388E-64EA-0076FF4F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80048-1FE4-304D-BC62-7E1A2E73EB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952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8AC9307-6BA1-57CA-46A5-06740BDA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570AF-8F38-7646-A563-F13421033C74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7775C2-6099-59A2-3E87-CDF90C46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0E301B8-673E-D53C-0BF0-8879B3FA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FD9FF-5B8C-014C-9BDF-28AC3AEDF0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146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E39C6D-892E-FE6E-A06B-9E8D4A59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E367D-9929-0D48-894C-D4356C239A07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6CA418-EC97-C409-EEC0-DFE63540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8FC561-33B3-0D7E-1E74-4C0AF0A82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F1B6-0CEB-0B45-A3B9-0BD5EAD5D5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208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C1DA9B-BF9E-1FAB-7BD3-65B976DC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9E43C-9665-E544-B2A0-26AC0E547A21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798A26-6773-26BF-9C5C-5FCA75506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F7BFBE-394C-DBD4-13A9-6A551B59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75C91-7789-B046-A9E5-60256F2FC9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053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AB4CA54-1720-6985-1CF4-7C1D7CB67F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3ED4A9B-A309-1C40-C268-23FB83D8AE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7A5D-F8EE-F74A-5684-99284CD7E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B89A2D-F1CA-954D-9E68-7BFD9F673B79}" type="datetimeFigureOut">
              <a:rPr lang="en-GB"/>
              <a:pPr>
                <a:defRPr/>
              </a:pPr>
              <a:t>09/09/2024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FCA8-2D07-4FFF-CC3C-30A8685B2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85493-A421-2002-3C46-A91FA12DF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BEBD022-AA10-114D-B037-B141322F7F5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innovationeu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mailto:india@euraxess.ne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>
            <a:extLst>
              <a:ext uri="{FF2B5EF4-FFF2-40B4-BE49-F238E27FC236}">
                <a16:creationId xmlns:a16="http://schemas.microsoft.com/office/drawing/2014/main" id="{093B8B4D-14F5-BED8-ED50-B37D8F30C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0" y="1268760"/>
            <a:ext cx="93249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/>
              <a:t>Networking and Brokerage </a:t>
            </a:r>
            <a:r>
              <a:rPr lang="en-GB" altLang="en-US" sz="2400" b="1" dirty="0" smtClean="0"/>
              <a:t>Event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/>
              <a:t>Horizon </a:t>
            </a:r>
            <a:r>
              <a:rPr lang="en-GB" altLang="en-US" sz="2400" b="1" dirty="0"/>
              <a:t>Europe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MSCA Staff Exchanges Call 2024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A37295-9148-A18E-CD14-DEDE05B6DD34}"/>
              </a:ext>
            </a:extLst>
          </p:cNvPr>
          <p:cNvSpPr txBox="1"/>
          <p:nvPr/>
        </p:nvSpPr>
        <p:spPr>
          <a:xfrm>
            <a:off x="125412" y="2611263"/>
            <a:ext cx="8893175" cy="46474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eaLnBrk="1" hangingPunct="1">
              <a:buFont typeface="Arial" panose="020B0604020202020204" pitchFamily="34" charset="0"/>
              <a:buChar char="•"/>
              <a:defRPr/>
            </a:pPr>
            <a:endParaRPr lang="en-GB" sz="2400" b="1" dirty="0">
              <a:latin typeface="+mn-lt"/>
              <a:cs typeface="Arial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  <a:defRPr/>
            </a:pPr>
            <a:endParaRPr lang="en-GB" sz="2400" b="1" dirty="0">
              <a:latin typeface="+mn-lt"/>
              <a:cs typeface="Arial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  <a:defRPr/>
            </a:pPr>
            <a:r>
              <a:rPr lang="en-GB" sz="2400" b="1" dirty="0">
                <a:latin typeface="+mn-lt"/>
                <a:cs typeface="Arial" charset="0"/>
              </a:rPr>
              <a:t>Title you area/expertise to make flash presentation </a:t>
            </a:r>
            <a:r>
              <a:rPr lang="en-GB" sz="2400" dirty="0">
                <a:cs typeface="Arial" charset="0"/>
              </a:rPr>
              <a:t>(edit)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  <a:defRPr/>
            </a:pPr>
            <a:endParaRPr lang="en-GB" sz="2400" b="1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GB" sz="2000" dirty="0">
                <a:latin typeface="+mn-lt"/>
              </a:rPr>
              <a:t>17 October 2024</a:t>
            </a:r>
            <a:endParaRPr lang="en-GB" sz="2000" dirty="0">
              <a:latin typeface="+mn-lt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+mn-lt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n-lt"/>
                <a:cs typeface="Arial" charset="0"/>
              </a:rPr>
              <a:t>TITLE of talk (edit)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n-lt"/>
                <a:cs typeface="Arial" charset="0"/>
              </a:rPr>
              <a:t>Name of presenter (edit)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n-lt"/>
                <a:cs typeface="Arial" charset="0"/>
              </a:rPr>
              <a:t>Name of Organisation (edit)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n-lt"/>
                <a:cs typeface="Arial" charset="0"/>
              </a:rPr>
              <a:t>Country (edit)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n-lt"/>
                <a:cs typeface="Arial" charset="0"/>
              </a:rPr>
              <a:t>Your contact details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n-lt"/>
                <a:cs typeface="Arial" charset="0"/>
              </a:rPr>
              <a:t>Your web </a:t>
            </a:r>
            <a:r>
              <a:rPr lang="en-GB" sz="2000" dirty="0" err="1">
                <a:latin typeface="+mn-lt"/>
                <a:cs typeface="Arial" charset="0"/>
              </a:rPr>
              <a:t>url</a:t>
            </a:r>
            <a:endParaRPr lang="en-GB" sz="2000" dirty="0">
              <a:latin typeface="+mn-lt"/>
              <a:cs typeface="Arial" charset="0"/>
            </a:endParaRPr>
          </a:p>
          <a:p>
            <a:pPr eaLnBrk="1" hangingPunct="1">
              <a:defRPr/>
            </a:pPr>
            <a:endParaRPr lang="en-GB" sz="2000" dirty="0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595228-9FA9-A77D-22D8-F673CD6192C8}"/>
              </a:ext>
            </a:extLst>
          </p:cNvPr>
          <p:cNvGrpSpPr/>
          <p:nvPr/>
        </p:nvGrpSpPr>
        <p:grpSpPr>
          <a:xfrm>
            <a:off x="1619672" y="178017"/>
            <a:ext cx="6629400" cy="970915"/>
            <a:chOff x="0" y="0"/>
            <a:chExt cx="6629400" cy="970915"/>
          </a:xfrm>
        </p:grpSpPr>
        <p:pic>
          <p:nvPicPr>
            <p:cNvPr id="4" name="Picture 3" descr="C:\Users\dhamviv\AppData\Local\Microsoft\Windows\INetCache\Content.MSO\DF03D7CF.tmp">
              <a:extLst>
                <a:ext uri="{FF2B5EF4-FFF2-40B4-BE49-F238E27FC236}">
                  <a16:creationId xmlns:a16="http://schemas.microsoft.com/office/drawing/2014/main" id="{04B3D701-9EED-259A-93A3-611700905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9450" y="0"/>
              <a:ext cx="869950" cy="869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 descr="C:\Users\dhamviv\AppData\Local\Microsoft\Windows\INetCache\Content.MSO\16037432.tmp">
              <a:extLst>
                <a:ext uri="{FF2B5EF4-FFF2-40B4-BE49-F238E27FC236}">
                  <a16:creationId xmlns:a16="http://schemas.microsoft.com/office/drawing/2014/main" id="{4BDFE2A4-B570-2D7D-31C2-54D83A738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00" y="0"/>
              <a:ext cx="1130300" cy="752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A blue flag with yellow stars in the center&#10;&#10;Description automatically generated">
              <a:extLst>
                <a:ext uri="{FF2B5EF4-FFF2-40B4-BE49-F238E27FC236}">
                  <a16:creationId xmlns:a16="http://schemas.microsoft.com/office/drawing/2014/main" id="{7F49CC9B-8ED7-F859-C709-34DBE3F70A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2300" y="0"/>
              <a:ext cx="1136650" cy="754380"/>
            </a:xfrm>
            <a:prstGeom prst="rect">
              <a:avLst/>
            </a:prstGeom>
          </p:spPr>
        </p:pic>
        <p:pic>
          <p:nvPicPr>
            <p:cNvPr id="7" name="Picture 6" descr="Marie Sklodowska-Curie Individual Fellowship scheme (logo)">
              <a:extLst>
                <a:ext uri="{FF2B5EF4-FFF2-40B4-BE49-F238E27FC236}">
                  <a16:creationId xmlns:a16="http://schemas.microsoft.com/office/drawing/2014/main" id="{4F6D8087-BB63-F8E1-E4A1-7FBD629D92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750"/>
              <a:ext cx="965200" cy="93916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04593F90-6F1C-AA2A-3793-CEEF72E28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81075"/>
            <a:ext cx="883285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rgbClr val="1C546A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rgbClr val="1C546A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rgbClr val="1C546A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rgbClr val="1C546A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rgbClr val="1C546A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GB" altLang="pl-PL" sz="2400" u="sng" kern="0" dirty="0">
                <a:solidFill>
                  <a:srgbClr val="FF0000"/>
                </a:solidFill>
                <a:latin typeface="+mj-lt"/>
                <a:cs typeface="+mn-cs"/>
              </a:rPr>
              <a:t>In case of presenting a project idea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Slides may show: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Project proposal title (if decided)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Topic to be addressed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Project description (brief)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Current consortium (if any)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Profile of the partners sought (type, skills, role, etc.)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pl-PL" sz="2400" u="sng" kern="0" dirty="0">
                <a:solidFill>
                  <a:srgbClr val="FF0000"/>
                </a:solidFill>
                <a:latin typeface="+mj-lt"/>
                <a:cs typeface="+mn-cs"/>
              </a:rPr>
              <a:t>In case of presenting an entity profile linked to a specific topic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Slides may show: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Topic to be addressed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Specific contribution to the topic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The profile should point out your core competencies/core tasks. It should describe the type of cooperation you are looking for;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Experience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pl-PL" sz="2000" kern="0" dirty="0">
                <a:solidFill>
                  <a:schemeClr val="tx1"/>
                </a:solidFill>
                <a:latin typeface="+mj-lt"/>
                <a:cs typeface="+mn-cs"/>
              </a:rPr>
              <a:t>Key words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58CC976F-2748-5189-35C8-E49A59621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112713"/>
            <a:ext cx="84724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How to create your pitch presentation</a:t>
            </a:r>
            <a:br>
              <a:rPr lang="en-GB" altLang="en-US" sz="2400" b="1"/>
            </a:br>
            <a:r>
              <a:rPr lang="en-GB" altLang="en-US" sz="2400" b="1"/>
              <a:t>Guidelines for participants Instructions for flash presentation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 </a:t>
            </a:r>
            <a:endParaRPr lang="en-GB" altLang="en-US" sz="2000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1BB13B71-0486-628A-BC64-A110EB5B5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700213"/>
            <a:ext cx="882015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rgbClr val="1C546A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rgbClr val="1C546A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rgbClr val="1C546A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rgbClr val="1C546A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rgbClr val="1C546A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C546A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altLang="pl-PL" sz="2400" kern="0" dirty="0">
              <a:solidFill>
                <a:schemeClr val="tx1"/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2400" u="sng" dirty="0">
                <a:solidFill>
                  <a:schemeClr val="tx1"/>
                </a:solidFill>
                <a:latin typeface="+mn-lt"/>
                <a:cs typeface="Arial" charset="0"/>
              </a:rPr>
              <a:t>Please note</a:t>
            </a:r>
            <a:r>
              <a:rPr lang="pl-PL" altLang="pl-PL" sz="2400" dirty="0">
                <a:solidFill>
                  <a:schemeClr val="tx1"/>
                </a:solidFill>
                <a:latin typeface="+mn-lt"/>
                <a:cs typeface="Arial" charset="0"/>
              </a:rPr>
              <a:t>: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the presentations should be in English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do not overload your slides – provide links to additional material available on the web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do not use videos, etc. – this might not work with the IT system used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please </a:t>
            </a:r>
            <a:r>
              <a:rPr lang="en-GB" altLang="pl-PL" sz="2000" u="sng" dirty="0">
                <a:solidFill>
                  <a:schemeClr val="tx1"/>
                </a:solidFill>
                <a:latin typeface="+mn-lt"/>
                <a:cs typeface="Arial" charset="0"/>
              </a:rPr>
              <a:t>submit  your flash presentation at the earliest 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all submitted flash presentations will be made available on the </a:t>
            </a:r>
            <a:r>
              <a:rPr lang="en-GB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our</a:t>
            </a:r>
            <a:r>
              <a:rPr lang="pl-PL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 website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send your flash presentation to </a:t>
            </a:r>
            <a:r>
              <a:rPr lang="en-GB" altLang="pl-PL" sz="2000" dirty="0">
                <a:solidFill>
                  <a:schemeClr val="tx1"/>
                </a:solidFill>
                <a:latin typeface="+mn-lt"/>
                <a:cs typeface="Arial" charset="0"/>
                <a:hlinkClick r:id="rId3"/>
              </a:rPr>
              <a:t>researchinnovationeu@gmail.com</a:t>
            </a:r>
            <a:r>
              <a:rPr lang="en-GB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pl-PL" sz="2000" dirty="0">
                <a:solidFill>
                  <a:schemeClr val="tx1"/>
                </a:solidFill>
                <a:latin typeface="+mn-lt"/>
                <a:cs typeface="Arial" charset="0"/>
                <a:hlinkClick r:id="rId4"/>
              </a:rPr>
              <a:t>india@euraxess.net</a:t>
            </a:r>
            <a:r>
              <a:rPr lang="en-GB" altLang="pl-PL" sz="2000" dirty="0">
                <a:solidFill>
                  <a:schemeClr val="tx1"/>
                </a:solidFill>
                <a:latin typeface="+mn-lt"/>
                <a:cs typeface="Arial" charset="0"/>
              </a:rPr>
              <a:t>   </a:t>
            </a:r>
            <a:endParaRPr lang="pl-PL" altLang="pl-PL" kern="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4AB298A-DD6C-05F8-23BC-732E66078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12713"/>
            <a:ext cx="4824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Instructions for flash presentation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 </a:t>
            </a:r>
            <a:endParaRPr lang="en-GB" altLang="en-US" sz="2000" b="1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96CB552-944F-303B-0C0B-730D789BF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71500"/>
            <a:ext cx="71294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itchFamily="2" charset="2"/>
              <a:buChar char=""/>
            </a:pPr>
            <a:r>
              <a:rPr lang="en-GB" altLang="en-US" sz="1800">
                <a:cs typeface="Times New Roman" panose="02020603050405020304" pitchFamily="18" charset="0"/>
              </a:rPr>
              <a:t>The presentations will last no more than </a:t>
            </a:r>
            <a:r>
              <a:rPr lang="en-GB" altLang="en-US" sz="1800" b="1" u="sng">
                <a:cs typeface="Times New Roman" panose="02020603050405020304" pitchFamily="18" charset="0"/>
              </a:rPr>
              <a:t>7 minutes</a:t>
            </a:r>
            <a:r>
              <a:rPr lang="en-GB" altLang="en-US" sz="1800">
                <a:cs typeface="Times New Roman" panose="02020603050405020304" pitchFamily="18" charset="0"/>
              </a:rPr>
              <a:t>. </a:t>
            </a:r>
            <a:endParaRPr lang="en-GB" altLang="en-US" sz="18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2" charset="2"/>
              <a:buChar char=""/>
            </a:pPr>
            <a:r>
              <a:rPr lang="en-GB" altLang="en-US" sz="1800">
                <a:cs typeface="Times New Roman" panose="02020603050405020304" pitchFamily="18" charset="0"/>
              </a:rPr>
              <a:t>Submit your presentation to </a:t>
            </a:r>
            <a:r>
              <a:rPr lang="en-GB" altLang="en-US" sz="1800" u="sng">
                <a:solidFill>
                  <a:srgbClr val="0000FF"/>
                </a:solidFill>
                <a:cs typeface="Times New Roman" panose="02020603050405020304" pitchFamily="18" charset="0"/>
                <a:hlinkClick r:id="rId3"/>
              </a:rPr>
              <a:t>researchinnovationeu@gmail.com</a:t>
            </a:r>
            <a:r>
              <a:rPr lang="en-GB" altLang="en-US" sz="1800">
                <a:cs typeface="Times New Roman" panose="02020603050405020304" pitchFamily="18" charset="0"/>
              </a:rPr>
              <a:t> and </a:t>
            </a:r>
            <a:r>
              <a:rPr lang="en-GB" altLang="en-US" sz="1800">
                <a:cs typeface="Times New Roman" panose="02020603050405020304" pitchFamily="18" charset="0"/>
                <a:hlinkClick r:id="rId4"/>
              </a:rPr>
              <a:t>india@euraxess.net</a:t>
            </a:r>
            <a:r>
              <a:rPr lang="en-GB" altLang="en-US" sz="1800"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7">
            <a:extLst>
              <a:ext uri="{FF2B5EF4-FFF2-40B4-BE49-F238E27FC236}">
                <a16:creationId xmlns:a16="http://schemas.microsoft.com/office/drawing/2014/main" id="{114323BD-5FCC-93A3-59EF-C4E0CC035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-63500"/>
            <a:ext cx="8424862" cy="403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GB" altLang="pl-PL" dirty="0"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pl-PL" altLang="pl-PL" sz="3600" dirty="0">
                <a:latin typeface="+mn-lt"/>
                <a:cs typeface="Arial" charset="0"/>
              </a:rPr>
              <a:t>Contact details (edit)</a:t>
            </a:r>
            <a:endParaRPr lang="en-GB" altLang="pl-PL" sz="3600" dirty="0">
              <a:latin typeface="+mn-lt"/>
              <a:cs typeface="Arial" charset="0"/>
            </a:endParaRPr>
          </a:p>
          <a:p>
            <a:pPr marL="0" indent="0" algn="just"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GB" altLang="pl-PL" sz="2000" dirty="0">
                <a:latin typeface="+mn-lt"/>
                <a:cs typeface="Arial" charset="0"/>
              </a:rPr>
              <a:t>Do not forget to add: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GB" altLang="pl-PL" sz="2000" dirty="0">
                <a:latin typeface="+mn-lt"/>
                <a:cs typeface="Arial" charset="0"/>
              </a:rPr>
              <a:t>your own name and email address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GB" altLang="pl-PL" sz="2000" dirty="0">
                <a:latin typeface="+mn-lt"/>
                <a:cs typeface="Arial" charset="0"/>
              </a:rPr>
              <a:t>your organisation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GB" altLang="pl-PL" sz="2000" dirty="0">
                <a:latin typeface="+mn-lt"/>
                <a:cs typeface="Arial" charset="0"/>
              </a:rPr>
              <a:t>the nature of your organisation e.g. SME, academic institution, public, private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GB" altLang="pl-PL" sz="2000" dirty="0">
                <a:latin typeface="+mn-lt"/>
                <a:cs typeface="Arial" charset="0"/>
              </a:rPr>
              <a:t>the country from which it operates</a:t>
            </a:r>
            <a:endParaRPr lang="pl-PL" altLang="pl-PL" sz="2000" dirty="0">
              <a:solidFill>
                <a:srgbClr val="308EB4"/>
              </a:solidFill>
              <a:latin typeface="+mn-lt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296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sahib</dc:creator>
  <cp:lastModifiedBy>DHAM Vivek (EEAS-NEW DELHI)</cp:lastModifiedBy>
  <cp:revision>71</cp:revision>
  <cp:lastPrinted>2018-07-26T11:09:49Z</cp:lastPrinted>
  <dcterms:created xsi:type="dcterms:W3CDTF">2018-07-26T06:52:06Z</dcterms:created>
  <dcterms:modified xsi:type="dcterms:W3CDTF">2024-09-09T04:33:18Z</dcterms:modified>
</cp:coreProperties>
</file>