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sldIdLst>
    <p:sldId id="256" r:id="rId2"/>
    <p:sldId id="260" r:id="rId3"/>
    <p:sldId id="261" r:id="rId4"/>
    <p:sldId id="259" r:id="rId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75"/>
    <p:restoredTop sz="94643"/>
  </p:normalViewPr>
  <p:slideViewPr>
    <p:cSldViewPr>
      <p:cViewPr varScale="1">
        <p:scale>
          <a:sx n="105" d="100"/>
          <a:sy n="105" d="100"/>
        </p:scale>
        <p:origin x="110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887DF-B5B7-FB0E-919B-C8B683882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45B74-07C2-D040-B218-0DE7320569AF}" type="datetimeFigureOut">
              <a:rPr lang="en-GB"/>
              <a:pPr>
                <a:defRPr/>
              </a:pPr>
              <a:t>08/05/2024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773EB-F0FC-B60C-65A6-72F02E051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2AC75-5E47-E01B-351D-96C80A402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AD250-BCAF-0E44-A6AF-1E6D6FEAE38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6973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15ADE-A982-452A-B227-D59B442F1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2C426-09A4-584E-870E-8EB9D346BC1C}" type="datetimeFigureOut">
              <a:rPr lang="en-GB"/>
              <a:pPr>
                <a:defRPr/>
              </a:pPr>
              <a:t>08/05/2024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A7680-6B49-8468-691B-DDC533DA0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8E0E5-B95B-B6D9-13CB-903AB8336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E6204-92BF-964C-864F-F025C911E90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5611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D1F4A-1C6A-4D33-8F37-202D47C0A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9E7E0-E2B4-1143-A4B1-84006E26F4EC}" type="datetimeFigureOut">
              <a:rPr lang="en-GB"/>
              <a:pPr>
                <a:defRPr/>
              </a:pPr>
              <a:t>08/05/2024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ADA40-20CD-15FB-4CA4-8B6A6F50F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5AB03-CBD0-9531-4BC9-957E171FA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A53D7-8145-9C4C-8788-444B448031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1684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6D0FA-F4B6-CF3F-89BE-7F97C940E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E0592-C256-2743-BF33-3571FE561532}" type="datetimeFigureOut">
              <a:rPr lang="en-GB"/>
              <a:pPr>
                <a:defRPr/>
              </a:pPr>
              <a:t>08/05/2024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2C344E-BE0C-66B5-BC79-C78B5D815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98399-C26C-9775-07A3-0B0B50811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D64C4-FC4C-344C-8D92-054AC73AF60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5129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E20C9-292D-CB47-0FDD-91D99E810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0BBDA-0222-3045-8706-E975A34736A8}" type="datetimeFigureOut">
              <a:rPr lang="en-GB"/>
              <a:pPr>
                <a:defRPr/>
              </a:pPr>
              <a:t>08/05/2024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D9E11-3EB2-313E-CB3A-8C0E00C68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405EE-7719-BCC2-FF35-74C0ECFD0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088D4-DB53-2544-81AD-AC893B80219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9640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42C17B8-7D19-36EC-209A-2B5540C25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42013-2E9A-AE42-804B-3F5E36915745}" type="datetimeFigureOut">
              <a:rPr lang="en-GB"/>
              <a:pPr>
                <a:defRPr/>
              </a:pPr>
              <a:t>08/05/2024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AF688F6-FC23-904D-AF81-36DA7CF28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CEC5556-A199-0268-8C70-E77381C2A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38523-3FC7-DA40-8F55-65573F7CFE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7545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36989B8-8CA3-D00E-3761-1C0F86D27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8E815-C04D-A24B-AD3D-7EBE73440164}" type="datetimeFigureOut">
              <a:rPr lang="en-GB"/>
              <a:pPr>
                <a:defRPr/>
              </a:pPr>
              <a:t>08/05/2024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D0161C5-A364-6D1A-DA28-339C96E31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07548DC-CB6B-63E5-1543-E4B7A6BD8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04889-D19A-1547-AAD4-5D880C953E4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1944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AB4E02F-1604-E06D-23EF-5E80DB6A1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AFBC0-D131-1741-A669-8A5ADC504C53}" type="datetimeFigureOut">
              <a:rPr lang="en-GB"/>
              <a:pPr>
                <a:defRPr/>
              </a:pPr>
              <a:t>08/05/2024</a:t>
            </a:fld>
            <a:endParaRPr lang="en-GB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DDDDC12-3450-CBBF-621F-9C70078C9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9651EB4-916E-E753-87D2-D52B406BD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5F173-7DA0-9F45-9D92-CBAA273023B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387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083CD75-FD79-259F-F83D-8B9A9576A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9F4E0-093E-5041-A4A5-B0894723F6AC}" type="datetimeFigureOut">
              <a:rPr lang="en-GB"/>
              <a:pPr>
                <a:defRPr/>
              </a:pPr>
              <a:t>08/05/2024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CC5D950-598D-26CF-F462-C4236EDE7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D62F0C3-C38F-0904-6E9E-77123EDAC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03933-4550-E14D-8F1E-78EC268DB30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2700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F1D7677-7815-1DBC-EDEE-9FE139A1F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138CC-01E6-AE4F-9CB4-DF0E8CE58FCB}" type="datetimeFigureOut">
              <a:rPr lang="en-GB"/>
              <a:pPr>
                <a:defRPr/>
              </a:pPr>
              <a:t>08/05/2024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4D6B822-DDC6-A277-B2F7-C651084D1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7171130-A725-1447-2B3C-6E21CCD01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32158-28C6-2341-879F-3CBDA6BE4A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8246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9318F56-5B48-8640-8091-DBAD92C54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9DC3B-4496-2647-AC87-7CA44FB49796}" type="datetimeFigureOut">
              <a:rPr lang="en-GB"/>
              <a:pPr>
                <a:defRPr/>
              </a:pPr>
              <a:t>08/05/2024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1099E8B-1B82-5076-CEA6-483FE7496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ED81D1D-AAB1-82B5-4889-A8A38AD87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B9B3C2-8419-E941-BD3D-A7D63DC0AC7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4538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65E4EAB-4CB7-8EFC-5968-5101F0B38F7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CA314C4-FFD1-FB32-4495-E1F90C20B60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7A9D7-1935-AAC6-C8B3-BFBCA5B1B4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E5AF75-E033-3B47-A680-23FA815F7759}" type="datetimeFigureOut">
              <a:rPr lang="en-GB"/>
              <a:pPr>
                <a:defRPr/>
              </a:pPr>
              <a:t>08/05/2024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98A30-FBD3-6485-CA8B-3FB404CA7C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C4EE0-D4D2-DFD2-293D-6171E1A972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7B0EED6-824E-2141-B8CB-D44BE5CBA28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researchinnovationeu@gmail.com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hyperlink" Target="mailto:india@euraxess.ne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>
            <a:extLst>
              <a:ext uri="{FF2B5EF4-FFF2-40B4-BE49-F238E27FC236}">
                <a16:creationId xmlns:a16="http://schemas.microsoft.com/office/drawing/2014/main" id="{011DAEB6-9D15-6E3D-57A3-9F776FC62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468313"/>
            <a:ext cx="67691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 dirty="0"/>
              <a:t>Information and Networking Event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 dirty="0"/>
              <a:t>Horizon Europe 2023-2024 Calls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 dirty="0"/>
              <a:t>Co-Funded by the Government of India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 dirty="0"/>
              <a:t>(DST)</a:t>
            </a:r>
          </a:p>
        </p:txBody>
      </p:sp>
      <p:grpSp>
        <p:nvGrpSpPr>
          <p:cNvPr id="2051" name="Group 3">
            <a:extLst>
              <a:ext uri="{FF2B5EF4-FFF2-40B4-BE49-F238E27FC236}">
                <a16:creationId xmlns:a16="http://schemas.microsoft.com/office/drawing/2014/main" id="{87648752-913D-FF5B-EB66-35B4F801930A}"/>
              </a:ext>
            </a:extLst>
          </p:cNvPr>
          <p:cNvGrpSpPr>
            <a:grpSpLocks/>
          </p:cNvGrpSpPr>
          <p:nvPr/>
        </p:nvGrpSpPr>
        <p:grpSpPr bwMode="auto">
          <a:xfrm>
            <a:off x="185738" y="522288"/>
            <a:ext cx="8850312" cy="858837"/>
            <a:chOff x="755650" y="469900"/>
            <a:chExt cx="7980363" cy="757238"/>
          </a:xfrm>
        </p:grpSpPr>
        <p:pic>
          <p:nvPicPr>
            <p:cNvPr id="2053" name="Picture 6" descr="Image result for european flag logo">
              <a:extLst>
                <a:ext uri="{FF2B5EF4-FFF2-40B4-BE49-F238E27FC236}">
                  <a16:creationId xmlns:a16="http://schemas.microsoft.com/office/drawing/2014/main" id="{1FAF5D00-D897-154A-F3FC-D993B7FC61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650" y="476250"/>
              <a:ext cx="1125538" cy="750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4" name="Picture 7" descr="Related image">
              <a:extLst>
                <a:ext uri="{FF2B5EF4-FFF2-40B4-BE49-F238E27FC236}">
                  <a16:creationId xmlns:a16="http://schemas.microsoft.com/office/drawing/2014/main" id="{412212F5-5CA8-D69D-9D83-476AA247AF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188" y="469900"/>
              <a:ext cx="1139825" cy="757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4AA21B6-045D-5258-7C9B-FB9B086C72A5}"/>
              </a:ext>
            </a:extLst>
          </p:cNvPr>
          <p:cNvSpPr txBox="1"/>
          <p:nvPr/>
        </p:nvSpPr>
        <p:spPr>
          <a:xfrm>
            <a:off x="163513" y="2100263"/>
            <a:ext cx="8894762" cy="38465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sz="2400" b="1">
                <a:latin typeface="+mn-lt"/>
                <a:cs typeface="Arial" charset="0"/>
              </a:rPr>
              <a:t>HORIZON-CL4-2024-HUMAN-03-02: </a:t>
            </a:r>
            <a:r>
              <a:rPr lang="en-GB" sz="2400" b="1" dirty="0">
                <a:latin typeface="+mn-lt"/>
                <a:cs typeface="Arial" charset="0"/>
              </a:rPr>
              <a:t>Explainable and Robust AI </a:t>
            </a:r>
            <a:r>
              <a:rPr lang="en-GB" sz="2000" dirty="0">
                <a:latin typeface="+mn-lt"/>
              </a:rPr>
              <a:t> </a:t>
            </a:r>
          </a:p>
          <a:p>
            <a:pPr algn="ctr" eaLnBrk="1" hangingPunct="1">
              <a:defRPr/>
            </a:pPr>
            <a:r>
              <a:rPr lang="en-GB" sz="2000" dirty="0">
                <a:latin typeface="+mn-lt"/>
              </a:rPr>
              <a:t> 24 May 2024</a:t>
            </a:r>
          </a:p>
          <a:p>
            <a:pPr algn="ctr" eaLnBrk="1" hangingPunct="1">
              <a:defRPr/>
            </a:pPr>
            <a:endParaRPr lang="en-GB" sz="2000" dirty="0">
              <a:latin typeface="+mn-lt"/>
              <a:cs typeface="Arial" charset="0"/>
            </a:endParaRPr>
          </a:p>
          <a:p>
            <a:pPr algn="ctr" eaLnBrk="1" hangingPunct="1">
              <a:defRPr/>
            </a:pPr>
            <a:endParaRPr lang="en-GB" sz="2000" dirty="0">
              <a:latin typeface="+mn-lt"/>
              <a:cs typeface="Arial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+mn-lt"/>
                <a:cs typeface="Arial" charset="0"/>
              </a:rPr>
              <a:t>TITLE of talk (edit)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+mn-lt"/>
                <a:cs typeface="Arial" charset="0"/>
              </a:rPr>
              <a:t>Name of presenter (edit)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+mn-lt"/>
                <a:cs typeface="Arial" charset="0"/>
              </a:rPr>
              <a:t>Name of Organisation (edit)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+mn-lt"/>
                <a:cs typeface="Arial" charset="0"/>
              </a:rPr>
              <a:t>Country (edit)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+mn-lt"/>
                <a:cs typeface="Arial" charset="0"/>
              </a:rPr>
              <a:t>Your contact details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+mn-lt"/>
                <a:cs typeface="Arial" charset="0"/>
              </a:rPr>
              <a:t>Your web </a:t>
            </a:r>
            <a:r>
              <a:rPr lang="en-GB" sz="2000" dirty="0" err="1">
                <a:latin typeface="+mn-lt"/>
                <a:cs typeface="Arial" charset="0"/>
              </a:rPr>
              <a:t>url</a:t>
            </a:r>
            <a:endParaRPr lang="en-GB" sz="2000" dirty="0">
              <a:latin typeface="+mn-lt"/>
              <a:cs typeface="Arial" charset="0"/>
            </a:endParaRPr>
          </a:p>
          <a:p>
            <a:pPr eaLnBrk="1" hangingPunct="1">
              <a:defRPr/>
            </a:pPr>
            <a:endParaRPr lang="en-GB" sz="2000" dirty="0">
              <a:solidFill>
                <a:schemeClr val="bg1">
                  <a:lumMod val="50000"/>
                </a:schemeClr>
              </a:solidFill>
              <a:latin typeface="+mn-lt"/>
              <a:cs typeface="Arial" charset="0"/>
            </a:endParaRPr>
          </a:p>
          <a:p>
            <a:pPr eaLnBrk="1" hangingPunct="1">
              <a:defRPr/>
            </a:pP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9A2BAF53-86FD-8EA0-161B-A9EADF9C6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981075"/>
            <a:ext cx="8832850" cy="564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rgbClr val="1C546A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rgbClr val="1C546A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1C546A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rgbClr val="1C546A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1C546A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C546A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C546A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C546A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C546A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defRPr/>
            </a:pPr>
            <a:r>
              <a:rPr lang="en-GB" altLang="pl-PL" sz="2400" u="sng" kern="0" dirty="0">
                <a:solidFill>
                  <a:srgbClr val="FF0000"/>
                </a:solidFill>
                <a:latin typeface="+mj-lt"/>
                <a:cs typeface="+mn-cs"/>
              </a:rPr>
              <a:t>In case of presenting a project idea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GB" altLang="pl-PL" sz="2000" kern="0" dirty="0">
                <a:solidFill>
                  <a:schemeClr val="tx1"/>
                </a:solidFill>
                <a:latin typeface="+mj-lt"/>
                <a:cs typeface="+mn-cs"/>
              </a:rPr>
              <a:t>Slides may show: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pl-PL" sz="2000" kern="0" dirty="0">
                <a:solidFill>
                  <a:schemeClr val="tx1"/>
                </a:solidFill>
                <a:latin typeface="+mj-lt"/>
                <a:cs typeface="+mn-cs"/>
              </a:rPr>
              <a:t>Project proposal title (if decided)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pl-PL" sz="2000" kern="0" dirty="0">
                <a:solidFill>
                  <a:schemeClr val="tx1"/>
                </a:solidFill>
                <a:latin typeface="+mj-lt"/>
                <a:cs typeface="+mn-cs"/>
              </a:rPr>
              <a:t>Topic to be addressed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pl-PL" sz="2000" kern="0" dirty="0">
                <a:solidFill>
                  <a:schemeClr val="tx1"/>
                </a:solidFill>
                <a:latin typeface="+mj-lt"/>
                <a:cs typeface="+mn-cs"/>
              </a:rPr>
              <a:t>Project description (brief)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pl-PL" sz="2000" kern="0" dirty="0">
                <a:solidFill>
                  <a:schemeClr val="tx1"/>
                </a:solidFill>
                <a:latin typeface="+mj-lt"/>
                <a:cs typeface="+mn-cs"/>
              </a:rPr>
              <a:t>Current consortium (if any)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pl-PL" sz="2000" kern="0" dirty="0">
                <a:solidFill>
                  <a:schemeClr val="tx1"/>
                </a:solidFill>
                <a:latin typeface="+mj-lt"/>
                <a:cs typeface="+mn-cs"/>
              </a:rPr>
              <a:t>Profile of the partners sought (type, skills, role, etc.)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GB" altLang="pl-PL" sz="2400" u="sng" kern="0" dirty="0">
                <a:solidFill>
                  <a:srgbClr val="FF0000"/>
                </a:solidFill>
                <a:latin typeface="+mj-lt"/>
                <a:cs typeface="+mn-cs"/>
              </a:rPr>
              <a:t>In case of presenting an entity profile linked to a specific topic</a:t>
            </a:r>
          </a:p>
          <a:p>
            <a:pPr marL="0" indent="0" eaLnBrk="1" hangingPunct="1">
              <a:spcBef>
                <a:spcPct val="20000"/>
              </a:spcBef>
              <a:defRPr/>
            </a:pPr>
            <a:r>
              <a:rPr lang="en-GB" altLang="pl-PL" sz="2000" kern="0" dirty="0">
                <a:solidFill>
                  <a:schemeClr val="tx1"/>
                </a:solidFill>
                <a:latin typeface="+mj-lt"/>
                <a:cs typeface="+mn-cs"/>
              </a:rPr>
              <a:t>Slides may show: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pl-PL" sz="2000" kern="0" dirty="0">
                <a:solidFill>
                  <a:schemeClr val="tx1"/>
                </a:solidFill>
                <a:latin typeface="+mj-lt"/>
                <a:cs typeface="+mn-cs"/>
              </a:rPr>
              <a:t>Topic to be addressed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pl-PL" sz="2000" kern="0" dirty="0">
                <a:solidFill>
                  <a:schemeClr val="tx1"/>
                </a:solidFill>
                <a:latin typeface="+mj-lt"/>
                <a:cs typeface="+mn-cs"/>
              </a:rPr>
              <a:t>Specific contribution to the topic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pl-PL" sz="2000" kern="0" dirty="0">
                <a:solidFill>
                  <a:schemeClr val="tx1"/>
                </a:solidFill>
                <a:latin typeface="+mj-lt"/>
                <a:cs typeface="+mn-cs"/>
              </a:rPr>
              <a:t>The profile should point out your core competencies/core tasks. It should describe the type of cooperation you are looking for;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pl-PL" sz="2000" kern="0" dirty="0">
                <a:solidFill>
                  <a:schemeClr val="tx1"/>
                </a:solidFill>
                <a:latin typeface="+mj-lt"/>
                <a:cs typeface="+mn-cs"/>
              </a:rPr>
              <a:t>Experience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GB" altLang="pl-PL" sz="2000" kern="0" dirty="0">
                <a:solidFill>
                  <a:schemeClr val="tx1"/>
                </a:solidFill>
                <a:latin typeface="+mj-lt"/>
                <a:cs typeface="+mn-cs"/>
              </a:rPr>
              <a:t>Key words</a:t>
            </a: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7B963801-9473-6791-3F10-449A3DF2A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688" y="112713"/>
            <a:ext cx="84724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/>
              <a:t>How to create your pitch presentation</a:t>
            </a:r>
            <a:br>
              <a:rPr lang="en-GB" altLang="en-US" sz="2400" b="1"/>
            </a:br>
            <a:r>
              <a:rPr lang="en-GB" altLang="en-US" sz="2400" b="1"/>
              <a:t>Guidelines for participants Instructions for flash presentation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/>
              <a:t> </a:t>
            </a:r>
            <a:endParaRPr lang="en-GB" altLang="en-US" sz="2000" b="1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A8273594-28AD-8548-7925-B04274358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700213"/>
            <a:ext cx="8820150" cy="421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rgbClr val="1C546A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rgbClr val="1C546A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rgbClr val="1C546A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rgbClr val="1C546A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rgbClr val="1C546A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C546A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C546A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C546A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C546A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  <a:defRPr/>
            </a:pPr>
            <a:endParaRPr lang="en-GB" altLang="pl-PL" sz="2400" kern="0" dirty="0">
              <a:solidFill>
                <a:schemeClr val="tx1"/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altLang="pl-PL" sz="2400" u="sng" dirty="0">
                <a:solidFill>
                  <a:schemeClr val="tx1"/>
                </a:solidFill>
                <a:latin typeface="+mn-lt"/>
                <a:cs typeface="Arial" charset="0"/>
              </a:rPr>
              <a:t>Please note</a:t>
            </a:r>
            <a:r>
              <a:rPr lang="pl-PL" altLang="pl-PL" sz="2400" dirty="0">
                <a:solidFill>
                  <a:schemeClr val="tx1"/>
                </a:solidFill>
                <a:latin typeface="+mn-lt"/>
                <a:cs typeface="Arial" charset="0"/>
              </a:rPr>
              <a:t>: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sz="2000" dirty="0">
                <a:solidFill>
                  <a:schemeClr val="tx1"/>
                </a:solidFill>
                <a:latin typeface="+mn-lt"/>
                <a:cs typeface="Arial" charset="0"/>
              </a:rPr>
              <a:t>the presentations should be in English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sz="2000" dirty="0">
                <a:solidFill>
                  <a:schemeClr val="tx1"/>
                </a:solidFill>
                <a:latin typeface="+mn-lt"/>
                <a:cs typeface="Arial" charset="0"/>
              </a:rPr>
              <a:t>do not overload your slides – provide links to additional material available on the web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sz="2000" dirty="0">
                <a:solidFill>
                  <a:schemeClr val="tx1"/>
                </a:solidFill>
                <a:latin typeface="+mn-lt"/>
                <a:cs typeface="Arial" charset="0"/>
              </a:rPr>
              <a:t>do not use videos, etc. – this might not work with the IT system used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pl-PL" sz="2000" dirty="0">
                <a:solidFill>
                  <a:schemeClr val="tx1"/>
                </a:solidFill>
                <a:latin typeface="+mn-lt"/>
                <a:cs typeface="Arial" charset="0"/>
              </a:rPr>
              <a:t>please </a:t>
            </a:r>
            <a:r>
              <a:rPr lang="en-GB" altLang="pl-PL" sz="2000" u="sng" dirty="0">
                <a:solidFill>
                  <a:schemeClr val="tx1"/>
                </a:solidFill>
                <a:latin typeface="+mn-lt"/>
                <a:cs typeface="Arial" charset="0"/>
              </a:rPr>
              <a:t>submit  your flash presentation at the earliest 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sz="2000" dirty="0">
                <a:solidFill>
                  <a:schemeClr val="tx1"/>
                </a:solidFill>
                <a:latin typeface="+mn-lt"/>
                <a:cs typeface="Arial" charset="0"/>
              </a:rPr>
              <a:t>all submitted flash presentations will be made available on the </a:t>
            </a:r>
            <a:r>
              <a:rPr lang="en-GB" altLang="pl-PL" sz="2000" dirty="0">
                <a:solidFill>
                  <a:schemeClr val="tx1"/>
                </a:solidFill>
                <a:latin typeface="+mn-lt"/>
                <a:cs typeface="Arial" charset="0"/>
              </a:rPr>
              <a:t>our</a:t>
            </a:r>
            <a:r>
              <a:rPr lang="pl-PL" altLang="pl-PL" sz="2000" dirty="0">
                <a:solidFill>
                  <a:schemeClr val="tx1"/>
                </a:solidFill>
                <a:latin typeface="+mn-lt"/>
                <a:cs typeface="Arial" charset="0"/>
              </a:rPr>
              <a:t> website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sz="2000" dirty="0">
                <a:solidFill>
                  <a:schemeClr val="tx1"/>
                </a:solidFill>
                <a:latin typeface="+mn-lt"/>
                <a:cs typeface="Arial" charset="0"/>
              </a:rPr>
              <a:t>send your flash presentation to </a:t>
            </a:r>
            <a:r>
              <a:rPr lang="en-GB" altLang="pl-PL" sz="2000" dirty="0">
                <a:solidFill>
                  <a:schemeClr val="tx1"/>
                </a:solidFill>
                <a:latin typeface="+mn-lt"/>
                <a:cs typeface="Arial" charset="0"/>
                <a:hlinkClick r:id="rId3"/>
              </a:rPr>
              <a:t>researchinnovationeu@gmail.com</a:t>
            </a:r>
            <a:r>
              <a:rPr lang="en-GB" altLang="pl-PL" sz="2000" dirty="0">
                <a:solidFill>
                  <a:schemeClr val="tx1"/>
                </a:solidFill>
                <a:latin typeface="+mn-lt"/>
                <a:cs typeface="Arial" charset="0"/>
              </a:rPr>
              <a:t> and </a:t>
            </a:r>
            <a:r>
              <a:rPr lang="en-GB" altLang="pl-PL" sz="2000" dirty="0">
                <a:solidFill>
                  <a:schemeClr val="tx1"/>
                </a:solidFill>
                <a:latin typeface="+mn-lt"/>
                <a:cs typeface="Arial" charset="0"/>
                <a:hlinkClick r:id="rId4"/>
              </a:rPr>
              <a:t>india@euraxess.net</a:t>
            </a:r>
            <a:r>
              <a:rPr lang="en-GB" altLang="pl-PL" sz="2000" dirty="0">
                <a:solidFill>
                  <a:schemeClr val="tx1"/>
                </a:solidFill>
                <a:latin typeface="+mn-lt"/>
                <a:cs typeface="Arial" charset="0"/>
              </a:rPr>
              <a:t>   </a:t>
            </a:r>
            <a:endParaRPr lang="pl-PL" altLang="pl-PL" kern="0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AFC6E55-6892-3C8F-C247-714E30BB1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112713"/>
            <a:ext cx="48244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/>
              <a:t>Instructions for flash presentation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/>
              <a:t> </a:t>
            </a:r>
            <a:endParaRPr lang="en-GB" altLang="en-US" sz="2000" b="1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9082DF8C-043B-0037-E188-E943E1EBF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571500"/>
            <a:ext cx="71294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Symbol" pitchFamily="2" charset="2"/>
              <a:buChar char=""/>
            </a:pPr>
            <a:r>
              <a:rPr lang="en-GB" altLang="en-US" sz="1800">
                <a:cs typeface="Times New Roman" panose="02020603050405020304" pitchFamily="18" charset="0"/>
              </a:rPr>
              <a:t>The presentations will last no more than </a:t>
            </a:r>
            <a:r>
              <a:rPr lang="en-GB" altLang="en-US" sz="1800" b="1" u="sng">
                <a:cs typeface="Times New Roman" panose="02020603050405020304" pitchFamily="18" charset="0"/>
              </a:rPr>
              <a:t>7 minutes</a:t>
            </a:r>
            <a:r>
              <a:rPr lang="en-GB" altLang="en-US" sz="1800">
                <a:cs typeface="Times New Roman" panose="02020603050405020304" pitchFamily="18" charset="0"/>
              </a:rPr>
              <a:t>. </a:t>
            </a:r>
            <a:endParaRPr lang="en-GB" altLang="en-US" sz="18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Symbol" pitchFamily="2" charset="2"/>
              <a:buChar char=""/>
            </a:pPr>
            <a:r>
              <a:rPr lang="en-GB" altLang="en-US" sz="1800">
                <a:cs typeface="Times New Roman" panose="02020603050405020304" pitchFamily="18" charset="0"/>
              </a:rPr>
              <a:t>Submit your presentation to </a:t>
            </a:r>
            <a:r>
              <a:rPr lang="en-GB" altLang="en-US" sz="1800" u="sng">
                <a:solidFill>
                  <a:srgbClr val="0000FF"/>
                </a:solidFill>
                <a:cs typeface="Times New Roman" panose="02020603050405020304" pitchFamily="18" charset="0"/>
                <a:hlinkClick r:id="rId3"/>
              </a:rPr>
              <a:t>researchinnovationeu@gmail.com</a:t>
            </a:r>
            <a:r>
              <a:rPr lang="en-GB" altLang="en-US" sz="1800">
                <a:cs typeface="Times New Roman" panose="02020603050405020304" pitchFamily="18" charset="0"/>
              </a:rPr>
              <a:t> and </a:t>
            </a:r>
            <a:r>
              <a:rPr lang="en-GB" altLang="en-US" sz="1800">
                <a:cs typeface="Times New Roman" panose="02020603050405020304" pitchFamily="18" charset="0"/>
                <a:hlinkClick r:id="rId4"/>
              </a:rPr>
              <a:t>india@euraxess.net</a:t>
            </a:r>
            <a:r>
              <a:rPr lang="en-GB" altLang="en-US" sz="1800">
                <a:cs typeface="Times New Roman" panose="02020603050405020304" pitchFamily="18" charset="0"/>
              </a:rPr>
              <a:t> 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7">
            <a:extLst>
              <a:ext uri="{FF2B5EF4-FFF2-40B4-BE49-F238E27FC236}">
                <a16:creationId xmlns:a16="http://schemas.microsoft.com/office/drawing/2014/main" id="{22EB7AFC-19B2-501A-CEC6-CF61F421A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-63500"/>
            <a:ext cx="8424862" cy="403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endParaRPr lang="en-GB" altLang="pl-PL" dirty="0">
              <a:cs typeface="Arial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pl-PL" altLang="pl-PL" sz="3600" dirty="0">
                <a:latin typeface="+mn-lt"/>
                <a:cs typeface="Arial" charset="0"/>
              </a:rPr>
              <a:t>Contact details (edit)</a:t>
            </a:r>
            <a:endParaRPr lang="en-GB" altLang="pl-PL" sz="3600" dirty="0">
              <a:latin typeface="+mn-lt"/>
              <a:cs typeface="Arial" charset="0"/>
            </a:endParaRPr>
          </a:p>
          <a:p>
            <a:pPr marL="0" indent="0" algn="just"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GB" altLang="pl-PL" sz="2000" dirty="0">
                <a:latin typeface="+mn-lt"/>
                <a:cs typeface="Arial" charset="0"/>
              </a:rPr>
              <a:t>Do not forget to add: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GB" altLang="pl-PL" sz="2000" dirty="0">
                <a:latin typeface="+mn-lt"/>
                <a:cs typeface="Arial" charset="0"/>
              </a:rPr>
              <a:t>your own name and email address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GB" altLang="pl-PL" sz="2000" dirty="0">
                <a:latin typeface="+mn-lt"/>
                <a:cs typeface="Arial" charset="0"/>
              </a:rPr>
              <a:t>your organisation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GB" altLang="pl-PL" sz="2000" dirty="0">
                <a:latin typeface="+mn-lt"/>
                <a:cs typeface="Arial" charset="0"/>
              </a:rPr>
              <a:t>the nature of your organisation e.g. SME, academic institution, public, private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GB" altLang="pl-PL" sz="2000" dirty="0">
                <a:latin typeface="+mn-lt"/>
                <a:cs typeface="Arial" charset="0"/>
              </a:rPr>
              <a:t>the country from which it operates</a:t>
            </a:r>
            <a:endParaRPr lang="pl-PL" altLang="pl-PL" sz="2000" dirty="0">
              <a:solidFill>
                <a:srgbClr val="308EB4"/>
              </a:solidFill>
              <a:latin typeface="+mn-lt"/>
              <a:cs typeface="Arial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</TotalTime>
  <Words>319</Words>
  <Application>Microsoft Macintosh PowerPoint</Application>
  <PresentationFormat>On-screen Show (4:3)</PresentationFormat>
  <Paragraphs>51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Arial</vt:lpstr>
      <vt:lpstr>Times New Roman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EEAS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sahib</dc:creator>
  <cp:lastModifiedBy>EURAXESS India</cp:lastModifiedBy>
  <cp:revision>66</cp:revision>
  <cp:lastPrinted>2018-07-26T11:09:49Z</cp:lastPrinted>
  <dcterms:created xsi:type="dcterms:W3CDTF">2018-07-26T06:52:06Z</dcterms:created>
  <dcterms:modified xsi:type="dcterms:W3CDTF">2024-05-08T11:21:58Z</dcterms:modified>
</cp:coreProperties>
</file>