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24A5-6C7F-082C-C04D-BE080A29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02E4-DC3A-4177-B526-239245DA2D34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71434-7AC5-99F9-093E-4E0BCF7B0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A5DCC-C29F-BAD1-9989-B70C2045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6DCC3-6EF5-4F70-8ED6-C3E07A6A3A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962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E29BB-CED1-44A3-59F1-FBDBC6A70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24FEA-5236-45F9-AF17-A3B9EFB37588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436EB-DB04-CCA5-1108-988AE5A11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C495-9472-E5FB-3074-FF35E570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9605-93A4-4188-ADF0-145AAB2187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71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1F69E-4737-08AF-75D5-1BCC2D68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99E3D-FFBC-4803-BD93-4F4F6EAC2961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0D257-3AFD-4EE2-BA98-B84FB6B6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CF9FF-4CFF-711E-A283-DBFCA332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12C29-C795-4175-BF1D-D25AF84A4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4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E642F-C931-5F99-F41F-97485247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956F-A5A6-4D7B-AA08-A0C638AEE16E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983-DEC8-C282-3F72-2DA163E3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5545F-1895-E227-4FE6-E0C2A36F0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A560F-9DDE-40F4-B23A-2B73D11E6E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744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2A324-DD3D-BA85-CCB3-E94CBC4D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201E-2843-4EEA-822D-342C90F9035D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BB27B-14A1-CD17-9410-7E0D580D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FB63D-A513-32C5-551A-4BABC0DB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8BB42-704B-4DB7-892D-CD51479018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0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EFA06-0EB5-66AC-0AA9-C4C63E0D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A057-0DE4-4435-B0C9-FDC8BA7978A2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D81B61-DE9D-B671-CC33-0F075F32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31D6F3-213D-A9F3-5201-B5F4FF7E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29AAE-58BD-4DAD-B15E-A49DDE011E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63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A7253D-C2F6-6DF0-CF0A-714C78D22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6751-7DAC-40DB-B88B-2FCEEDFC6A4E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A1D634-01F5-C1E0-FDE2-F6CD9DBE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53C5F5-9985-8A81-AF89-66DB2D43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94834-7EBC-4D1C-B339-637BB29669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04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2430FD6-18C2-8442-8F30-824AE2F9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5ECF-0C4E-4950-8BC0-854020E96F9A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DAFED7-BAB2-202F-B2AD-BC0DF396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A41DEA-9047-A534-E9BD-7583B091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7BC3A-3DCF-43F3-8EA8-C7DC026798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979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47707E-E570-4EC4-C0EB-C5B6B687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D2D99-7C8A-4BBB-A636-F66DF7737A06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151DCA-DFD8-492D-6380-0FFD77F8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077D14-D7D6-67DC-F362-1DDF286D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EE91-FD25-45A3-B322-6CD5E34A00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90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06BAEE-63A4-0AD0-ABAB-8258E4B4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C9D1-7B02-4592-9010-9EDB5301392D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10AA7A-17B4-B8F5-4C11-C4E60876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5D4D3B-0650-E0BE-EFEF-39CD8252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5725-9612-4550-BFB9-A4E2E1743E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500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9FEFA7-1F6E-6E4A-A89A-065F57FB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DE54-7051-4E19-BAA0-9B07A13A22B9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67FEB5-7014-6D06-D2E8-53061E9E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6A912E-7A6D-D0B4-CEC4-0F24F002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6B06F-40B7-4C9B-AD49-4AEEEC0E16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27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AA8A22-821F-35E2-7D8D-FB8EB3B4DD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331BC5A-9424-B0FB-7CF6-AED9E694CC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A5C67-61E8-7352-7A3B-AE6E00A08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F88D4-873D-43ED-A4D0-C928FAFA6F62}" type="datetimeFigureOut">
              <a:rPr lang="en-GB"/>
              <a:pPr>
                <a:defRPr/>
              </a:pPr>
              <a:t>20/01/2023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09CC4-224B-F554-6B31-C3B798650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7D49A-AF56-31AF-3156-5FA779DD4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6475778-0F55-4B94-B593-5112503459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innovatione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india@euraxess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>
            <a:extLst>
              <a:ext uri="{FF2B5EF4-FFF2-40B4-BE49-F238E27FC236}">
                <a16:creationId xmlns:a16="http://schemas.microsoft.com/office/drawing/2014/main" id="{1C805923-4BFD-947A-A505-C83C9A051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68313"/>
            <a:ext cx="676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Information and Brokerage Event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Horizon Europe 2023 Call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Co-Funded by the MoES, Government of India</a:t>
            </a:r>
          </a:p>
        </p:txBody>
      </p:sp>
      <p:grpSp>
        <p:nvGrpSpPr>
          <p:cNvPr id="2051" name="Group 3">
            <a:extLst>
              <a:ext uri="{FF2B5EF4-FFF2-40B4-BE49-F238E27FC236}">
                <a16:creationId xmlns:a16="http://schemas.microsoft.com/office/drawing/2014/main" id="{A7B37AAE-DA6D-89C3-53AF-F1FE1211940F}"/>
              </a:ext>
            </a:extLst>
          </p:cNvPr>
          <p:cNvGrpSpPr>
            <a:grpSpLocks/>
          </p:cNvGrpSpPr>
          <p:nvPr/>
        </p:nvGrpSpPr>
        <p:grpSpPr bwMode="auto">
          <a:xfrm>
            <a:off x="185738" y="522288"/>
            <a:ext cx="8850312" cy="858837"/>
            <a:chOff x="755650" y="469900"/>
            <a:chExt cx="7980363" cy="757238"/>
          </a:xfrm>
        </p:grpSpPr>
        <p:pic>
          <p:nvPicPr>
            <p:cNvPr id="2053" name="Picture 6" descr="Image result for european flag logo">
              <a:extLst>
                <a:ext uri="{FF2B5EF4-FFF2-40B4-BE49-F238E27FC236}">
                  <a16:creationId xmlns:a16="http://schemas.microsoft.com/office/drawing/2014/main" id="{2CA8D4D9-34FE-C6F9-77E6-5F5282A5B9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476250"/>
              <a:ext cx="1125538" cy="75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7" descr="Related image">
              <a:extLst>
                <a:ext uri="{FF2B5EF4-FFF2-40B4-BE49-F238E27FC236}">
                  <a16:creationId xmlns:a16="http://schemas.microsoft.com/office/drawing/2014/main" id="{7ED29D77-1C86-0C97-B21A-8BF6657422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188" y="469900"/>
              <a:ext cx="1139825" cy="75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8260521-E501-758F-C63F-4B65FB61710D}"/>
              </a:ext>
            </a:extLst>
          </p:cNvPr>
          <p:cNvSpPr txBox="1"/>
          <p:nvPr/>
        </p:nvSpPr>
        <p:spPr>
          <a:xfrm>
            <a:off x="142875" y="1989138"/>
            <a:ext cx="8894763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en-GB" sz="2000" dirty="0">
                <a:latin typeface="+mn-lt"/>
                <a:cs typeface="Arial" charset="0"/>
              </a:rPr>
              <a:t>HORIZON-CL6-2023-CLIMATE-01-8: Closing the research gaps on Essential Ocean Variables (EOVs) in support of global assessments (RIA)</a:t>
            </a:r>
          </a:p>
          <a:p>
            <a:pPr lvl="1" algn="ctr" eaLnBrk="1" hangingPunct="1"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Date of the event (edit)</a:t>
            </a:r>
          </a:p>
          <a:p>
            <a:pPr eaLnBrk="1" hangingPunct="1"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TITLE of talk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Name of presenter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Name of Organisation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Country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Your contact details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3855C08-405D-26DE-D7C9-D574A3FC6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1214438"/>
            <a:ext cx="88328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GB" altLang="pl-PL" sz="2400" u="sng" kern="0" dirty="0">
                <a:solidFill>
                  <a:srgbClr val="FF0000"/>
                </a:solidFill>
                <a:latin typeface="+mj-lt"/>
                <a:cs typeface="+mn-cs"/>
              </a:rPr>
              <a:t>In case of presenting a project idea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Slides may show: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Project proposal title (if decided)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Topic to be addressed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Project description (brief)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Current consortium (if any)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Profile of the partners sought (type, skills, role, etc.)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pl-PL" sz="2400" u="sng" kern="0" dirty="0">
                <a:solidFill>
                  <a:srgbClr val="FF0000"/>
                </a:solidFill>
                <a:latin typeface="+mj-lt"/>
                <a:cs typeface="+mn-cs"/>
              </a:rPr>
              <a:t>In case of presenting an entity profile linked to a specific topic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Slides may show: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Topic to be addressed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Specific contribution to the topic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The profile should point out your core competencies/core tasks. It should describe the type of cooperation you are looking for;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Experience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Key words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F9289C5-6ADB-B200-8EDB-1FC5CBA18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112713"/>
            <a:ext cx="85439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How to create your flash presentation</a:t>
            </a:r>
            <a:br>
              <a:rPr lang="en-GB" altLang="en-US" sz="2400" b="1"/>
            </a:br>
            <a:r>
              <a:rPr lang="en-GB" altLang="en-US" sz="2400" b="1"/>
              <a:t>Guidelines for participants Instructions for flash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(max. 7 slides)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 </a:t>
            </a:r>
            <a:endParaRPr lang="en-GB" altLang="en-US" sz="20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556587BD-D116-A8A8-0007-6C576B2CF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82015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altLang="pl-PL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400" u="sng" dirty="0">
                <a:solidFill>
                  <a:schemeClr val="tx1"/>
                </a:solidFill>
                <a:latin typeface="+mn-lt"/>
                <a:cs typeface="Arial" charset="0"/>
              </a:rPr>
              <a:t>Please note</a:t>
            </a:r>
            <a:r>
              <a:rPr lang="pl-PL" altLang="pl-PL" sz="2400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the presentations should be in English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do not overload your slides – provide links to additional material available on the web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do not use videos, etc. – this might not work with the IT system used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please </a:t>
            </a:r>
            <a:r>
              <a:rPr lang="en-GB" altLang="pl-PL" sz="2000" u="sng" dirty="0">
                <a:solidFill>
                  <a:schemeClr val="tx1"/>
                </a:solidFill>
                <a:latin typeface="+mn-lt"/>
                <a:cs typeface="Arial" charset="0"/>
              </a:rPr>
              <a:t>submit  your flash presentation at the earliest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all submitted flash presentations will be made available on the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our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website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send your flash presentation to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  <a:hlinkClick r:id="rId3"/>
              </a:rPr>
              <a:t>researchinnovationeu@gmail.com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  <a:hlinkClick r:id="rId4"/>
              </a:rPr>
              <a:t>india@euraxess.net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  </a:t>
            </a:r>
            <a:endParaRPr lang="pl-PL" altLang="pl-PL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E06BD17-0BE0-139B-063E-2DC24100E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2713"/>
            <a:ext cx="482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Instructions for flash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 </a:t>
            </a:r>
            <a:endParaRPr lang="en-GB" altLang="en-US" sz="2000" b="1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CB74783-908B-8BFC-4057-186FE9E1E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71500"/>
            <a:ext cx="7129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GB" altLang="en-US" sz="1800">
                <a:cs typeface="Times New Roman" panose="02020603050405020304" pitchFamily="18" charset="0"/>
              </a:rPr>
              <a:t>The presentations will last no more than </a:t>
            </a:r>
            <a:r>
              <a:rPr lang="en-GB" altLang="en-US" sz="1800" b="1" u="sng">
                <a:cs typeface="Times New Roman" panose="02020603050405020304" pitchFamily="18" charset="0"/>
              </a:rPr>
              <a:t>7 minutes</a:t>
            </a:r>
            <a:r>
              <a:rPr lang="en-GB" altLang="en-US" sz="1800">
                <a:cs typeface="Times New Roman" panose="02020603050405020304" pitchFamily="18" charset="0"/>
              </a:rPr>
              <a:t>. </a:t>
            </a:r>
            <a:endParaRPr lang="en-GB" altLang="en-US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GB" altLang="en-US" sz="1800">
                <a:cs typeface="Times New Roman" panose="02020603050405020304" pitchFamily="18" charset="0"/>
              </a:rPr>
              <a:t>Submit your presentation to </a:t>
            </a:r>
            <a:r>
              <a:rPr lang="en-GB" altLang="en-US" sz="1800" u="sng">
                <a:solidFill>
                  <a:srgbClr val="0000FF"/>
                </a:solidFill>
                <a:cs typeface="Times New Roman" panose="02020603050405020304" pitchFamily="18" charset="0"/>
                <a:hlinkClick r:id="rId3"/>
              </a:rPr>
              <a:t>researchinnovationeu@gmail.com</a:t>
            </a:r>
            <a:r>
              <a:rPr lang="en-GB" altLang="en-US" sz="1800">
                <a:cs typeface="Times New Roman" panose="02020603050405020304" pitchFamily="18" charset="0"/>
              </a:rPr>
              <a:t> and </a:t>
            </a:r>
            <a:r>
              <a:rPr lang="en-GB" altLang="en-US" sz="1800">
                <a:cs typeface="Times New Roman" panose="02020603050405020304" pitchFamily="18" charset="0"/>
                <a:hlinkClick r:id="rId4"/>
              </a:rPr>
              <a:t>india@euraxess.net</a:t>
            </a:r>
            <a:r>
              <a:rPr lang="en-GB" altLang="en-US" sz="1800"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>
            <a:extLst>
              <a:ext uri="{FF2B5EF4-FFF2-40B4-BE49-F238E27FC236}">
                <a16:creationId xmlns:a16="http://schemas.microsoft.com/office/drawing/2014/main" id="{14CA0837-D48B-760E-6849-D95A8E9A5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-63500"/>
            <a:ext cx="8424862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GB" altLang="pl-PL" dirty="0"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l-PL" altLang="pl-PL" sz="3600" dirty="0">
                <a:latin typeface="+mn-lt"/>
                <a:cs typeface="Arial" charset="0"/>
              </a:rPr>
              <a:t>Contact details (edit)</a:t>
            </a:r>
            <a:endParaRPr lang="en-GB" altLang="pl-PL" sz="3600" dirty="0">
              <a:latin typeface="+mn-lt"/>
              <a:cs typeface="Arial" charset="0"/>
            </a:endParaRPr>
          </a:p>
          <a:p>
            <a:pPr marL="0" indent="0" algn="just"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GB" altLang="pl-PL" sz="2000" dirty="0">
                <a:latin typeface="+mn-lt"/>
                <a:cs typeface="Arial" charset="0"/>
              </a:rPr>
              <a:t>Do not forget to add: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your own name and email address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your organisation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the nature of your organisation e.g. SME, academic institution, public, private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the country from which it operates</a:t>
            </a:r>
            <a:endParaRPr lang="pl-PL" altLang="pl-PL" sz="2000" dirty="0">
              <a:solidFill>
                <a:srgbClr val="308EB4"/>
              </a:solidFill>
              <a:latin typeface="+mn-lt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Times New Roman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sahib</dc:creator>
  <cp:lastModifiedBy>Vincent Pucher</cp:lastModifiedBy>
  <cp:revision>69</cp:revision>
  <cp:lastPrinted>2018-07-26T11:09:49Z</cp:lastPrinted>
  <dcterms:created xsi:type="dcterms:W3CDTF">2018-07-26T06:52:06Z</dcterms:created>
  <dcterms:modified xsi:type="dcterms:W3CDTF">2023-01-20T05:34:28Z</dcterms:modified>
</cp:coreProperties>
</file>