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489"/>
    <a:srgbClr val="1B839D"/>
    <a:srgbClr val="B02991"/>
    <a:srgbClr val="253F8E"/>
    <a:srgbClr val="CC3399"/>
    <a:srgbClr val="008EAF"/>
    <a:srgbClr val="BD1A8D"/>
    <a:srgbClr val="FFC20E"/>
    <a:srgbClr val="008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16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png"/><Relationship Id="rId1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F322F-4741-478B-986D-7CD16478EF2A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7AF733-2ED3-4E59-9CF7-1C6F6270C294}">
      <dgm:prSet phldrT="[Text]"/>
      <dgm:spPr>
        <a:solidFill>
          <a:srgbClr val="008EAF"/>
        </a:solidFill>
        <a:ln>
          <a:noFill/>
        </a:ln>
      </dgm:spPr>
      <dgm:t>
        <a:bodyPr/>
        <a:lstStyle/>
        <a:p>
          <a:r>
            <a:rPr lang="en-US" dirty="0"/>
            <a:t>EURAXESS PORTAL</a:t>
          </a:r>
        </a:p>
      </dgm:t>
    </dgm:pt>
    <dgm:pt modelId="{86C588E0-C8FE-40D9-9D47-F8A04BB167D3}" type="parTrans" cxnId="{3AB6FDD4-6ECE-4D32-BCEF-F562061C4D5B}">
      <dgm:prSet/>
      <dgm:spPr/>
      <dgm:t>
        <a:bodyPr/>
        <a:lstStyle/>
        <a:p>
          <a:endParaRPr lang="en-US"/>
        </a:p>
      </dgm:t>
    </dgm:pt>
    <dgm:pt modelId="{AB2D1D69-ACEA-4183-BDB1-A236F9C41F11}" type="sibTrans" cxnId="{3AB6FDD4-6ECE-4D32-BCEF-F562061C4D5B}">
      <dgm:prSet/>
      <dgm:spPr/>
      <dgm:t>
        <a:bodyPr/>
        <a:lstStyle/>
        <a:p>
          <a:endParaRPr lang="en-US"/>
        </a:p>
      </dgm:t>
    </dgm:pt>
    <dgm:pt modelId="{ED887F79-A0EA-49EA-97E5-377D18D5443E}">
      <dgm:prSet phldrT="[Text]" custT="1"/>
      <dgm:spPr>
        <a:blipFill dpi="0" rotWithShape="0">
          <a:blip xmlns:r="http://schemas.openxmlformats.org/officeDocument/2006/relationships" r:embed="rId1"/>
          <a:srcRect/>
          <a:stretch>
            <a:fillRect t="-9000" b="-10000"/>
          </a:stretch>
        </a:blipFill>
        <a:ln w="38100">
          <a:solidFill>
            <a:srgbClr val="008EAF"/>
          </a:solidFill>
        </a:ln>
      </dgm:spPr>
      <dgm:t>
        <a:bodyPr/>
        <a:lstStyle/>
        <a:p>
          <a:pPr>
            <a:lnSpc>
              <a:spcPct val="100000"/>
            </a:lnSpc>
            <a:buNone/>
          </a:pPr>
          <a:endParaRPr lang="en-US" sz="1100" dirty="0">
            <a:solidFill>
              <a:srgbClr val="164796"/>
            </a:solidFill>
          </a:endParaRPr>
        </a:p>
      </dgm:t>
    </dgm:pt>
    <dgm:pt modelId="{BA341789-D9A7-4BCE-BEA4-D92FD2DAF9CC}" type="parTrans" cxnId="{A1CB40BA-BAEF-4362-9B75-648068BB6EDE}">
      <dgm:prSet/>
      <dgm:spPr/>
      <dgm:t>
        <a:bodyPr/>
        <a:lstStyle/>
        <a:p>
          <a:endParaRPr lang="en-US"/>
        </a:p>
      </dgm:t>
    </dgm:pt>
    <dgm:pt modelId="{6FAA32BE-AED8-493A-8752-1AF864CFD030}" type="sibTrans" cxnId="{A1CB40BA-BAEF-4362-9B75-648068BB6EDE}">
      <dgm:prSet/>
      <dgm:spPr/>
      <dgm:t>
        <a:bodyPr/>
        <a:lstStyle/>
        <a:p>
          <a:endParaRPr lang="en-US"/>
        </a:p>
      </dgm:t>
    </dgm:pt>
    <dgm:pt modelId="{D1292D39-C75E-4276-B72A-F2643F8F749B}">
      <dgm:prSet phldrT="[Text]"/>
      <dgm:spPr>
        <a:solidFill>
          <a:srgbClr val="253F8E"/>
        </a:solidFill>
        <a:ln>
          <a:noFill/>
        </a:ln>
      </dgm:spPr>
      <dgm:t>
        <a:bodyPr/>
        <a:lstStyle/>
        <a:p>
          <a:r>
            <a:rPr lang="is-IS" dirty="0"/>
            <a:t>EUROPEAN RESEARCH AREA</a:t>
          </a:r>
          <a:endParaRPr lang="en-US" dirty="0"/>
        </a:p>
      </dgm:t>
    </dgm:pt>
    <dgm:pt modelId="{7011A3A5-6B9A-4CB1-B28B-6F73A6199995}" type="parTrans" cxnId="{FA12DDDF-38C3-485B-BA65-1EC1FA6CFE74}">
      <dgm:prSet/>
      <dgm:spPr/>
      <dgm:t>
        <a:bodyPr/>
        <a:lstStyle/>
        <a:p>
          <a:endParaRPr lang="en-US"/>
        </a:p>
      </dgm:t>
    </dgm:pt>
    <dgm:pt modelId="{196A3783-AE7C-48E2-920C-C1A78858EE67}" type="sibTrans" cxnId="{FA12DDDF-38C3-485B-BA65-1EC1FA6CFE74}">
      <dgm:prSet/>
      <dgm:spPr/>
      <dgm:t>
        <a:bodyPr/>
        <a:lstStyle/>
        <a:p>
          <a:endParaRPr lang="en-US"/>
        </a:p>
      </dgm:t>
    </dgm:pt>
    <dgm:pt modelId="{BF11B74A-929A-4330-AFF1-2F657C43BAA8}">
      <dgm:prSet phldrT="[Text]" custT="1"/>
      <dgm:spPr>
        <a:blipFill dpi="0" rotWithShape="0">
          <a:blip xmlns:r="http://schemas.openxmlformats.org/officeDocument/2006/relationships" r:embed="rId2"/>
          <a:srcRect/>
          <a:stretch>
            <a:fillRect t="-9000" r="-10000" b="-10000"/>
          </a:stretch>
        </a:blipFill>
        <a:ln w="38100">
          <a:solidFill>
            <a:srgbClr val="253F8E"/>
          </a:solidFill>
        </a:ln>
      </dgm:spPr>
      <dgm:t>
        <a:bodyPr/>
        <a:lstStyle/>
        <a:p>
          <a:pPr algn="r">
            <a:lnSpc>
              <a:spcPct val="100000"/>
            </a:lnSpc>
            <a:buNone/>
          </a:pPr>
          <a:endParaRPr lang="en-US" sz="1100" dirty="0">
            <a:solidFill>
              <a:srgbClr val="164796"/>
            </a:solidFill>
            <a:latin typeface="+mj-lt"/>
          </a:endParaRPr>
        </a:p>
      </dgm:t>
    </dgm:pt>
    <dgm:pt modelId="{7AD6A835-3885-4068-A784-CEB9383D71A1}" type="parTrans" cxnId="{B92A0ACC-C873-48B8-89B1-A1F0FF46BB98}">
      <dgm:prSet/>
      <dgm:spPr/>
      <dgm:t>
        <a:bodyPr/>
        <a:lstStyle/>
        <a:p>
          <a:endParaRPr lang="en-US"/>
        </a:p>
      </dgm:t>
    </dgm:pt>
    <dgm:pt modelId="{CD41233A-0948-4644-9612-CAF88E7AB2B6}" type="sibTrans" cxnId="{B92A0ACC-C873-48B8-89B1-A1F0FF46BB98}">
      <dgm:prSet/>
      <dgm:spPr/>
      <dgm:t>
        <a:bodyPr/>
        <a:lstStyle/>
        <a:p>
          <a:endParaRPr lang="en-US"/>
        </a:p>
      </dgm:t>
    </dgm:pt>
    <dgm:pt modelId="{061585C5-2734-4A53-9630-C3D285EF7149}">
      <dgm:prSet phldrT="[Text]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dirty="0"/>
            <a:t>EURAXESS WORLDWIDE</a:t>
          </a:r>
        </a:p>
      </dgm:t>
    </dgm:pt>
    <dgm:pt modelId="{4E160487-F587-4319-B6A5-D97583DA96D6}" type="parTrans" cxnId="{2726C668-707D-4FB4-BFE3-19931839E6E6}">
      <dgm:prSet/>
      <dgm:spPr/>
      <dgm:t>
        <a:bodyPr/>
        <a:lstStyle/>
        <a:p>
          <a:endParaRPr lang="en-US"/>
        </a:p>
      </dgm:t>
    </dgm:pt>
    <dgm:pt modelId="{C902A142-AA21-4BAE-BA7A-40235E5CCDF4}" type="sibTrans" cxnId="{2726C668-707D-4FB4-BFE3-19931839E6E6}">
      <dgm:prSet/>
      <dgm:spPr/>
      <dgm:t>
        <a:bodyPr/>
        <a:lstStyle/>
        <a:p>
          <a:endParaRPr lang="en-US"/>
        </a:p>
      </dgm:t>
    </dgm:pt>
    <dgm:pt modelId="{4F5552D3-54AD-4C15-A494-D991827B09C0}">
      <dgm:prSet phldrT="[Text]" custT="1"/>
      <dgm:spPr>
        <a:blipFill dpi="0" rotWithShape="0">
          <a:blip xmlns:r="http://schemas.openxmlformats.org/officeDocument/2006/relationships" r:embed="rId3"/>
          <a:srcRect/>
          <a:stretch>
            <a:fillRect r="-30000" b="-45000"/>
          </a:stretch>
        </a:blipFill>
        <a:ln w="38100">
          <a:solidFill>
            <a:srgbClr val="FFC000"/>
          </a:solidFill>
        </a:ln>
      </dgm:spPr>
      <dgm:t>
        <a:bodyPr anchor="b"/>
        <a:lstStyle/>
        <a:p>
          <a:pPr algn="r">
            <a:buNone/>
          </a:pPr>
          <a:endParaRPr lang="en-US" sz="1100" dirty="0">
            <a:solidFill>
              <a:srgbClr val="164796"/>
            </a:solidFill>
          </a:endParaRPr>
        </a:p>
      </dgm:t>
    </dgm:pt>
    <dgm:pt modelId="{EF745F37-3851-49CB-A51B-6F3D283605E7}" type="parTrans" cxnId="{DC7C76AA-6D5D-4F18-B8E6-E25B6D9C873F}">
      <dgm:prSet/>
      <dgm:spPr/>
      <dgm:t>
        <a:bodyPr/>
        <a:lstStyle/>
        <a:p>
          <a:endParaRPr lang="en-US"/>
        </a:p>
      </dgm:t>
    </dgm:pt>
    <dgm:pt modelId="{B7395495-9708-46B4-BA15-60A7839D5AFF}" type="sibTrans" cxnId="{DC7C76AA-6D5D-4F18-B8E6-E25B6D9C873F}">
      <dgm:prSet/>
      <dgm:spPr/>
      <dgm:t>
        <a:bodyPr/>
        <a:lstStyle/>
        <a:p>
          <a:endParaRPr lang="en-US"/>
        </a:p>
      </dgm:t>
    </dgm:pt>
    <dgm:pt modelId="{BBAAAFE5-CF7F-4CE7-BBD2-30C13BD65737}">
      <dgm:prSet phldrT="[Text]"/>
      <dgm:spPr>
        <a:solidFill>
          <a:srgbClr val="CC3399"/>
        </a:solidFill>
        <a:ln>
          <a:noFill/>
        </a:ln>
      </dgm:spPr>
      <dgm:t>
        <a:bodyPr/>
        <a:lstStyle/>
        <a:p>
          <a:r>
            <a:rPr lang="en-US" dirty="0"/>
            <a:t>EURAXESS CENTRES</a:t>
          </a:r>
        </a:p>
      </dgm:t>
    </dgm:pt>
    <dgm:pt modelId="{AC0E7238-FB79-46FE-BF93-A1D5BA595B11}" type="parTrans" cxnId="{BCE02CC3-C8BD-45E4-8BFE-783BC8B26023}">
      <dgm:prSet/>
      <dgm:spPr/>
      <dgm:t>
        <a:bodyPr/>
        <a:lstStyle/>
        <a:p>
          <a:endParaRPr lang="en-US"/>
        </a:p>
      </dgm:t>
    </dgm:pt>
    <dgm:pt modelId="{AEC44D13-5266-4903-9135-EEB1B2745B12}" type="sibTrans" cxnId="{BCE02CC3-C8BD-45E4-8BFE-783BC8B26023}">
      <dgm:prSet/>
      <dgm:spPr/>
      <dgm:t>
        <a:bodyPr/>
        <a:lstStyle/>
        <a:p>
          <a:endParaRPr lang="en-US"/>
        </a:p>
      </dgm:t>
    </dgm:pt>
    <dgm:pt modelId="{695F82CD-95BC-4F25-AD9F-91800BCEAD62}">
      <dgm:prSet phldrT="[Text]" custT="1"/>
      <dgm:spPr>
        <a:blipFill dpi="0" rotWithShape="0">
          <a:blip xmlns:r="http://schemas.openxmlformats.org/officeDocument/2006/relationships" r:embed="rId4"/>
          <a:srcRect/>
          <a:stretch>
            <a:fillRect l="-4000" t="-2000" r="1000" b="-5000"/>
          </a:stretch>
        </a:blipFill>
        <a:ln w="38100">
          <a:solidFill>
            <a:srgbClr val="CC3399"/>
          </a:solidFill>
        </a:ln>
      </dgm:spPr>
      <dgm:t>
        <a:bodyPr anchor="b"/>
        <a:lstStyle/>
        <a:p>
          <a:pPr>
            <a:buNone/>
          </a:pPr>
          <a:endParaRPr lang="en-US" sz="1100" dirty="0">
            <a:solidFill>
              <a:srgbClr val="164796"/>
            </a:solidFill>
          </a:endParaRPr>
        </a:p>
      </dgm:t>
    </dgm:pt>
    <dgm:pt modelId="{B61DFB2A-D007-437E-BACA-69467B6D5CC9}" type="parTrans" cxnId="{F520563B-EB9C-4DF3-94E7-DE161069BEC0}">
      <dgm:prSet/>
      <dgm:spPr/>
      <dgm:t>
        <a:bodyPr/>
        <a:lstStyle/>
        <a:p>
          <a:endParaRPr lang="en-US"/>
        </a:p>
      </dgm:t>
    </dgm:pt>
    <dgm:pt modelId="{DAD48F9E-6265-43DD-BCCD-1FBA1DE7C517}" type="sibTrans" cxnId="{F520563B-EB9C-4DF3-94E7-DE161069BEC0}">
      <dgm:prSet/>
      <dgm:spPr/>
      <dgm:t>
        <a:bodyPr/>
        <a:lstStyle/>
        <a:p>
          <a:endParaRPr lang="en-US"/>
        </a:p>
      </dgm:t>
    </dgm:pt>
    <dgm:pt modelId="{B63BD1B0-E65C-4A99-A355-7F357AB4DA3F}">
      <dgm:prSet custT="1"/>
      <dgm:spPr>
        <a:ln w="38100">
          <a:solidFill>
            <a:srgbClr val="253F8E"/>
          </a:solidFill>
        </a:ln>
      </dgm:spPr>
      <dgm:t>
        <a:bodyPr/>
        <a:lstStyle/>
        <a:p>
          <a:pPr algn="l">
            <a:lnSpc>
              <a:spcPct val="100000"/>
            </a:lnSpc>
            <a:buNone/>
          </a:pPr>
          <a:endParaRPr lang="en-US" sz="1100" dirty="0">
            <a:solidFill>
              <a:srgbClr val="164796"/>
            </a:solidFill>
            <a:latin typeface="+mj-lt"/>
          </a:endParaRPr>
        </a:p>
      </dgm:t>
    </dgm:pt>
    <dgm:pt modelId="{13A06338-3045-4527-802C-0054A83A0C30}" type="sibTrans" cxnId="{F0743F46-9B44-4FE0-BFE0-794791D20C08}">
      <dgm:prSet/>
      <dgm:spPr/>
      <dgm:t>
        <a:bodyPr/>
        <a:lstStyle/>
        <a:p>
          <a:endParaRPr lang="en-US"/>
        </a:p>
      </dgm:t>
    </dgm:pt>
    <dgm:pt modelId="{36FA23CF-6DEB-404F-9097-65AD5A330A85}" type="parTrans" cxnId="{F0743F46-9B44-4FE0-BFE0-794791D20C08}">
      <dgm:prSet/>
      <dgm:spPr/>
      <dgm:t>
        <a:bodyPr/>
        <a:lstStyle/>
        <a:p>
          <a:endParaRPr lang="en-US"/>
        </a:p>
      </dgm:t>
    </dgm:pt>
    <dgm:pt modelId="{8ABB33D1-3B0F-4361-80E5-9E347A013E2E}" type="pres">
      <dgm:prSet presAssocID="{B69F322F-4741-478B-986D-7CD16478EF2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3559D93-FBD5-4947-A3FB-F31DAA54C810}" type="pres">
      <dgm:prSet presAssocID="{B69F322F-4741-478B-986D-7CD16478EF2A}" presName="children" presStyleCnt="0"/>
      <dgm:spPr/>
    </dgm:pt>
    <dgm:pt modelId="{D24B26D6-BAE9-4A5F-A0D6-3B0FBBD8ECBE}" type="pres">
      <dgm:prSet presAssocID="{B69F322F-4741-478B-986D-7CD16478EF2A}" presName="child1group" presStyleCnt="0"/>
      <dgm:spPr/>
    </dgm:pt>
    <dgm:pt modelId="{5D984F12-5111-4FE2-B69C-35FA4BF39852}" type="pres">
      <dgm:prSet presAssocID="{B69F322F-4741-478B-986D-7CD16478EF2A}" presName="child1" presStyleLbl="bgAcc1" presStyleIdx="0" presStyleCnt="4" custScaleX="133312"/>
      <dgm:spPr/>
    </dgm:pt>
    <dgm:pt modelId="{3ADD2FF1-326B-407C-82E6-77D463C67D2C}" type="pres">
      <dgm:prSet presAssocID="{B69F322F-4741-478B-986D-7CD16478EF2A}" presName="child1Text" presStyleLbl="bgAcc1" presStyleIdx="0" presStyleCnt="4">
        <dgm:presLayoutVars>
          <dgm:bulletEnabled val="1"/>
        </dgm:presLayoutVars>
      </dgm:prSet>
      <dgm:spPr/>
    </dgm:pt>
    <dgm:pt modelId="{757194AE-8796-4FA7-9DF6-0E8E999805C1}" type="pres">
      <dgm:prSet presAssocID="{B69F322F-4741-478B-986D-7CD16478EF2A}" presName="child2group" presStyleCnt="0"/>
      <dgm:spPr/>
    </dgm:pt>
    <dgm:pt modelId="{04ECDBF8-E759-4A73-AD7E-268DF450EDBE}" type="pres">
      <dgm:prSet presAssocID="{B69F322F-4741-478B-986D-7CD16478EF2A}" presName="child2" presStyleLbl="bgAcc1" presStyleIdx="1" presStyleCnt="4" custScaleX="133312"/>
      <dgm:spPr/>
    </dgm:pt>
    <dgm:pt modelId="{8525D67E-7BE7-4A92-8FEE-7B112101A97C}" type="pres">
      <dgm:prSet presAssocID="{B69F322F-4741-478B-986D-7CD16478EF2A}" presName="child2Text" presStyleLbl="bgAcc1" presStyleIdx="1" presStyleCnt="4">
        <dgm:presLayoutVars>
          <dgm:bulletEnabled val="1"/>
        </dgm:presLayoutVars>
      </dgm:prSet>
      <dgm:spPr/>
    </dgm:pt>
    <dgm:pt modelId="{9CD38B04-401B-4029-BC86-0419900C3AE6}" type="pres">
      <dgm:prSet presAssocID="{B69F322F-4741-478B-986D-7CD16478EF2A}" presName="child3group" presStyleCnt="0"/>
      <dgm:spPr/>
    </dgm:pt>
    <dgm:pt modelId="{4AA19817-C87A-4231-95D4-781D46A5B5AC}" type="pres">
      <dgm:prSet presAssocID="{B69F322F-4741-478B-986D-7CD16478EF2A}" presName="child3" presStyleLbl="bgAcc1" presStyleIdx="2" presStyleCnt="4" custScaleX="133312"/>
      <dgm:spPr/>
    </dgm:pt>
    <dgm:pt modelId="{C101B0D8-2822-4344-BA30-A8E44CB833AB}" type="pres">
      <dgm:prSet presAssocID="{B69F322F-4741-478B-986D-7CD16478EF2A}" presName="child3Text" presStyleLbl="bgAcc1" presStyleIdx="2" presStyleCnt="4">
        <dgm:presLayoutVars>
          <dgm:bulletEnabled val="1"/>
        </dgm:presLayoutVars>
      </dgm:prSet>
      <dgm:spPr/>
    </dgm:pt>
    <dgm:pt modelId="{6F9DEC30-9EA1-4D05-82BE-26E1E0D8C217}" type="pres">
      <dgm:prSet presAssocID="{B69F322F-4741-478B-986D-7CD16478EF2A}" presName="child4group" presStyleCnt="0"/>
      <dgm:spPr/>
    </dgm:pt>
    <dgm:pt modelId="{29A011CF-E08D-40D4-8EA7-0B6B66461928}" type="pres">
      <dgm:prSet presAssocID="{B69F322F-4741-478B-986D-7CD16478EF2A}" presName="child4" presStyleLbl="bgAcc1" presStyleIdx="3" presStyleCnt="4" custScaleX="133312"/>
      <dgm:spPr/>
    </dgm:pt>
    <dgm:pt modelId="{91DB3156-3A48-4AB5-B7EA-319EEB44E11E}" type="pres">
      <dgm:prSet presAssocID="{B69F322F-4741-478B-986D-7CD16478EF2A}" presName="child4Text" presStyleLbl="bgAcc1" presStyleIdx="3" presStyleCnt="4">
        <dgm:presLayoutVars>
          <dgm:bulletEnabled val="1"/>
        </dgm:presLayoutVars>
      </dgm:prSet>
      <dgm:spPr/>
    </dgm:pt>
    <dgm:pt modelId="{473961A1-128F-4051-9F4B-28502E7CC20E}" type="pres">
      <dgm:prSet presAssocID="{B69F322F-4741-478B-986D-7CD16478EF2A}" presName="childPlaceholder" presStyleCnt="0"/>
      <dgm:spPr/>
    </dgm:pt>
    <dgm:pt modelId="{7D528CDB-0F24-49E9-944C-B668BC60E23E}" type="pres">
      <dgm:prSet presAssocID="{B69F322F-4741-478B-986D-7CD16478EF2A}" presName="circle" presStyleCnt="0"/>
      <dgm:spPr/>
    </dgm:pt>
    <dgm:pt modelId="{E32B00BA-A2BF-4BB8-88B6-FD5A0C7A3EA9}" type="pres">
      <dgm:prSet presAssocID="{B69F322F-4741-478B-986D-7CD16478EF2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02A1790-59D8-4534-ACD2-11D0B5B612C1}" type="pres">
      <dgm:prSet presAssocID="{B69F322F-4741-478B-986D-7CD16478EF2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DAE5DE7-00A1-4A0F-AC6F-3CE3503DD5EF}" type="pres">
      <dgm:prSet presAssocID="{B69F322F-4741-478B-986D-7CD16478EF2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080994C-E3C8-46B7-B622-BBFFF6200E3A}" type="pres">
      <dgm:prSet presAssocID="{B69F322F-4741-478B-986D-7CD16478EF2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9E29BAA-7C11-4492-8806-59850EDEAD43}" type="pres">
      <dgm:prSet presAssocID="{B69F322F-4741-478B-986D-7CD16478EF2A}" presName="quadrantPlaceholder" presStyleCnt="0"/>
      <dgm:spPr/>
    </dgm:pt>
    <dgm:pt modelId="{B28FF7A8-1232-40D3-84D4-E07D71831F24}" type="pres">
      <dgm:prSet presAssocID="{B69F322F-4741-478B-986D-7CD16478EF2A}" presName="center1" presStyleLbl="fgShp" presStyleIdx="0" presStyleCnt="2"/>
      <dgm:spPr/>
    </dgm:pt>
    <dgm:pt modelId="{E7DBBFD2-B29D-4BE9-8A37-1EFBD2EA9358}" type="pres">
      <dgm:prSet presAssocID="{B69F322F-4741-478B-986D-7CD16478EF2A}" presName="center2" presStyleLbl="fgShp" presStyleIdx="1" presStyleCnt="2"/>
      <dgm:spPr/>
    </dgm:pt>
  </dgm:ptLst>
  <dgm:cxnLst>
    <dgm:cxn modelId="{A6C9F812-CD72-4FF9-A77C-1AD20CE01B2F}" type="presOf" srcId="{DA7AF733-2ED3-4E59-9CF7-1C6F6270C294}" destId="{E32B00BA-A2BF-4BB8-88B6-FD5A0C7A3EA9}" srcOrd="0" destOrd="0" presId="urn:microsoft.com/office/officeart/2005/8/layout/cycle4"/>
    <dgm:cxn modelId="{F88CF52C-C5AC-45D2-89EE-7D5A3D093F27}" type="presOf" srcId="{D1292D39-C75E-4276-B72A-F2643F8F749B}" destId="{102A1790-59D8-4534-ACD2-11D0B5B612C1}" srcOrd="0" destOrd="0" presId="urn:microsoft.com/office/officeart/2005/8/layout/cycle4"/>
    <dgm:cxn modelId="{33F6E333-2D84-4E95-A244-418094B921A0}" type="presOf" srcId="{4F5552D3-54AD-4C15-A494-D991827B09C0}" destId="{C101B0D8-2822-4344-BA30-A8E44CB833AB}" srcOrd="1" destOrd="0" presId="urn:microsoft.com/office/officeart/2005/8/layout/cycle4"/>
    <dgm:cxn modelId="{F520563B-EB9C-4DF3-94E7-DE161069BEC0}" srcId="{BBAAAFE5-CF7F-4CE7-BBD2-30C13BD65737}" destId="{695F82CD-95BC-4F25-AD9F-91800BCEAD62}" srcOrd="0" destOrd="0" parTransId="{B61DFB2A-D007-437E-BACA-69467B6D5CC9}" sibTransId="{DAD48F9E-6265-43DD-BCCD-1FBA1DE7C517}"/>
    <dgm:cxn modelId="{5D5B6761-7CFB-4AB1-A0FA-9057BD63FD4C}" type="presOf" srcId="{061585C5-2734-4A53-9630-C3D285EF7149}" destId="{6DAE5DE7-00A1-4A0F-AC6F-3CE3503DD5EF}" srcOrd="0" destOrd="0" presId="urn:microsoft.com/office/officeart/2005/8/layout/cycle4"/>
    <dgm:cxn modelId="{D9F65144-4375-4060-B961-E4693DB6E43E}" type="presOf" srcId="{ED887F79-A0EA-49EA-97E5-377D18D5443E}" destId="{3ADD2FF1-326B-407C-82E6-77D463C67D2C}" srcOrd="1" destOrd="0" presId="urn:microsoft.com/office/officeart/2005/8/layout/cycle4"/>
    <dgm:cxn modelId="{F0743F46-9B44-4FE0-BFE0-794791D20C08}" srcId="{D1292D39-C75E-4276-B72A-F2643F8F749B}" destId="{B63BD1B0-E65C-4A99-A355-7F357AB4DA3F}" srcOrd="1" destOrd="0" parTransId="{36FA23CF-6DEB-404F-9097-65AD5A330A85}" sibTransId="{13A06338-3045-4527-802C-0054A83A0C30}"/>
    <dgm:cxn modelId="{2726C668-707D-4FB4-BFE3-19931839E6E6}" srcId="{B69F322F-4741-478B-986D-7CD16478EF2A}" destId="{061585C5-2734-4A53-9630-C3D285EF7149}" srcOrd="2" destOrd="0" parTransId="{4E160487-F587-4319-B6A5-D97583DA96D6}" sibTransId="{C902A142-AA21-4BAE-BA7A-40235E5CCDF4}"/>
    <dgm:cxn modelId="{30DE676E-6121-4ACF-8588-DF8E0BCB6406}" type="presOf" srcId="{695F82CD-95BC-4F25-AD9F-91800BCEAD62}" destId="{29A011CF-E08D-40D4-8EA7-0B6B66461928}" srcOrd="0" destOrd="0" presId="urn:microsoft.com/office/officeart/2005/8/layout/cycle4"/>
    <dgm:cxn modelId="{E6665475-21FF-43E1-85ED-F7C51ACB1B90}" type="presOf" srcId="{ED887F79-A0EA-49EA-97E5-377D18D5443E}" destId="{5D984F12-5111-4FE2-B69C-35FA4BF39852}" srcOrd="0" destOrd="0" presId="urn:microsoft.com/office/officeart/2005/8/layout/cycle4"/>
    <dgm:cxn modelId="{CD636297-E335-41FF-9E04-A40B1621699F}" type="presOf" srcId="{B63BD1B0-E65C-4A99-A355-7F357AB4DA3F}" destId="{04ECDBF8-E759-4A73-AD7E-268DF450EDBE}" srcOrd="0" destOrd="1" presId="urn:microsoft.com/office/officeart/2005/8/layout/cycle4"/>
    <dgm:cxn modelId="{DC7C76AA-6D5D-4F18-B8E6-E25B6D9C873F}" srcId="{061585C5-2734-4A53-9630-C3D285EF7149}" destId="{4F5552D3-54AD-4C15-A494-D991827B09C0}" srcOrd="0" destOrd="0" parTransId="{EF745F37-3851-49CB-A51B-6F3D283605E7}" sibTransId="{B7395495-9708-46B4-BA15-60A7839D5AFF}"/>
    <dgm:cxn modelId="{15D312AB-1262-46FA-B7A5-ABB5944804E9}" type="presOf" srcId="{BF11B74A-929A-4330-AFF1-2F657C43BAA8}" destId="{04ECDBF8-E759-4A73-AD7E-268DF450EDBE}" srcOrd="0" destOrd="0" presId="urn:microsoft.com/office/officeart/2005/8/layout/cycle4"/>
    <dgm:cxn modelId="{33E9A4B1-4DDD-4230-B7A6-C9EB0AE5A7EA}" type="presOf" srcId="{4F5552D3-54AD-4C15-A494-D991827B09C0}" destId="{4AA19817-C87A-4231-95D4-781D46A5B5AC}" srcOrd="0" destOrd="0" presId="urn:microsoft.com/office/officeart/2005/8/layout/cycle4"/>
    <dgm:cxn modelId="{B27BC1B9-A282-4E96-98BD-AB9915A8E10D}" type="presOf" srcId="{695F82CD-95BC-4F25-AD9F-91800BCEAD62}" destId="{91DB3156-3A48-4AB5-B7EA-319EEB44E11E}" srcOrd="1" destOrd="0" presId="urn:microsoft.com/office/officeart/2005/8/layout/cycle4"/>
    <dgm:cxn modelId="{A1CB40BA-BAEF-4362-9B75-648068BB6EDE}" srcId="{DA7AF733-2ED3-4E59-9CF7-1C6F6270C294}" destId="{ED887F79-A0EA-49EA-97E5-377D18D5443E}" srcOrd="0" destOrd="0" parTransId="{BA341789-D9A7-4BCE-BEA4-D92FD2DAF9CC}" sibTransId="{6FAA32BE-AED8-493A-8752-1AF864CFD030}"/>
    <dgm:cxn modelId="{808C66BE-1457-4130-9582-99B02850E513}" type="presOf" srcId="{B69F322F-4741-478B-986D-7CD16478EF2A}" destId="{8ABB33D1-3B0F-4361-80E5-9E347A013E2E}" srcOrd="0" destOrd="0" presId="urn:microsoft.com/office/officeart/2005/8/layout/cycle4"/>
    <dgm:cxn modelId="{BCE02CC3-C8BD-45E4-8BFE-783BC8B26023}" srcId="{B69F322F-4741-478B-986D-7CD16478EF2A}" destId="{BBAAAFE5-CF7F-4CE7-BBD2-30C13BD65737}" srcOrd="3" destOrd="0" parTransId="{AC0E7238-FB79-46FE-BF93-A1D5BA595B11}" sibTransId="{AEC44D13-5266-4903-9135-EEB1B2745B12}"/>
    <dgm:cxn modelId="{B92A0ACC-C873-48B8-89B1-A1F0FF46BB98}" srcId="{D1292D39-C75E-4276-B72A-F2643F8F749B}" destId="{BF11B74A-929A-4330-AFF1-2F657C43BAA8}" srcOrd="0" destOrd="0" parTransId="{7AD6A835-3885-4068-A784-CEB9383D71A1}" sibTransId="{CD41233A-0948-4644-9612-CAF88E7AB2B6}"/>
    <dgm:cxn modelId="{3AB6FDD4-6ECE-4D32-BCEF-F562061C4D5B}" srcId="{B69F322F-4741-478B-986D-7CD16478EF2A}" destId="{DA7AF733-2ED3-4E59-9CF7-1C6F6270C294}" srcOrd="0" destOrd="0" parTransId="{86C588E0-C8FE-40D9-9D47-F8A04BB167D3}" sibTransId="{AB2D1D69-ACEA-4183-BDB1-A236F9C41F11}"/>
    <dgm:cxn modelId="{FA12DDDF-38C3-485B-BA65-1EC1FA6CFE74}" srcId="{B69F322F-4741-478B-986D-7CD16478EF2A}" destId="{D1292D39-C75E-4276-B72A-F2643F8F749B}" srcOrd="1" destOrd="0" parTransId="{7011A3A5-6B9A-4CB1-B28B-6F73A6199995}" sibTransId="{196A3783-AE7C-48E2-920C-C1A78858EE67}"/>
    <dgm:cxn modelId="{5A2CE4E2-B9B4-4937-B296-86AD60C8543A}" type="presOf" srcId="{BF11B74A-929A-4330-AFF1-2F657C43BAA8}" destId="{8525D67E-7BE7-4A92-8FEE-7B112101A97C}" srcOrd="1" destOrd="0" presId="urn:microsoft.com/office/officeart/2005/8/layout/cycle4"/>
    <dgm:cxn modelId="{813D6BE3-5954-477C-8846-C5B923AE589B}" type="presOf" srcId="{B63BD1B0-E65C-4A99-A355-7F357AB4DA3F}" destId="{8525D67E-7BE7-4A92-8FEE-7B112101A97C}" srcOrd="1" destOrd="1" presId="urn:microsoft.com/office/officeart/2005/8/layout/cycle4"/>
    <dgm:cxn modelId="{46050EFF-41DA-410E-8FCE-2AAAA0797CC2}" type="presOf" srcId="{BBAAAFE5-CF7F-4CE7-BBD2-30C13BD65737}" destId="{0080994C-E3C8-46B7-B622-BBFFF6200E3A}" srcOrd="0" destOrd="0" presId="urn:microsoft.com/office/officeart/2005/8/layout/cycle4"/>
    <dgm:cxn modelId="{7040E941-F7D6-46FD-93E1-FF6EB49AA797}" type="presParOf" srcId="{8ABB33D1-3B0F-4361-80E5-9E347A013E2E}" destId="{D3559D93-FBD5-4947-A3FB-F31DAA54C810}" srcOrd="0" destOrd="0" presId="urn:microsoft.com/office/officeart/2005/8/layout/cycle4"/>
    <dgm:cxn modelId="{758D167F-2B5E-4433-A2E9-49DB24FDC430}" type="presParOf" srcId="{D3559D93-FBD5-4947-A3FB-F31DAA54C810}" destId="{D24B26D6-BAE9-4A5F-A0D6-3B0FBBD8ECBE}" srcOrd="0" destOrd="0" presId="urn:microsoft.com/office/officeart/2005/8/layout/cycle4"/>
    <dgm:cxn modelId="{2D4259F0-3978-405B-9067-1281B172ED7A}" type="presParOf" srcId="{D24B26D6-BAE9-4A5F-A0D6-3B0FBBD8ECBE}" destId="{5D984F12-5111-4FE2-B69C-35FA4BF39852}" srcOrd="0" destOrd="0" presId="urn:microsoft.com/office/officeart/2005/8/layout/cycle4"/>
    <dgm:cxn modelId="{B0803497-D4B0-40C1-938D-ED7A740C1A45}" type="presParOf" srcId="{D24B26D6-BAE9-4A5F-A0D6-3B0FBBD8ECBE}" destId="{3ADD2FF1-326B-407C-82E6-77D463C67D2C}" srcOrd="1" destOrd="0" presId="urn:microsoft.com/office/officeart/2005/8/layout/cycle4"/>
    <dgm:cxn modelId="{73C01AD8-78EF-424E-BA4B-3D757FDC6CBA}" type="presParOf" srcId="{D3559D93-FBD5-4947-A3FB-F31DAA54C810}" destId="{757194AE-8796-4FA7-9DF6-0E8E999805C1}" srcOrd="1" destOrd="0" presId="urn:microsoft.com/office/officeart/2005/8/layout/cycle4"/>
    <dgm:cxn modelId="{B99A6C9F-B4A6-4CFB-83DE-CBFE744AD753}" type="presParOf" srcId="{757194AE-8796-4FA7-9DF6-0E8E999805C1}" destId="{04ECDBF8-E759-4A73-AD7E-268DF450EDBE}" srcOrd="0" destOrd="0" presId="urn:microsoft.com/office/officeart/2005/8/layout/cycle4"/>
    <dgm:cxn modelId="{3DE53FDA-59DB-4945-A772-8431EDD944B1}" type="presParOf" srcId="{757194AE-8796-4FA7-9DF6-0E8E999805C1}" destId="{8525D67E-7BE7-4A92-8FEE-7B112101A97C}" srcOrd="1" destOrd="0" presId="urn:microsoft.com/office/officeart/2005/8/layout/cycle4"/>
    <dgm:cxn modelId="{DEAC7ED9-B9AA-4883-B062-92204634E4DB}" type="presParOf" srcId="{D3559D93-FBD5-4947-A3FB-F31DAA54C810}" destId="{9CD38B04-401B-4029-BC86-0419900C3AE6}" srcOrd="2" destOrd="0" presId="urn:microsoft.com/office/officeart/2005/8/layout/cycle4"/>
    <dgm:cxn modelId="{76B91FD1-24A0-4C56-90E3-57AE5DF402B2}" type="presParOf" srcId="{9CD38B04-401B-4029-BC86-0419900C3AE6}" destId="{4AA19817-C87A-4231-95D4-781D46A5B5AC}" srcOrd="0" destOrd="0" presId="urn:microsoft.com/office/officeart/2005/8/layout/cycle4"/>
    <dgm:cxn modelId="{946EC855-1001-4542-B98A-90E58C32182C}" type="presParOf" srcId="{9CD38B04-401B-4029-BC86-0419900C3AE6}" destId="{C101B0D8-2822-4344-BA30-A8E44CB833AB}" srcOrd="1" destOrd="0" presId="urn:microsoft.com/office/officeart/2005/8/layout/cycle4"/>
    <dgm:cxn modelId="{DB75CBCD-86A3-4EAB-9F48-E747F8E459ED}" type="presParOf" srcId="{D3559D93-FBD5-4947-A3FB-F31DAA54C810}" destId="{6F9DEC30-9EA1-4D05-82BE-26E1E0D8C217}" srcOrd="3" destOrd="0" presId="urn:microsoft.com/office/officeart/2005/8/layout/cycle4"/>
    <dgm:cxn modelId="{24ABD6EB-C61E-4894-B7EE-747362938D01}" type="presParOf" srcId="{6F9DEC30-9EA1-4D05-82BE-26E1E0D8C217}" destId="{29A011CF-E08D-40D4-8EA7-0B6B66461928}" srcOrd="0" destOrd="0" presId="urn:microsoft.com/office/officeart/2005/8/layout/cycle4"/>
    <dgm:cxn modelId="{1CDC27AD-8ECA-4857-A87F-B486C4A04D54}" type="presParOf" srcId="{6F9DEC30-9EA1-4D05-82BE-26E1E0D8C217}" destId="{91DB3156-3A48-4AB5-B7EA-319EEB44E11E}" srcOrd="1" destOrd="0" presId="urn:microsoft.com/office/officeart/2005/8/layout/cycle4"/>
    <dgm:cxn modelId="{5D7112DE-FA36-48D2-A350-BFBD87C36D84}" type="presParOf" srcId="{D3559D93-FBD5-4947-A3FB-F31DAA54C810}" destId="{473961A1-128F-4051-9F4B-28502E7CC20E}" srcOrd="4" destOrd="0" presId="urn:microsoft.com/office/officeart/2005/8/layout/cycle4"/>
    <dgm:cxn modelId="{4F2BD1B4-45BF-4973-98B5-D150782A8F62}" type="presParOf" srcId="{8ABB33D1-3B0F-4361-80E5-9E347A013E2E}" destId="{7D528CDB-0F24-49E9-944C-B668BC60E23E}" srcOrd="1" destOrd="0" presId="urn:microsoft.com/office/officeart/2005/8/layout/cycle4"/>
    <dgm:cxn modelId="{6B73017B-832C-4EBB-BD19-F3F8F60010FD}" type="presParOf" srcId="{7D528CDB-0F24-49E9-944C-B668BC60E23E}" destId="{E32B00BA-A2BF-4BB8-88B6-FD5A0C7A3EA9}" srcOrd="0" destOrd="0" presId="urn:microsoft.com/office/officeart/2005/8/layout/cycle4"/>
    <dgm:cxn modelId="{5FDDAB9C-D52A-4970-8AFB-6F3F1EDB2816}" type="presParOf" srcId="{7D528CDB-0F24-49E9-944C-B668BC60E23E}" destId="{102A1790-59D8-4534-ACD2-11D0B5B612C1}" srcOrd="1" destOrd="0" presId="urn:microsoft.com/office/officeart/2005/8/layout/cycle4"/>
    <dgm:cxn modelId="{65B968F5-9765-4AD4-AA88-A56484C94AAB}" type="presParOf" srcId="{7D528CDB-0F24-49E9-944C-B668BC60E23E}" destId="{6DAE5DE7-00A1-4A0F-AC6F-3CE3503DD5EF}" srcOrd="2" destOrd="0" presId="urn:microsoft.com/office/officeart/2005/8/layout/cycle4"/>
    <dgm:cxn modelId="{D9A5F78D-EDCB-404A-A65D-B666B8BF8EA9}" type="presParOf" srcId="{7D528CDB-0F24-49E9-944C-B668BC60E23E}" destId="{0080994C-E3C8-46B7-B622-BBFFF6200E3A}" srcOrd="3" destOrd="0" presId="urn:microsoft.com/office/officeart/2005/8/layout/cycle4"/>
    <dgm:cxn modelId="{2F8632DB-EB1F-422B-ACF9-B90B3745F455}" type="presParOf" srcId="{7D528CDB-0F24-49E9-944C-B668BC60E23E}" destId="{79E29BAA-7C11-4492-8806-59850EDEAD43}" srcOrd="4" destOrd="0" presId="urn:microsoft.com/office/officeart/2005/8/layout/cycle4"/>
    <dgm:cxn modelId="{47D5A3EE-E99A-4A8B-8EF1-486BC4A58BCF}" type="presParOf" srcId="{8ABB33D1-3B0F-4361-80E5-9E347A013E2E}" destId="{B28FF7A8-1232-40D3-84D4-E07D71831F24}" srcOrd="2" destOrd="0" presId="urn:microsoft.com/office/officeart/2005/8/layout/cycle4"/>
    <dgm:cxn modelId="{FC2D6E79-E142-4FC6-A23D-299664E38AE1}" type="presParOf" srcId="{8ABB33D1-3B0F-4361-80E5-9E347A013E2E}" destId="{E7DBBFD2-B29D-4BE9-8A37-1EFBD2EA935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C19B99-CFD2-498C-9D3C-C6A18A734EE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71EAFC-E506-413F-AB36-338F8124BF0D}">
      <dgm:prSet phldrT="[Text]"/>
      <dgm:spPr/>
      <dgm:t>
        <a:bodyPr/>
        <a:lstStyle/>
        <a:p>
          <a:r>
            <a:rPr lang="is-IS" dirty="0"/>
            <a:t>EXCELLENCE</a:t>
          </a:r>
          <a:endParaRPr lang="en-US" dirty="0"/>
        </a:p>
      </dgm:t>
    </dgm:pt>
    <dgm:pt modelId="{6C4790EE-194D-444B-92EC-59E1AE703BAE}" type="parTrans" cxnId="{2D154FBE-C617-4C1C-89AA-6CFE6ACD88FE}">
      <dgm:prSet/>
      <dgm:spPr/>
      <dgm:t>
        <a:bodyPr/>
        <a:lstStyle/>
        <a:p>
          <a:endParaRPr lang="en-US"/>
        </a:p>
      </dgm:t>
    </dgm:pt>
    <dgm:pt modelId="{23FBF039-5D43-45D0-ACCE-3AE8D2D5ADA2}" type="sibTrans" cxnId="{2D154FBE-C617-4C1C-89AA-6CFE6ACD88FE}">
      <dgm:prSet/>
      <dgm:spPr/>
      <dgm:t>
        <a:bodyPr/>
        <a:lstStyle/>
        <a:p>
          <a:endParaRPr lang="en-US"/>
        </a:p>
      </dgm:t>
    </dgm:pt>
    <dgm:pt modelId="{2FFC1B08-6BC4-485F-B519-EE7EFC453373}">
      <dgm:prSet phldrT="[Text]"/>
      <dgm:spPr/>
      <dgm:t>
        <a:bodyPr/>
        <a:lstStyle/>
        <a:p>
          <a:r>
            <a:rPr lang="is-IS" dirty="0"/>
            <a:t>CREATIVITY</a:t>
          </a:r>
          <a:endParaRPr lang="en-US" dirty="0"/>
        </a:p>
      </dgm:t>
    </dgm:pt>
    <dgm:pt modelId="{370F4EFB-87C9-4F83-BEFE-30FD91FC3337}" type="parTrans" cxnId="{67BB11D4-9874-4CEC-A42F-DE8051FA72D8}">
      <dgm:prSet/>
      <dgm:spPr/>
      <dgm:t>
        <a:bodyPr/>
        <a:lstStyle/>
        <a:p>
          <a:endParaRPr lang="en-US"/>
        </a:p>
      </dgm:t>
    </dgm:pt>
    <dgm:pt modelId="{26D5E313-38DE-459A-B217-9EE3A3D06B4F}" type="sibTrans" cxnId="{67BB11D4-9874-4CEC-A42F-DE8051FA72D8}">
      <dgm:prSet/>
      <dgm:spPr/>
      <dgm:t>
        <a:bodyPr/>
        <a:lstStyle/>
        <a:p>
          <a:endParaRPr lang="en-US"/>
        </a:p>
      </dgm:t>
    </dgm:pt>
    <dgm:pt modelId="{FD2F9592-55CB-49E1-BCEE-F3B2B58565C0}">
      <dgm:prSet phldrT="[Text]"/>
      <dgm:spPr/>
      <dgm:t>
        <a:bodyPr/>
        <a:lstStyle/>
        <a:p>
          <a:r>
            <a:rPr lang="is-IS" dirty="0"/>
            <a:t>DIVERSITY</a:t>
          </a:r>
          <a:endParaRPr lang="en-US" dirty="0"/>
        </a:p>
      </dgm:t>
    </dgm:pt>
    <dgm:pt modelId="{A698AF61-A48B-45A4-B7C7-88553D9E82FF}" type="parTrans" cxnId="{FF52C742-B75F-4C6B-9717-E23ACABF1854}">
      <dgm:prSet/>
      <dgm:spPr/>
      <dgm:t>
        <a:bodyPr/>
        <a:lstStyle/>
        <a:p>
          <a:endParaRPr lang="en-US"/>
        </a:p>
      </dgm:t>
    </dgm:pt>
    <dgm:pt modelId="{39978E5A-F4AC-40C2-9D77-A98A808058AA}" type="sibTrans" cxnId="{FF52C742-B75F-4C6B-9717-E23ACABF1854}">
      <dgm:prSet/>
      <dgm:spPr/>
      <dgm:t>
        <a:bodyPr/>
        <a:lstStyle/>
        <a:p>
          <a:endParaRPr lang="en-US"/>
        </a:p>
      </dgm:t>
    </dgm:pt>
    <dgm:pt modelId="{9565E231-9E54-4F4C-AD68-03EDC6B84E90}" type="pres">
      <dgm:prSet presAssocID="{6AC19B99-CFD2-498C-9D3C-C6A18A734EEC}" presName="cycle" presStyleCnt="0">
        <dgm:presLayoutVars>
          <dgm:dir/>
          <dgm:resizeHandles val="exact"/>
        </dgm:presLayoutVars>
      </dgm:prSet>
      <dgm:spPr/>
    </dgm:pt>
    <dgm:pt modelId="{251C9AEE-D1EB-4EBD-BE6E-354791510640}" type="pres">
      <dgm:prSet presAssocID="{4E71EAFC-E506-413F-AB36-338F8124BF0D}" presName="dummy" presStyleCnt="0"/>
      <dgm:spPr/>
    </dgm:pt>
    <dgm:pt modelId="{F6E91984-3AEE-4DDF-8E96-03BB01F0F376}" type="pres">
      <dgm:prSet presAssocID="{4E71EAFC-E506-413F-AB36-338F8124BF0D}" presName="node" presStyleLbl="revTx" presStyleIdx="0" presStyleCnt="3">
        <dgm:presLayoutVars>
          <dgm:bulletEnabled val="1"/>
        </dgm:presLayoutVars>
      </dgm:prSet>
      <dgm:spPr/>
    </dgm:pt>
    <dgm:pt modelId="{37289908-E282-41B2-8D5D-22A88E98D8A1}" type="pres">
      <dgm:prSet presAssocID="{23FBF039-5D43-45D0-ACCE-3AE8D2D5ADA2}" presName="sibTrans" presStyleLbl="node1" presStyleIdx="0" presStyleCnt="3"/>
      <dgm:spPr/>
    </dgm:pt>
    <dgm:pt modelId="{84317622-D112-4685-B525-84A8635F7F00}" type="pres">
      <dgm:prSet presAssocID="{2FFC1B08-6BC4-485F-B519-EE7EFC453373}" presName="dummy" presStyleCnt="0"/>
      <dgm:spPr/>
    </dgm:pt>
    <dgm:pt modelId="{505FD201-CC20-499B-8D79-627DADA00A16}" type="pres">
      <dgm:prSet presAssocID="{2FFC1B08-6BC4-485F-B519-EE7EFC453373}" presName="node" presStyleLbl="revTx" presStyleIdx="1" presStyleCnt="3">
        <dgm:presLayoutVars>
          <dgm:bulletEnabled val="1"/>
        </dgm:presLayoutVars>
      </dgm:prSet>
      <dgm:spPr/>
    </dgm:pt>
    <dgm:pt modelId="{7318E0C9-52AA-4952-A379-14F0183B6D10}" type="pres">
      <dgm:prSet presAssocID="{26D5E313-38DE-459A-B217-9EE3A3D06B4F}" presName="sibTrans" presStyleLbl="node1" presStyleIdx="1" presStyleCnt="3"/>
      <dgm:spPr/>
    </dgm:pt>
    <dgm:pt modelId="{44101EF7-6546-4301-A92B-B79E74F55484}" type="pres">
      <dgm:prSet presAssocID="{FD2F9592-55CB-49E1-BCEE-F3B2B58565C0}" presName="dummy" presStyleCnt="0"/>
      <dgm:spPr/>
    </dgm:pt>
    <dgm:pt modelId="{D3A06B31-7B03-4BBD-8FBD-D5549E74768B}" type="pres">
      <dgm:prSet presAssocID="{FD2F9592-55CB-49E1-BCEE-F3B2B58565C0}" presName="node" presStyleLbl="revTx" presStyleIdx="2" presStyleCnt="3">
        <dgm:presLayoutVars>
          <dgm:bulletEnabled val="1"/>
        </dgm:presLayoutVars>
      </dgm:prSet>
      <dgm:spPr/>
    </dgm:pt>
    <dgm:pt modelId="{D4E43DB0-F159-480C-B663-77EBD21D102B}" type="pres">
      <dgm:prSet presAssocID="{39978E5A-F4AC-40C2-9D77-A98A808058AA}" presName="sibTrans" presStyleLbl="node1" presStyleIdx="2" presStyleCnt="3"/>
      <dgm:spPr/>
    </dgm:pt>
  </dgm:ptLst>
  <dgm:cxnLst>
    <dgm:cxn modelId="{D9CA5F04-512B-42EE-837F-68B2457D0CBE}" type="presOf" srcId="{2FFC1B08-6BC4-485F-B519-EE7EFC453373}" destId="{505FD201-CC20-499B-8D79-627DADA00A16}" srcOrd="0" destOrd="0" presId="urn:microsoft.com/office/officeart/2005/8/layout/cycle1"/>
    <dgm:cxn modelId="{CECBE015-D357-467C-B36E-22D84EA1872D}" type="presOf" srcId="{39978E5A-F4AC-40C2-9D77-A98A808058AA}" destId="{D4E43DB0-F159-480C-B663-77EBD21D102B}" srcOrd="0" destOrd="0" presId="urn:microsoft.com/office/officeart/2005/8/layout/cycle1"/>
    <dgm:cxn modelId="{6A71D322-9049-4B85-817B-FB22B478A295}" type="presOf" srcId="{4E71EAFC-E506-413F-AB36-338F8124BF0D}" destId="{F6E91984-3AEE-4DDF-8E96-03BB01F0F376}" srcOrd="0" destOrd="0" presId="urn:microsoft.com/office/officeart/2005/8/layout/cycle1"/>
    <dgm:cxn modelId="{FF52C742-B75F-4C6B-9717-E23ACABF1854}" srcId="{6AC19B99-CFD2-498C-9D3C-C6A18A734EEC}" destId="{FD2F9592-55CB-49E1-BCEE-F3B2B58565C0}" srcOrd="2" destOrd="0" parTransId="{A698AF61-A48B-45A4-B7C7-88553D9E82FF}" sibTransId="{39978E5A-F4AC-40C2-9D77-A98A808058AA}"/>
    <dgm:cxn modelId="{5029696F-DD15-49E5-8656-03A34D87B245}" type="presOf" srcId="{26D5E313-38DE-459A-B217-9EE3A3D06B4F}" destId="{7318E0C9-52AA-4952-A379-14F0183B6D10}" srcOrd="0" destOrd="0" presId="urn:microsoft.com/office/officeart/2005/8/layout/cycle1"/>
    <dgm:cxn modelId="{36AB4D9C-8268-4FF2-9E03-4A200C5D183C}" type="presOf" srcId="{23FBF039-5D43-45D0-ACCE-3AE8D2D5ADA2}" destId="{37289908-E282-41B2-8D5D-22A88E98D8A1}" srcOrd="0" destOrd="0" presId="urn:microsoft.com/office/officeart/2005/8/layout/cycle1"/>
    <dgm:cxn modelId="{2D154FBE-C617-4C1C-89AA-6CFE6ACD88FE}" srcId="{6AC19B99-CFD2-498C-9D3C-C6A18A734EEC}" destId="{4E71EAFC-E506-413F-AB36-338F8124BF0D}" srcOrd="0" destOrd="0" parTransId="{6C4790EE-194D-444B-92EC-59E1AE703BAE}" sibTransId="{23FBF039-5D43-45D0-ACCE-3AE8D2D5ADA2}"/>
    <dgm:cxn modelId="{67BB11D4-9874-4CEC-A42F-DE8051FA72D8}" srcId="{6AC19B99-CFD2-498C-9D3C-C6A18A734EEC}" destId="{2FFC1B08-6BC4-485F-B519-EE7EFC453373}" srcOrd="1" destOrd="0" parTransId="{370F4EFB-87C9-4F83-BEFE-30FD91FC3337}" sibTransId="{26D5E313-38DE-459A-B217-9EE3A3D06B4F}"/>
    <dgm:cxn modelId="{4BB427F0-4B37-4247-BA15-4759AB6C8B73}" type="presOf" srcId="{6AC19B99-CFD2-498C-9D3C-C6A18A734EEC}" destId="{9565E231-9E54-4F4C-AD68-03EDC6B84E90}" srcOrd="0" destOrd="0" presId="urn:microsoft.com/office/officeart/2005/8/layout/cycle1"/>
    <dgm:cxn modelId="{239F58F0-0403-4240-A08B-DD9C8B8AF686}" type="presOf" srcId="{FD2F9592-55CB-49E1-BCEE-F3B2B58565C0}" destId="{D3A06B31-7B03-4BBD-8FBD-D5549E74768B}" srcOrd="0" destOrd="0" presId="urn:microsoft.com/office/officeart/2005/8/layout/cycle1"/>
    <dgm:cxn modelId="{42F0F032-42BB-4028-8540-D6169953555B}" type="presParOf" srcId="{9565E231-9E54-4F4C-AD68-03EDC6B84E90}" destId="{251C9AEE-D1EB-4EBD-BE6E-354791510640}" srcOrd="0" destOrd="0" presId="urn:microsoft.com/office/officeart/2005/8/layout/cycle1"/>
    <dgm:cxn modelId="{46ECFAA4-4733-4DD7-B6FD-A26A9AFDB519}" type="presParOf" srcId="{9565E231-9E54-4F4C-AD68-03EDC6B84E90}" destId="{F6E91984-3AEE-4DDF-8E96-03BB01F0F376}" srcOrd="1" destOrd="0" presId="urn:microsoft.com/office/officeart/2005/8/layout/cycle1"/>
    <dgm:cxn modelId="{E25D0638-35D9-4D36-ABA9-006242D3F7AD}" type="presParOf" srcId="{9565E231-9E54-4F4C-AD68-03EDC6B84E90}" destId="{37289908-E282-41B2-8D5D-22A88E98D8A1}" srcOrd="2" destOrd="0" presId="urn:microsoft.com/office/officeart/2005/8/layout/cycle1"/>
    <dgm:cxn modelId="{5B0EA007-8E87-418D-A69F-D7BEA739F5C6}" type="presParOf" srcId="{9565E231-9E54-4F4C-AD68-03EDC6B84E90}" destId="{84317622-D112-4685-B525-84A8635F7F00}" srcOrd="3" destOrd="0" presId="urn:microsoft.com/office/officeart/2005/8/layout/cycle1"/>
    <dgm:cxn modelId="{E2473D5A-F130-43C6-99F1-0450D833E25A}" type="presParOf" srcId="{9565E231-9E54-4F4C-AD68-03EDC6B84E90}" destId="{505FD201-CC20-499B-8D79-627DADA00A16}" srcOrd="4" destOrd="0" presId="urn:microsoft.com/office/officeart/2005/8/layout/cycle1"/>
    <dgm:cxn modelId="{38E50698-54E3-4EDC-9CA3-EFAF4E6FABA6}" type="presParOf" srcId="{9565E231-9E54-4F4C-AD68-03EDC6B84E90}" destId="{7318E0C9-52AA-4952-A379-14F0183B6D10}" srcOrd="5" destOrd="0" presId="urn:microsoft.com/office/officeart/2005/8/layout/cycle1"/>
    <dgm:cxn modelId="{CBFB3D80-FBED-4D22-AF8E-E7E41379E9DA}" type="presParOf" srcId="{9565E231-9E54-4F4C-AD68-03EDC6B84E90}" destId="{44101EF7-6546-4301-A92B-B79E74F55484}" srcOrd="6" destOrd="0" presId="urn:microsoft.com/office/officeart/2005/8/layout/cycle1"/>
    <dgm:cxn modelId="{06BBA968-4D6A-4103-9E06-C1D725E07ED8}" type="presParOf" srcId="{9565E231-9E54-4F4C-AD68-03EDC6B84E90}" destId="{D3A06B31-7B03-4BBD-8FBD-D5549E74768B}" srcOrd="7" destOrd="0" presId="urn:microsoft.com/office/officeart/2005/8/layout/cycle1"/>
    <dgm:cxn modelId="{CDC077FA-CFD8-4AE3-BCAD-6EE842A5D010}" type="presParOf" srcId="{9565E231-9E54-4F4C-AD68-03EDC6B84E90}" destId="{D4E43DB0-F159-480C-B663-77EBD21D102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31905F-1C14-1541-A9C6-1164B39372A1}" type="doc">
      <dgm:prSet loTypeId="urn:microsoft.com/office/officeart/2005/8/layout/vList3#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kumimoji="1" lang="ja-JP" altLang="en-US"/>
        </a:p>
      </dgm:t>
    </dgm:pt>
    <dgm:pt modelId="{0BC2C0A3-2841-7341-986A-49387D9468B7}">
      <dgm:prSet custT="1"/>
      <dgm:spPr/>
      <dgm:t>
        <a:bodyPr/>
        <a:lstStyle/>
        <a:p>
          <a:pPr rtl="0"/>
          <a:r>
            <a:rPr lang="fr-FR" sz="1800" cap="small" baseline="0" dirty="0" err="1"/>
            <a:t>Find</a:t>
          </a:r>
          <a:r>
            <a:rPr lang="cs-CZ" sz="1800" cap="small" baseline="0" dirty="0"/>
            <a:t>ing</a:t>
          </a:r>
          <a:r>
            <a:rPr lang="fr-FR" sz="1800" cap="small" baseline="0" dirty="0"/>
            <a:t> information to move </a:t>
          </a:r>
          <a:r>
            <a:rPr lang="fr-FR" sz="1800" cap="small" baseline="0" dirty="0" err="1"/>
            <a:t>between</a:t>
          </a:r>
          <a:r>
            <a:rPr lang="fr-FR" sz="1800" cap="small" baseline="0" dirty="0"/>
            <a:t> China and Europe</a:t>
          </a:r>
          <a:endParaRPr lang="zh-CN" altLang="en-US" sz="1800" cap="small" baseline="0" dirty="0"/>
        </a:p>
        <a:p>
          <a:pPr rtl="0"/>
          <a:r>
            <a:rPr lang="zh-CN" altLang="en-US" sz="1800" dirty="0">
              <a:latin typeface="+mj-ea"/>
              <a:ea typeface="+mj-ea"/>
            </a:rPr>
            <a:t>查找中国和欧洲的来往信息</a:t>
          </a:r>
          <a:endParaRPr lang="fr-FR" sz="1800" dirty="0">
            <a:latin typeface="+mj-ea"/>
            <a:ea typeface="+mj-ea"/>
          </a:endParaRPr>
        </a:p>
      </dgm:t>
    </dgm:pt>
    <dgm:pt modelId="{05BF2F9A-D6D3-4E47-9A25-A125518A1374}" type="parTrans" cxnId="{CC9F7448-A58E-C140-82C3-48E19D405841}">
      <dgm:prSet/>
      <dgm:spPr/>
      <dgm:t>
        <a:bodyPr/>
        <a:lstStyle/>
        <a:p>
          <a:endParaRPr lang="ja-JP" altLang="en-US"/>
        </a:p>
      </dgm:t>
    </dgm:pt>
    <dgm:pt modelId="{A88918CF-E0E6-8C4D-9C8B-3482F717B70D}" type="sibTrans" cxnId="{CC9F7448-A58E-C140-82C3-48E19D405841}">
      <dgm:prSet/>
      <dgm:spPr/>
      <dgm:t>
        <a:bodyPr/>
        <a:lstStyle/>
        <a:p>
          <a:endParaRPr lang="ja-JP" altLang="en-US"/>
        </a:p>
      </dgm:t>
    </dgm:pt>
    <dgm:pt modelId="{0047F3BC-0C99-5845-83BE-EDDAA8B8097A}">
      <dgm:prSet custT="1"/>
      <dgm:spPr/>
      <dgm:t>
        <a:bodyPr/>
        <a:lstStyle/>
        <a:p>
          <a:r>
            <a:rPr lang="en-US" altLang="ja-JP" sz="1800" cap="small" baseline="0"/>
            <a:t>Finding Funding &amp; Jobs</a:t>
          </a:r>
          <a:endParaRPr lang="zh-CN" altLang="en-US" sz="1800" cap="small" baseline="0"/>
        </a:p>
        <a:p>
          <a:r>
            <a:rPr lang="zh-CN" altLang="en-US" sz="1800">
              <a:latin typeface="+mj-ea"/>
              <a:ea typeface="+mj-ea"/>
            </a:rPr>
            <a:t>查找经费资助及就业信息</a:t>
          </a:r>
          <a:r>
            <a:rPr lang="en-US" altLang="ja-JP" sz="1800">
              <a:latin typeface="+mj-ea"/>
              <a:ea typeface="+mj-ea"/>
            </a:rPr>
            <a:t> </a:t>
          </a:r>
          <a:endParaRPr lang="ja-JP" altLang="en-US" sz="1800" dirty="0">
            <a:latin typeface="+mj-ea"/>
            <a:ea typeface="+mj-ea"/>
          </a:endParaRPr>
        </a:p>
      </dgm:t>
    </dgm:pt>
    <dgm:pt modelId="{BE25124B-3116-1F45-9474-D3DE243ABB6C}" type="parTrans" cxnId="{1A0109FC-A027-E140-AEAD-5C40B4BC9BDC}">
      <dgm:prSet/>
      <dgm:spPr/>
      <dgm:t>
        <a:bodyPr/>
        <a:lstStyle/>
        <a:p>
          <a:endParaRPr lang="ja-JP" altLang="en-US"/>
        </a:p>
      </dgm:t>
    </dgm:pt>
    <dgm:pt modelId="{9AAF44D4-EEEE-9B49-A158-C152F8C0E46E}" type="sibTrans" cxnId="{1A0109FC-A027-E140-AEAD-5C40B4BC9BDC}">
      <dgm:prSet/>
      <dgm:spPr/>
      <dgm:t>
        <a:bodyPr/>
        <a:lstStyle/>
        <a:p>
          <a:endParaRPr lang="ja-JP" altLang="en-US"/>
        </a:p>
      </dgm:t>
    </dgm:pt>
    <dgm:pt modelId="{49E479D5-2E28-0A40-BA95-1C60284D594F}">
      <dgm:prSet custT="1"/>
      <dgm:spPr/>
      <dgm:t>
        <a:bodyPr/>
        <a:lstStyle/>
        <a:p>
          <a:r>
            <a:rPr lang="en-US" altLang="ja-JP" sz="1800" cap="small" baseline="0"/>
            <a:t>Meeting new potential research partners</a:t>
          </a:r>
          <a:endParaRPr lang="zh-CN" altLang="en-US" sz="1800" cap="small" baseline="0"/>
        </a:p>
        <a:p>
          <a:r>
            <a:rPr lang="zh-CN" altLang="en-US" sz="1800">
              <a:latin typeface="+mj-ea"/>
              <a:ea typeface="+mj-ea"/>
            </a:rPr>
            <a:t>认识新的研究合作伙伴</a:t>
          </a:r>
          <a:endParaRPr lang="ja-JP" altLang="en-US" sz="1800" dirty="0">
            <a:latin typeface="+mj-ea"/>
            <a:ea typeface="+mj-ea"/>
          </a:endParaRPr>
        </a:p>
      </dgm:t>
    </dgm:pt>
    <dgm:pt modelId="{116A68CA-54DB-5741-A636-2F69DDC2E977}" type="parTrans" cxnId="{21FA17F6-3062-E14D-BD06-BCA1F1CF4F0F}">
      <dgm:prSet/>
      <dgm:spPr/>
      <dgm:t>
        <a:bodyPr/>
        <a:lstStyle/>
        <a:p>
          <a:endParaRPr lang="ja-JP" altLang="en-US"/>
        </a:p>
      </dgm:t>
    </dgm:pt>
    <dgm:pt modelId="{E10067E8-922E-4848-99E9-7215D479627C}" type="sibTrans" cxnId="{21FA17F6-3062-E14D-BD06-BCA1F1CF4F0F}">
      <dgm:prSet/>
      <dgm:spPr/>
      <dgm:t>
        <a:bodyPr/>
        <a:lstStyle/>
        <a:p>
          <a:endParaRPr lang="ja-JP" altLang="en-US"/>
        </a:p>
      </dgm:t>
    </dgm:pt>
    <dgm:pt modelId="{655FB8C6-1B91-3442-8866-1C10BFBF9F05}">
      <dgm:prSet custT="1"/>
      <dgm:spPr/>
      <dgm:t>
        <a:bodyPr/>
        <a:lstStyle/>
        <a:p>
          <a:r>
            <a:rPr lang="en-US" altLang="ja-JP" sz="1800" cap="small" baseline="0" dirty="0"/>
            <a:t>Networking, Sharing Intelligence &amp; Experience</a:t>
          </a:r>
          <a:endParaRPr lang="zh-CN" altLang="en-US" sz="1800" cap="small" baseline="0" dirty="0"/>
        </a:p>
        <a:p>
          <a:r>
            <a:rPr lang="zh-CN" altLang="en-US" sz="1800" dirty="0">
              <a:latin typeface="+mj-ea"/>
              <a:ea typeface="+mj-ea"/>
            </a:rPr>
            <a:t>联络、共享资讯与经验</a:t>
          </a:r>
          <a:endParaRPr lang="ja-JP" altLang="en-US" sz="1800" dirty="0">
            <a:latin typeface="+mj-ea"/>
            <a:ea typeface="+mj-ea"/>
          </a:endParaRPr>
        </a:p>
      </dgm:t>
    </dgm:pt>
    <dgm:pt modelId="{73B897F7-FD26-CE4E-920B-90A71803C618}" type="parTrans" cxnId="{D266C452-8F17-D741-A4E9-72CEE691FE08}">
      <dgm:prSet/>
      <dgm:spPr/>
      <dgm:t>
        <a:bodyPr/>
        <a:lstStyle/>
        <a:p>
          <a:endParaRPr lang="ja-JP" altLang="en-US"/>
        </a:p>
      </dgm:t>
    </dgm:pt>
    <dgm:pt modelId="{DB516DFA-258F-FE4C-BB3A-9BD95159C1F2}" type="sibTrans" cxnId="{D266C452-8F17-D741-A4E9-72CEE691FE08}">
      <dgm:prSet/>
      <dgm:spPr/>
      <dgm:t>
        <a:bodyPr/>
        <a:lstStyle/>
        <a:p>
          <a:endParaRPr lang="ja-JP" altLang="en-US"/>
        </a:p>
      </dgm:t>
    </dgm:pt>
    <dgm:pt modelId="{907C44AB-0099-664B-A697-8CAE5A7694BC}" type="pres">
      <dgm:prSet presAssocID="{7C31905F-1C14-1541-A9C6-1164B39372A1}" presName="linearFlow" presStyleCnt="0">
        <dgm:presLayoutVars>
          <dgm:dir/>
          <dgm:resizeHandles val="exact"/>
        </dgm:presLayoutVars>
      </dgm:prSet>
      <dgm:spPr/>
    </dgm:pt>
    <dgm:pt modelId="{1AF117F5-533A-2A42-ADAC-E4187E5E82AE}" type="pres">
      <dgm:prSet presAssocID="{0BC2C0A3-2841-7341-986A-49387D9468B7}" presName="composite" presStyleCnt="0"/>
      <dgm:spPr/>
    </dgm:pt>
    <dgm:pt modelId="{9B835E5F-1CB0-5147-8982-EFB92FE86294}" type="pres">
      <dgm:prSet presAssocID="{0BC2C0A3-2841-7341-986A-49387D9468B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rgbClr val="0070C0"/>
          </a:solidFill>
        </a:ln>
      </dgm:spPr>
    </dgm:pt>
    <dgm:pt modelId="{493BFBCB-9A93-924C-AFBF-B33007A706F1}" type="pres">
      <dgm:prSet presAssocID="{0BC2C0A3-2841-7341-986A-49387D9468B7}" presName="txShp" presStyleLbl="node1" presStyleIdx="0" presStyleCnt="4">
        <dgm:presLayoutVars>
          <dgm:bulletEnabled val="1"/>
        </dgm:presLayoutVars>
      </dgm:prSet>
      <dgm:spPr/>
    </dgm:pt>
    <dgm:pt modelId="{879F7F91-3F26-9D4C-A42B-876EB0E8BFF5}" type="pres">
      <dgm:prSet presAssocID="{A88918CF-E0E6-8C4D-9C8B-3482F717B70D}" presName="spacing" presStyleCnt="0"/>
      <dgm:spPr/>
    </dgm:pt>
    <dgm:pt modelId="{EFCEEF30-E678-C548-96B5-47BDC4C0E6F9}" type="pres">
      <dgm:prSet presAssocID="{0047F3BC-0C99-5845-83BE-EDDAA8B8097A}" presName="composite" presStyleCnt="0"/>
      <dgm:spPr/>
    </dgm:pt>
    <dgm:pt modelId="{0C3E0004-B78D-B343-ACBD-C04E44AFD473}" type="pres">
      <dgm:prSet presAssocID="{0047F3BC-0C99-5845-83BE-EDDAA8B8097A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57150">
          <a:solidFill>
            <a:srgbClr val="CC3399"/>
          </a:solidFill>
        </a:ln>
      </dgm:spPr>
    </dgm:pt>
    <dgm:pt modelId="{F5B0A008-791E-FC46-9E7C-83F05EC77490}" type="pres">
      <dgm:prSet presAssocID="{0047F3BC-0C99-5845-83BE-EDDAA8B8097A}" presName="txShp" presStyleLbl="node1" presStyleIdx="1" presStyleCnt="4">
        <dgm:presLayoutVars>
          <dgm:bulletEnabled val="1"/>
        </dgm:presLayoutVars>
      </dgm:prSet>
      <dgm:spPr/>
    </dgm:pt>
    <dgm:pt modelId="{55F96AA4-D14C-6C4A-BC1B-BBBD424DAC17}" type="pres">
      <dgm:prSet presAssocID="{9AAF44D4-EEEE-9B49-A158-C152F8C0E46E}" presName="spacing" presStyleCnt="0"/>
      <dgm:spPr/>
    </dgm:pt>
    <dgm:pt modelId="{1360D69A-1886-8849-88C0-C7D5E80FB51C}" type="pres">
      <dgm:prSet presAssocID="{49E479D5-2E28-0A40-BA95-1C60284D594F}" presName="composite" presStyleCnt="0"/>
      <dgm:spPr/>
    </dgm:pt>
    <dgm:pt modelId="{48C2D0B7-599D-B34A-A8C4-455F41561136}" type="pres">
      <dgm:prSet presAssocID="{49E479D5-2E28-0A40-BA95-1C60284D594F}" presName="imgShp" presStyleLbl="fgImgPlace1" presStyleIdx="2" presStyleCnt="4"/>
      <dgm:spPr>
        <a:blipFill rotWithShape="0">
          <a:blip xmlns:r="http://schemas.openxmlformats.org/officeDocument/2006/relationships" r:embed="rId3" cstate="print"/>
          <a:stretch>
            <a:fillRect/>
          </a:stretch>
        </a:blipFill>
        <a:ln w="57150">
          <a:solidFill>
            <a:srgbClr val="FFC000"/>
          </a:solidFill>
        </a:ln>
      </dgm:spPr>
    </dgm:pt>
    <dgm:pt modelId="{57ADDB86-88DE-8E44-906F-5717DA322B32}" type="pres">
      <dgm:prSet presAssocID="{49E479D5-2E28-0A40-BA95-1C60284D594F}" presName="txShp" presStyleLbl="node1" presStyleIdx="2" presStyleCnt="4">
        <dgm:presLayoutVars>
          <dgm:bulletEnabled val="1"/>
        </dgm:presLayoutVars>
      </dgm:prSet>
      <dgm:spPr/>
    </dgm:pt>
    <dgm:pt modelId="{C46C555B-D8A3-3A41-BE68-580091108FF8}" type="pres">
      <dgm:prSet presAssocID="{E10067E8-922E-4848-99E9-7215D479627C}" presName="spacing" presStyleCnt="0"/>
      <dgm:spPr/>
    </dgm:pt>
    <dgm:pt modelId="{8F63ED6C-FFAE-4245-BC86-86746D407341}" type="pres">
      <dgm:prSet presAssocID="{655FB8C6-1B91-3442-8866-1C10BFBF9F05}" presName="composite" presStyleCnt="0"/>
      <dgm:spPr/>
    </dgm:pt>
    <dgm:pt modelId="{DE1FED5B-EEA5-5D4B-A44E-115B81F4199F}" type="pres">
      <dgm:prSet presAssocID="{655FB8C6-1B91-3442-8866-1C10BFBF9F05}" presName="imgShp" presStyleLbl="fgImgPlace1" presStyleIdx="3" presStyleCnt="4"/>
      <dgm:spPr>
        <a:blipFill rotWithShape="0">
          <a:blip xmlns:r="http://schemas.openxmlformats.org/officeDocument/2006/relationships" r:embed="rId4" cstate="print"/>
          <a:stretch>
            <a:fillRect/>
          </a:stretch>
        </a:blipFill>
        <a:ln w="57150">
          <a:solidFill>
            <a:schemeClr val="accent3">
              <a:lumMod val="60000"/>
              <a:lumOff val="40000"/>
            </a:schemeClr>
          </a:solidFill>
        </a:ln>
      </dgm:spPr>
    </dgm:pt>
    <dgm:pt modelId="{31D7542E-F583-2342-9680-292B9C9BFAB9}" type="pres">
      <dgm:prSet presAssocID="{655FB8C6-1B91-3442-8866-1C10BFBF9F05}" presName="txShp" presStyleLbl="node1" presStyleIdx="3" presStyleCnt="4">
        <dgm:presLayoutVars>
          <dgm:bulletEnabled val="1"/>
        </dgm:presLayoutVars>
      </dgm:prSet>
      <dgm:spPr/>
    </dgm:pt>
  </dgm:ptLst>
  <dgm:cxnLst>
    <dgm:cxn modelId="{8D16E609-59EB-4C28-8D89-BF8B8B775904}" type="presOf" srcId="{0BC2C0A3-2841-7341-986A-49387D9468B7}" destId="{493BFBCB-9A93-924C-AFBF-B33007A706F1}" srcOrd="0" destOrd="0" presId="urn:microsoft.com/office/officeart/2005/8/layout/vList3#1"/>
    <dgm:cxn modelId="{6B283E38-99A6-47FF-998C-F163CF70D8F9}" type="presOf" srcId="{655FB8C6-1B91-3442-8866-1C10BFBF9F05}" destId="{31D7542E-F583-2342-9680-292B9C9BFAB9}" srcOrd="0" destOrd="0" presId="urn:microsoft.com/office/officeart/2005/8/layout/vList3#1"/>
    <dgm:cxn modelId="{CC9F7448-A58E-C140-82C3-48E19D405841}" srcId="{7C31905F-1C14-1541-A9C6-1164B39372A1}" destId="{0BC2C0A3-2841-7341-986A-49387D9468B7}" srcOrd="0" destOrd="0" parTransId="{05BF2F9A-D6D3-4E47-9A25-A125518A1374}" sibTransId="{A88918CF-E0E6-8C4D-9C8B-3482F717B70D}"/>
    <dgm:cxn modelId="{D266C452-8F17-D741-A4E9-72CEE691FE08}" srcId="{7C31905F-1C14-1541-A9C6-1164B39372A1}" destId="{655FB8C6-1B91-3442-8866-1C10BFBF9F05}" srcOrd="3" destOrd="0" parTransId="{73B897F7-FD26-CE4E-920B-90A71803C618}" sibTransId="{DB516DFA-258F-FE4C-BB3A-9BD95159C1F2}"/>
    <dgm:cxn modelId="{19899C7C-EF74-45A3-870C-25E45776BAE5}" type="presOf" srcId="{0047F3BC-0C99-5845-83BE-EDDAA8B8097A}" destId="{F5B0A008-791E-FC46-9E7C-83F05EC77490}" srcOrd="0" destOrd="0" presId="urn:microsoft.com/office/officeart/2005/8/layout/vList3#1"/>
    <dgm:cxn modelId="{FF555780-21FC-4A7B-903B-38FAF9973561}" type="presOf" srcId="{49E479D5-2E28-0A40-BA95-1C60284D594F}" destId="{57ADDB86-88DE-8E44-906F-5717DA322B32}" srcOrd="0" destOrd="0" presId="urn:microsoft.com/office/officeart/2005/8/layout/vList3#1"/>
    <dgm:cxn modelId="{4E4899CE-26D1-48D1-A86A-FC344A6A505B}" type="presOf" srcId="{7C31905F-1C14-1541-A9C6-1164B39372A1}" destId="{907C44AB-0099-664B-A697-8CAE5A7694BC}" srcOrd="0" destOrd="0" presId="urn:microsoft.com/office/officeart/2005/8/layout/vList3#1"/>
    <dgm:cxn modelId="{21FA17F6-3062-E14D-BD06-BCA1F1CF4F0F}" srcId="{7C31905F-1C14-1541-A9C6-1164B39372A1}" destId="{49E479D5-2E28-0A40-BA95-1C60284D594F}" srcOrd="2" destOrd="0" parTransId="{116A68CA-54DB-5741-A636-2F69DDC2E977}" sibTransId="{E10067E8-922E-4848-99E9-7215D479627C}"/>
    <dgm:cxn modelId="{1A0109FC-A027-E140-AEAD-5C40B4BC9BDC}" srcId="{7C31905F-1C14-1541-A9C6-1164B39372A1}" destId="{0047F3BC-0C99-5845-83BE-EDDAA8B8097A}" srcOrd="1" destOrd="0" parTransId="{BE25124B-3116-1F45-9474-D3DE243ABB6C}" sibTransId="{9AAF44D4-EEEE-9B49-A158-C152F8C0E46E}"/>
    <dgm:cxn modelId="{FE0CBD16-0F41-443E-BABE-9127A973B1BA}" type="presParOf" srcId="{907C44AB-0099-664B-A697-8CAE5A7694BC}" destId="{1AF117F5-533A-2A42-ADAC-E4187E5E82AE}" srcOrd="0" destOrd="0" presId="urn:microsoft.com/office/officeart/2005/8/layout/vList3#1"/>
    <dgm:cxn modelId="{40B336FB-4FFE-44B6-AEA4-76D706F93F25}" type="presParOf" srcId="{1AF117F5-533A-2A42-ADAC-E4187E5E82AE}" destId="{9B835E5F-1CB0-5147-8982-EFB92FE86294}" srcOrd="0" destOrd="0" presId="urn:microsoft.com/office/officeart/2005/8/layout/vList3#1"/>
    <dgm:cxn modelId="{7FA08897-80D4-421B-832D-14834871B4A3}" type="presParOf" srcId="{1AF117F5-533A-2A42-ADAC-E4187E5E82AE}" destId="{493BFBCB-9A93-924C-AFBF-B33007A706F1}" srcOrd="1" destOrd="0" presId="urn:microsoft.com/office/officeart/2005/8/layout/vList3#1"/>
    <dgm:cxn modelId="{1A96F1B4-95FE-4E0B-A758-3E9E126D4D0D}" type="presParOf" srcId="{907C44AB-0099-664B-A697-8CAE5A7694BC}" destId="{879F7F91-3F26-9D4C-A42B-876EB0E8BFF5}" srcOrd="1" destOrd="0" presId="urn:microsoft.com/office/officeart/2005/8/layout/vList3#1"/>
    <dgm:cxn modelId="{8770151F-3756-46C0-B77F-9740920A8E92}" type="presParOf" srcId="{907C44AB-0099-664B-A697-8CAE5A7694BC}" destId="{EFCEEF30-E678-C548-96B5-47BDC4C0E6F9}" srcOrd="2" destOrd="0" presId="urn:microsoft.com/office/officeart/2005/8/layout/vList3#1"/>
    <dgm:cxn modelId="{87E837AB-491F-4AF7-BCD2-8766DE8B3C5A}" type="presParOf" srcId="{EFCEEF30-E678-C548-96B5-47BDC4C0E6F9}" destId="{0C3E0004-B78D-B343-ACBD-C04E44AFD473}" srcOrd="0" destOrd="0" presId="urn:microsoft.com/office/officeart/2005/8/layout/vList3#1"/>
    <dgm:cxn modelId="{FAB5551E-26E7-4885-B88B-8DEFE2CAE873}" type="presParOf" srcId="{EFCEEF30-E678-C548-96B5-47BDC4C0E6F9}" destId="{F5B0A008-791E-FC46-9E7C-83F05EC77490}" srcOrd="1" destOrd="0" presId="urn:microsoft.com/office/officeart/2005/8/layout/vList3#1"/>
    <dgm:cxn modelId="{F7538035-FAEF-46E8-B393-AC3AC14CA526}" type="presParOf" srcId="{907C44AB-0099-664B-A697-8CAE5A7694BC}" destId="{55F96AA4-D14C-6C4A-BC1B-BBBD424DAC17}" srcOrd="3" destOrd="0" presId="urn:microsoft.com/office/officeart/2005/8/layout/vList3#1"/>
    <dgm:cxn modelId="{2E40A9EA-B7C8-4A66-8B0D-E39A11CEDF94}" type="presParOf" srcId="{907C44AB-0099-664B-A697-8CAE5A7694BC}" destId="{1360D69A-1886-8849-88C0-C7D5E80FB51C}" srcOrd="4" destOrd="0" presId="urn:microsoft.com/office/officeart/2005/8/layout/vList3#1"/>
    <dgm:cxn modelId="{D6550FB1-3ED7-4BDA-9C66-164397653A86}" type="presParOf" srcId="{1360D69A-1886-8849-88C0-C7D5E80FB51C}" destId="{48C2D0B7-599D-B34A-A8C4-455F41561136}" srcOrd="0" destOrd="0" presId="urn:microsoft.com/office/officeart/2005/8/layout/vList3#1"/>
    <dgm:cxn modelId="{59B2D939-C162-446C-BB2D-E3C92DC61566}" type="presParOf" srcId="{1360D69A-1886-8849-88C0-C7D5E80FB51C}" destId="{57ADDB86-88DE-8E44-906F-5717DA322B32}" srcOrd="1" destOrd="0" presId="urn:microsoft.com/office/officeart/2005/8/layout/vList3#1"/>
    <dgm:cxn modelId="{FE0FC6E2-958B-4375-846A-C0B12B8A306E}" type="presParOf" srcId="{907C44AB-0099-664B-A697-8CAE5A7694BC}" destId="{C46C555B-D8A3-3A41-BE68-580091108FF8}" srcOrd="5" destOrd="0" presId="urn:microsoft.com/office/officeart/2005/8/layout/vList3#1"/>
    <dgm:cxn modelId="{1E542A0A-752F-4BE6-9060-3986714819E6}" type="presParOf" srcId="{907C44AB-0099-664B-A697-8CAE5A7694BC}" destId="{8F63ED6C-FFAE-4245-BC86-86746D407341}" srcOrd="6" destOrd="0" presId="urn:microsoft.com/office/officeart/2005/8/layout/vList3#1"/>
    <dgm:cxn modelId="{546E6716-D8B2-4AD3-8505-60C3F7C75AA8}" type="presParOf" srcId="{8F63ED6C-FFAE-4245-BC86-86746D407341}" destId="{DE1FED5B-EEA5-5D4B-A44E-115B81F4199F}" srcOrd="0" destOrd="0" presId="urn:microsoft.com/office/officeart/2005/8/layout/vList3#1"/>
    <dgm:cxn modelId="{1B3F597F-A844-4BA3-88C5-2EA7B6961719}" type="presParOf" srcId="{8F63ED6C-FFAE-4245-BC86-86746D407341}" destId="{31D7542E-F583-2342-9680-292B9C9BFAB9}" srcOrd="1" destOrd="0" presId="urn:microsoft.com/office/officeart/2005/8/layout/vList3#1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CD67CD-F267-9943-8BFD-DCB6ED4E1F8E}" type="doc">
      <dgm:prSet loTypeId="urn:microsoft.com/office/officeart/2005/8/layout/vList3#2" loCatId="" qsTypeId="urn:microsoft.com/office/officeart/2005/8/quickstyle/simple1" qsCatId="simple" csTypeId="urn:microsoft.com/office/officeart/2005/8/colors/accent0_1" csCatId="mainScheme" phldr="1"/>
      <dgm:spPr/>
    </dgm:pt>
    <dgm:pt modelId="{1E0A099D-7CB1-0242-A98D-40347F1F0215}">
      <dgm:prSet phldrT="[テキスト]"/>
      <dgm:spPr/>
      <dgm:t>
        <a:bodyPr/>
        <a:lstStyle/>
        <a:p>
          <a:r>
            <a:rPr kumimoji="1" lang="en-US" altLang="ja-JP" u="none" cap="small" baseline="0" dirty="0">
              <a:solidFill>
                <a:srgbClr val="164796"/>
              </a:solidFill>
            </a:rPr>
            <a:t>Website</a:t>
          </a:r>
          <a:r>
            <a:rPr kumimoji="1" lang="en-US" altLang="ja-JP" u="none" dirty="0">
              <a:solidFill>
                <a:srgbClr val="164796"/>
              </a:solidFill>
            </a:rPr>
            <a:t> </a:t>
          </a:r>
        </a:p>
        <a:p>
          <a:r>
            <a:rPr kumimoji="1" lang="zh-CN" altLang="en-US" dirty="0">
              <a:solidFill>
                <a:srgbClr val="164796"/>
              </a:solidFill>
            </a:rPr>
            <a:t>网站</a:t>
          </a:r>
          <a:endParaRPr kumimoji="1" lang="ja-JP" altLang="en-US" dirty="0">
            <a:solidFill>
              <a:srgbClr val="164796"/>
            </a:solidFill>
          </a:endParaRPr>
        </a:p>
      </dgm:t>
    </dgm:pt>
    <dgm:pt modelId="{2FA62433-4036-F549-9012-D4E2B1751C0D}" type="parTrans" cxnId="{6360F355-F4D1-2446-BAA8-55CA6986743D}">
      <dgm:prSet/>
      <dgm:spPr/>
      <dgm:t>
        <a:bodyPr/>
        <a:lstStyle/>
        <a:p>
          <a:endParaRPr kumimoji="1" lang="ja-JP" altLang="en-US"/>
        </a:p>
      </dgm:t>
    </dgm:pt>
    <dgm:pt modelId="{04FDEB0F-CBEF-F14F-9198-8722403AD675}" type="sibTrans" cxnId="{6360F355-F4D1-2446-BAA8-55CA6986743D}">
      <dgm:prSet/>
      <dgm:spPr/>
      <dgm:t>
        <a:bodyPr/>
        <a:lstStyle/>
        <a:p>
          <a:endParaRPr kumimoji="1" lang="ja-JP" altLang="en-US"/>
        </a:p>
      </dgm:t>
    </dgm:pt>
    <dgm:pt modelId="{9A84CCFC-FEF7-9C49-84B5-68E8F4241B9D}">
      <dgm:prSet phldrT="[テキスト]" custT="1"/>
      <dgm:spPr/>
      <dgm:t>
        <a:bodyPr/>
        <a:lstStyle/>
        <a:p>
          <a:r>
            <a:rPr kumimoji="1" lang="en-US" altLang="ja-JP" sz="2400" u="none" cap="small" baseline="0" dirty="0">
              <a:solidFill>
                <a:srgbClr val="164796"/>
              </a:solidFill>
            </a:rPr>
            <a:t>Newsletter</a:t>
          </a:r>
          <a:r>
            <a:rPr kumimoji="1" lang="cs-CZ" altLang="ja-JP" sz="2400" u="none" cap="small" baseline="0" dirty="0">
              <a:solidFill>
                <a:srgbClr val="164796"/>
              </a:solidFill>
            </a:rPr>
            <a:t>,</a:t>
          </a:r>
          <a:r>
            <a:rPr kumimoji="1" lang="en-US" altLang="ja-JP" sz="2400" cap="small" baseline="0" dirty="0">
              <a:solidFill>
                <a:srgbClr val="164796"/>
              </a:solidFill>
            </a:rPr>
            <a:t> Publications</a:t>
          </a:r>
          <a:endParaRPr kumimoji="1" lang="zh-CN" altLang="en-US" sz="2400" i="0" cap="small" baseline="0" dirty="0">
            <a:solidFill>
              <a:srgbClr val="164796"/>
            </a:solidFill>
          </a:endParaRPr>
        </a:p>
        <a:p>
          <a:r>
            <a:rPr kumimoji="1" lang="zh-CN" altLang="en-US" sz="2400" i="0" dirty="0">
              <a:solidFill>
                <a:srgbClr val="164796"/>
              </a:solidFill>
              <a:latin typeface="+mj-ea"/>
              <a:ea typeface="+mj-ea"/>
            </a:rPr>
            <a:t>通讯及其他出版物</a:t>
          </a:r>
          <a:endParaRPr kumimoji="1" lang="ja-JP" altLang="en-US" sz="1800" i="1" dirty="0">
            <a:solidFill>
              <a:srgbClr val="164796"/>
            </a:solidFill>
          </a:endParaRPr>
        </a:p>
      </dgm:t>
    </dgm:pt>
    <dgm:pt modelId="{4B76A4D1-30DA-6C48-8CF6-8AFA89DDF402}" type="parTrans" cxnId="{02DBDE19-FE31-2E45-8838-5C43CAF45CF9}">
      <dgm:prSet/>
      <dgm:spPr/>
      <dgm:t>
        <a:bodyPr/>
        <a:lstStyle/>
        <a:p>
          <a:endParaRPr kumimoji="1" lang="ja-JP" altLang="en-US"/>
        </a:p>
      </dgm:t>
    </dgm:pt>
    <dgm:pt modelId="{D3AD703F-C873-1344-865F-EA4EB8F0230F}" type="sibTrans" cxnId="{02DBDE19-FE31-2E45-8838-5C43CAF45CF9}">
      <dgm:prSet/>
      <dgm:spPr/>
      <dgm:t>
        <a:bodyPr/>
        <a:lstStyle/>
        <a:p>
          <a:endParaRPr kumimoji="1" lang="ja-JP" altLang="en-US"/>
        </a:p>
      </dgm:t>
    </dgm:pt>
    <dgm:pt modelId="{45210453-D51A-8246-957A-9EDD21D67501}">
      <dgm:prSet phldrT="[テキスト]" custT="1"/>
      <dgm:spPr/>
      <dgm:t>
        <a:bodyPr/>
        <a:lstStyle/>
        <a:p>
          <a:r>
            <a:rPr kumimoji="1" lang="en-US" altLang="ja-JP" sz="3200" cap="small" baseline="0" dirty="0" err="1">
              <a:solidFill>
                <a:srgbClr val="164796"/>
              </a:solidFill>
            </a:rPr>
            <a:t>Ev</a:t>
          </a:r>
          <a:r>
            <a:rPr kumimoji="1" lang="cs-CZ" altLang="zh-CN" sz="3200" cap="small" baseline="0" dirty="0" err="1">
              <a:solidFill>
                <a:srgbClr val="164796"/>
              </a:solidFill>
            </a:rPr>
            <a:t>ents</a:t>
          </a:r>
          <a:endParaRPr kumimoji="1" lang="cs-CZ" altLang="zh-CN" sz="3200" cap="small" baseline="0" dirty="0">
            <a:solidFill>
              <a:srgbClr val="164796"/>
            </a:solidFill>
          </a:endParaRPr>
        </a:p>
        <a:p>
          <a:r>
            <a:rPr kumimoji="1" lang="zh-CN" altLang="en-US" sz="3200" dirty="0">
              <a:solidFill>
                <a:srgbClr val="164796"/>
              </a:solidFill>
              <a:latin typeface="+mj-ea"/>
              <a:ea typeface="+mj-ea"/>
            </a:rPr>
            <a:t>活动</a:t>
          </a:r>
          <a:r>
            <a:rPr kumimoji="1" lang="en-US" altLang="ja-JP" sz="3200" dirty="0">
              <a:solidFill>
                <a:srgbClr val="164796"/>
              </a:solidFill>
              <a:latin typeface="+mj-ea"/>
              <a:ea typeface="+mj-ea"/>
            </a:rPr>
            <a:t> </a:t>
          </a:r>
          <a:endParaRPr kumimoji="1" lang="ja-JP" altLang="en-US" sz="3200" dirty="0">
            <a:solidFill>
              <a:srgbClr val="164796"/>
            </a:solidFill>
            <a:latin typeface="+mj-ea"/>
            <a:ea typeface="+mj-ea"/>
          </a:endParaRPr>
        </a:p>
      </dgm:t>
    </dgm:pt>
    <dgm:pt modelId="{F6DEB3CA-BFB4-DA4D-A0B5-7DA42A5C65CE}" type="parTrans" cxnId="{92C9A948-ED02-A548-93FE-CC02DE64CD3C}">
      <dgm:prSet/>
      <dgm:spPr/>
      <dgm:t>
        <a:bodyPr/>
        <a:lstStyle/>
        <a:p>
          <a:endParaRPr kumimoji="1" lang="ja-JP" altLang="en-US"/>
        </a:p>
      </dgm:t>
    </dgm:pt>
    <dgm:pt modelId="{9945248F-060C-5F43-9884-EFCC7823AA36}" type="sibTrans" cxnId="{92C9A948-ED02-A548-93FE-CC02DE64CD3C}">
      <dgm:prSet/>
      <dgm:spPr/>
      <dgm:t>
        <a:bodyPr/>
        <a:lstStyle/>
        <a:p>
          <a:endParaRPr kumimoji="1" lang="ja-JP" altLang="en-US"/>
        </a:p>
      </dgm:t>
    </dgm:pt>
    <dgm:pt modelId="{129AC421-5AD7-4046-AF5F-ADAA4BAB81DD}" type="pres">
      <dgm:prSet presAssocID="{44CD67CD-F267-9943-8BFD-DCB6ED4E1F8E}" presName="linearFlow" presStyleCnt="0">
        <dgm:presLayoutVars>
          <dgm:dir/>
          <dgm:resizeHandles val="exact"/>
        </dgm:presLayoutVars>
      </dgm:prSet>
      <dgm:spPr/>
    </dgm:pt>
    <dgm:pt modelId="{8F7B958D-9E3F-E34D-B023-0AFBEADAF4CE}" type="pres">
      <dgm:prSet presAssocID="{1E0A099D-7CB1-0242-A98D-40347F1F0215}" presName="composite" presStyleCnt="0"/>
      <dgm:spPr/>
    </dgm:pt>
    <dgm:pt modelId="{FC492B20-709B-1644-A3EB-A91F0D07F0FD}" type="pres">
      <dgm:prSet presAssocID="{1E0A099D-7CB1-0242-A98D-40347F1F0215}" presName="imgShp" presStyleLbl="fgImgPlace1" presStyleIdx="0" presStyleCnt="3" custLinFactNeighborY="5228"/>
      <dgm:spPr>
        <a:blipFill>
          <a:blip xmlns:r="http://schemas.openxmlformats.org/officeDocument/2006/relationships" r:embed="rId1"/>
          <a:srcRect/>
          <a:stretch>
            <a:fillRect l="-30000" r="-30000"/>
          </a:stretch>
        </a:blipFill>
        <a:ln w="57150">
          <a:solidFill>
            <a:srgbClr val="FFC000"/>
          </a:solidFill>
        </a:ln>
      </dgm:spPr>
    </dgm:pt>
    <dgm:pt modelId="{85EA63CA-9BDC-7D47-849F-4190AB727D26}" type="pres">
      <dgm:prSet presAssocID="{1E0A099D-7CB1-0242-A98D-40347F1F0215}" presName="txShp" presStyleLbl="node1" presStyleIdx="0" presStyleCnt="3" custLinFactNeighborX="836" custLinFactNeighborY="-3588">
        <dgm:presLayoutVars>
          <dgm:bulletEnabled val="1"/>
        </dgm:presLayoutVars>
      </dgm:prSet>
      <dgm:spPr/>
    </dgm:pt>
    <dgm:pt modelId="{BD528030-F93B-8048-BABC-4164BFE67CC4}" type="pres">
      <dgm:prSet presAssocID="{04FDEB0F-CBEF-F14F-9198-8722403AD675}" presName="spacing" presStyleCnt="0"/>
      <dgm:spPr/>
    </dgm:pt>
    <dgm:pt modelId="{AB4D9AF5-1F11-754E-AA9B-3BACD77F39D4}" type="pres">
      <dgm:prSet presAssocID="{9A84CCFC-FEF7-9C49-84B5-68E8F4241B9D}" presName="composite" presStyleCnt="0"/>
      <dgm:spPr/>
    </dgm:pt>
    <dgm:pt modelId="{BFC102CD-77E7-A441-A0C6-D7B6AF12DDDA}" type="pres">
      <dgm:prSet presAssocID="{9A84CCFC-FEF7-9C49-84B5-68E8F4241B9D}" presName="imgShp" presStyleLbl="fgImgPlace1" presStyleIdx="1" presStyleCnt="3" custLinFactNeighborX="2094"/>
      <dgm:spPr>
        <a:blipFill rotWithShape="0">
          <a:blip xmlns:r="http://schemas.openxmlformats.org/officeDocument/2006/relationships" r:embed="rId2" cstate="print"/>
          <a:stretch>
            <a:fillRect/>
          </a:stretch>
        </a:blipFill>
        <a:ln w="57150">
          <a:solidFill>
            <a:srgbClr val="4597A0"/>
          </a:solidFill>
        </a:ln>
      </dgm:spPr>
    </dgm:pt>
    <dgm:pt modelId="{C407EB26-7C7F-7C40-88D0-F8F63C42B123}" type="pres">
      <dgm:prSet presAssocID="{9A84CCFC-FEF7-9C49-84B5-68E8F4241B9D}" presName="txShp" presStyleLbl="node1" presStyleIdx="1" presStyleCnt="3" custLinFactNeighborX="836" custLinFactNeighborY="-1714">
        <dgm:presLayoutVars>
          <dgm:bulletEnabled val="1"/>
        </dgm:presLayoutVars>
      </dgm:prSet>
      <dgm:spPr/>
    </dgm:pt>
    <dgm:pt modelId="{807B7BB1-90C1-7D48-A0BD-0E68C6077450}" type="pres">
      <dgm:prSet presAssocID="{D3AD703F-C873-1344-865F-EA4EB8F0230F}" presName="spacing" presStyleCnt="0"/>
      <dgm:spPr/>
    </dgm:pt>
    <dgm:pt modelId="{3E8409CF-FD70-FF44-A67C-337A1299D00F}" type="pres">
      <dgm:prSet presAssocID="{45210453-D51A-8246-957A-9EDD21D67501}" presName="composite" presStyleCnt="0"/>
      <dgm:spPr/>
    </dgm:pt>
    <dgm:pt modelId="{86184AB5-1653-154A-8F3A-4D23B8C4B7EC}" type="pres">
      <dgm:prSet presAssocID="{45210453-D51A-8246-957A-9EDD21D6750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57150">
          <a:solidFill>
            <a:srgbClr val="CC3399"/>
          </a:solidFill>
        </a:ln>
      </dgm:spPr>
    </dgm:pt>
    <dgm:pt modelId="{613651B2-D455-8244-BC62-B540664A3CCD}" type="pres">
      <dgm:prSet presAssocID="{45210453-D51A-8246-957A-9EDD21D67501}" presName="txShp" presStyleLbl="node1" presStyleIdx="2" presStyleCnt="3">
        <dgm:presLayoutVars>
          <dgm:bulletEnabled val="1"/>
        </dgm:presLayoutVars>
      </dgm:prSet>
      <dgm:spPr/>
    </dgm:pt>
  </dgm:ptLst>
  <dgm:cxnLst>
    <dgm:cxn modelId="{36B9BB0F-55C5-4712-876B-B30F0F22C1A7}" type="presOf" srcId="{1E0A099D-7CB1-0242-A98D-40347F1F0215}" destId="{85EA63CA-9BDC-7D47-849F-4190AB727D26}" srcOrd="0" destOrd="0" presId="urn:microsoft.com/office/officeart/2005/8/layout/vList3#2"/>
    <dgm:cxn modelId="{15A39713-C5A2-4350-BC09-5B35A42A4E6A}" type="presOf" srcId="{44CD67CD-F267-9943-8BFD-DCB6ED4E1F8E}" destId="{129AC421-5AD7-4046-AF5F-ADAA4BAB81DD}" srcOrd="0" destOrd="0" presId="urn:microsoft.com/office/officeart/2005/8/layout/vList3#2"/>
    <dgm:cxn modelId="{02DBDE19-FE31-2E45-8838-5C43CAF45CF9}" srcId="{44CD67CD-F267-9943-8BFD-DCB6ED4E1F8E}" destId="{9A84CCFC-FEF7-9C49-84B5-68E8F4241B9D}" srcOrd="1" destOrd="0" parTransId="{4B76A4D1-30DA-6C48-8CF6-8AFA89DDF402}" sibTransId="{D3AD703F-C873-1344-865F-EA4EB8F0230F}"/>
    <dgm:cxn modelId="{B99C7C1C-9534-4A03-B20B-B49F3356EEB5}" type="presOf" srcId="{45210453-D51A-8246-957A-9EDD21D67501}" destId="{613651B2-D455-8244-BC62-B540664A3CCD}" srcOrd="0" destOrd="0" presId="urn:microsoft.com/office/officeart/2005/8/layout/vList3#2"/>
    <dgm:cxn modelId="{92C9A948-ED02-A548-93FE-CC02DE64CD3C}" srcId="{44CD67CD-F267-9943-8BFD-DCB6ED4E1F8E}" destId="{45210453-D51A-8246-957A-9EDD21D67501}" srcOrd="2" destOrd="0" parTransId="{F6DEB3CA-BFB4-DA4D-A0B5-7DA42A5C65CE}" sibTransId="{9945248F-060C-5F43-9884-EFCC7823AA36}"/>
    <dgm:cxn modelId="{6360F355-F4D1-2446-BAA8-55CA6986743D}" srcId="{44CD67CD-F267-9943-8BFD-DCB6ED4E1F8E}" destId="{1E0A099D-7CB1-0242-A98D-40347F1F0215}" srcOrd="0" destOrd="0" parTransId="{2FA62433-4036-F549-9012-D4E2B1751C0D}" sibTransId="{04FDEB0F-CBEF-F14F-9198-8722403AD675}"/>
    <dgm:cxn modelId="{EFF99D88-16E5-4BA6-BB6A-0FC9100564ED}" type="presOf" srcId="{9A84CCFC-FEF7-9C49-84B5-68E8F4241B9D}" destId="{C407EB26-7C7F-7C40-88D0-F8F63C42B123}" srcOrd="0" destOrd="0" presId="urn:microsoft.com/office/officeart/2005/8/layout/vList3#2"/>
    <dgm:cxn modelId="{8E6F587E-5A58-4A5A-89BA-61A9FC15B734}" type="presParOf" srcId="{129AC421-5AD7-4046-AF5F-ADAA4BAB81DD}" destId="{8F7B958D-9E3F-E34D-B023-0AFBEADAF4CE}" srcOrd="0" destOrd="0" presId="urn:microsoft.com/office/officeart/2005/8/layout/vList3#2"/>
    <dgm:cxn modelId="{176B45A8-78CF-4392-843D-BDD0590F1846}" type="presParOf" srcId="{8F7B958D-9E3F-E34D-B023-0AFBEADAF4CE}" destId="{FC492B20-709B-1644-A3EB-A91F0D07F0FD}" srcOrd="0" destOrd="0" presId="urn:microsoft.com/office/officeart/2005/8/layout/vList3#2"/>
    <dgm:cxn modelId="{9EAA0830-7507-499A-8678-FD4FB1B8A50E}" type="presParOf" srcId="{8F7B958D-9E3F-E34D-B023-0AFBEADAF4CE}" destId="{85EA63CA-9BDC-7D47-849F-4190AB727D26}" srcOrd="1" destOrd="0" presId="urn:microsoft.com/office/officeart/2005/8/layout/vList3#2"/>
    <dgm:cxn modelId="{42C37B26-76C5-43EF-A1AB-250A9B1E62D3}" type="presParOf" srcId="{129AC421-5AD7-4046-AF5F-ADAA4BAB81DD}" destId="{BD528030-F93B-8048-BABC-4164BFE67CC4}" srcOrd="1" destOrd="0" presId="urn:microsoft.com/office/officeart/2005/8/layout/vList3#2"/>
    <dgm:cxn modelId="{55A80C10-35E0-4047-83EC-1EA7C8139242}" type="presParOf" srcId="{129AC421-5AD7-4046-AF5F-ADAA4BAB81DD}" destId="{AB4D9AF5-1F11-754E-AA9B-3BACD77F39D4}" srcOrd="2" destOrd="0" presId="urn:microsoft.com/office/officeart/2005/8/layout/vList3#2"/>
    <dgm:cxn modelId="{1DA16106-FBF2-4FF8-91F1-BFD58C3DFBAF}" type="presParOf" srcId="{AB4D9AF5-1F11-754E-AA9B-3BACD77F39D4}" destId="{BFC102CD-77E7-A441-A0C6-D7B6AF12DDDA}" srcOrd="0" destOrd="0" presId="urn:microsoft.com/office/officeart/2005/8/layout/vList3#2"/>
    <dgm:cxn modelId="{7CB19B7F-85F2-4E42-940C-35E54D7AF248}" type="presParOf" srcId="{AB4D9AF5-1F11-754E-AA9B-3BACD77F39D4}" destId="{C407EB26-7C7F-7C40-88D0-F8F63C42B123}" srcOrd="1" destOrd="0" presId="urn:microsoft.com/office/officeart/2005/8/layout/vList3#2"/>
    <dgm:cxn modelId="{4471E827-D2D8-4582-A37C-56376C2FB4C2}" type="presParOf" srcId="{129AC421-5AD7-4046-AF5F-ADAA4BAB81DD}" destId="{807B7BB1-90C1-7D48-A0BD-0E68C6077450}" srcOrd="3" destOrd="0" presId="urn:microsoft.com/office/officeart/2005/8/layout/vList3#2"/>
    <dgm:cxn modelId="{A26B9BC7-5570-4429-9B64-84ACB60F5757}" type="presParOf" srcId="{129AC421-5AD7-4046-AF5F-ADAA4BAB81DD}" destId="{3E8409CF-FD70-FF44-A67C-337A1299D00F}" srcOrd="4" destOrd="0" presId="urn:microsoft.com/office/officeart/2005/8/layout/vList3#2"/>
    <dgm:cxn modelId="{BD172F43-B6DB-44BF-BC0B-08CBFFDF922C}" type="presParOf" srcId="{3E8409CF-FD70-FF44-A67C-337A1299D00F}" destId="{86184AB5-1653-154A-8F3A-4D23B8C4B7EC}" srcOrd="0" destOrd="0" presId="urn:microsoft.com/office/officeart/2005/8/layout/vList3#2"/>
    <dgm:cxn modelId="{6A499237-C3A8-42BE-9213-A6C74185B317}" type="presParOf" srcId="{3E8409CF-FD70-FF44-A67C-337A1299D00F}" destId="{613651B2-D455-8244-BC62-B540664A3CC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19817-C87A-4231-95D4-781D46A5B5AC}">
      <dsp:nvSpPr>
        <dsp:cNvPr id="0" name=""/>
        <dsp:cNvSpPr/>
      </dsp:nvSpPr>
      <dsp:spPr>
        <a:xfrm>
          <a:off x="2593325" y="2187952"/>
          <a:ext cx="2118971" cy="102962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 r="-30000" b="-45000"/>
          </a:stretch>
        </a:blipFill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57150" lvl="1" indent="-57150" algn="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 dirty="0">
            <a:solidFill>
              <a:srgbClr val="164796"/>
            </a:solidFill>
          </a:endParaRPr>
        </a:p>
      </dsp:txBody>
      <dsp:txXfrm>
        <a:off x="3251634" y="2467975"/>
        <a:ext cx="1438046" cy="726984"/>
      </dsp:txXfrm>
    </dsp:sp>
    <dsp:sp modelId="{29A011CF-E08D-40D4-8EA7-0B6B66461928}">
      <dsp:nvSpPr>
        <dsp:cNvPr id="0" name=""/>
        <dsp:cNvSpPr/>
      </dsp:nvSpPr>
      <dsp:spPr>
        <a:xfrm>
          <a:off x="-41" y="2187952"/>
          <a:ext cx="2118971" cy="102962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 l="-4000" t="-2000" r="1000" b="-5000"/>
          </a:stretch>
        </a:blipFill>
        <a:ln w="38100" cap="flat" cmpd="sng" algn="ctr">
          <a:solidFill>
            <a:srgbClr val="CC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 dirty="0">
            <a:solidFill>
              <a:srgbClr val="164796"/>
            </a:solidFill>
          </a:endParaRPr>
        </a:p>
      </dsp:txBody>
      <dsp:txXfrm>
        <a:off x="22576" y="2467975"/>
        <a:ext cx="1438046" cy="726984"/>
      </dsp:txXfrm>
    </dsp:sp>
    <dsp:sp modelId="{04ECDBF8-E759-4A73-AD7E-268DF450EDBE}">
      <dsp:nvSpPr>
        <dsp:cNvPr id="0" name=""/>
        <dsp:cNvSpPr/>
      </dsp:nvSpPr>
      <dsp:spPr>
        <a:xfrm>
          <a:off x="2593325" y="0"/>
          <a:ext cx="2118971" cy="102962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t="-9000" r="-10000" b="-10000"/>
          </a:stretch>
        </a:blipFill>
        <a:ln w="38100" cap="flat" cmpd="sng" algn="ctr">
          <a:solidFill>
            <a:srgbClr val="253F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r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 dirty="0">
            <a:solidFill>
              <a:srgbClr val="164796"/>
            </a:solidFill>
            <a:latin typeface="+mj-lt"/>
          </a:endParaRP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 dirty="0">
            <a:solidFill>
              <a:srgbClr val="164796"/>
            </a:solidFill>
            <a:latin typeface="+mj-lt"/>
          </a:endParaRPr>
        </a:p>
      </dsp:txBody>
      <dsp:txXfrm>
        <a:off x="3251634" y="22617"/>
        <a:ext cx="1438046" cy="726984"/>
      </dsp:txXfrm>
    </dsp:sp>
    <dsp:sp modelId="{5D984F12-5111-4FE2-B69C-35FA4BF39852}">
      <dsp:nvSpPr>
        <dsp:cNvPr id="0" name=""/>
        <dsp:cNvSpPr/>
      </dsp:nvSpPr>
      <dsp:spPr>
        <a:xfrm>
          <a:off x="-41" y="0"/>
          <a:ext cx="2118971" cy="102962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/>
          <a:srcRect/>
          <a:stretch>
            <a:fillRect t="-9000" b="-10000"/>
          </a:stretch>
        </a:blipFill>
        <a:ln w="38100" cap="flat" cmpd="sng" algn="ctr">
          <a:solidFill>
            <a:srgbClr val="008E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kern="1200" dirty="0">
            <a:solidFill>
              <a:srgbClr val="164796"/>
            </a:solidFill>
          </a:endParaRPr>
        </a:p>
      </dsp:txBody>
      <dsp:txXfrm>
        <a:off x="22576" y="22617"/>
        <a:ext cx="1438046" cy="726984"/>
      </dsp:txXfrm>
    </dsp:sp>
    <dsp:sp modelId="{E32B00BA-A2BF-4BB8-88B6-FD5A0C7A3EA9}">
      <dsp:nvSpPr>
        <dsp:cNvPr id="0" name=""/>
        <dsp:cNvSpPr/>
      </dsp:nvSpPr>
      <dsp:spPr>
        <a:xfrm>
          <a:off x="930741" y="183401"/>
          <a:ext cx="1393210" cy="1393210"/>
        </a:xfrm>
        <a:prstGeom prst="pieWedge">
          <a:avLst/>
        </a:prstGeom>
        <a:solidFill>
          <a:srgbClr val="008EA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EURAXESS PORTAL</a:t>
          </a:r>
        </a:p>
      </dsp:txBody>
      <dsp:txXfrm>
        <a:off x="1338803" y="591463"/>
        <a:ext cx="985148" cy="985148"/>
      </dsp:txXfrm>
    </dsp:sp>
    <dsp:sp modelId="{102A1790-59D8-4534-ACD2-11D0B5B612C1}">
      <dsp:nvSpPr>
        <dsp:cNvPr id="0" name=""/>
        <dsp:cNvSpPr/>
      </dsp:nvSpPr>
      <dsp:spPr>
        <a:xfrm rot="5400000">
          <a:off x="2388303" y="183401"/>
          <a:ext cx="1393210" cy="1393210"/>
        </a:xfrm>
        <a:prstGeom prst="pieWedge">
          <a:avLst/>
        </a:prstGeom>
        <a:solidFill>
          <a:srgbClr val="253F8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100" kern="1200" dirty="0"/>
            <a:t>EUROPEAN RESEARCH AREA</a:t>
          </a:r>
          <a:endParaRPr lang="en-US" sz="1100" kern="1200" dirty="0"/>
        </a:p>
      </dsp:txBody>
      <dsp:txXfrm rot="-5400000">
        <a:off x="2388303" y="591463"/>
        <a:ext cx="985148" cy="985148"/>
      </dsp:txXfrm>
    </dsp:sp>
    <dsp:sp modelId="{6DAE5DE7-00A1-4A0F-AC6F-3CE3503DD5EF}">
      <dsp:nvSpPr>
        <dsp:cNvPr id="0" name=""/>
        <dsp:cNvSpPr/>
      </dsp:nvSpPr>
      <dsp:spPr>
        <a:xfrm rot="10800000">
          <a:off x="2388303" y="1640964"/>
          <a:ext cx="1393210" cy="1393210"/>
        </a:xfrm>
        <a:prstGeom prst="pieWedge">
          <a:avLst/>
        </a:prstGeom>
        <a:solidFill>
          <a:srgbClr val="FFC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EURAXESS WORLDWIDE</a:t>
          </a:r>
        </a:p>
      </dsp:txBody>
      <dsp:txXfrm rot="10800000">
        <a:off x="2388303" y="1640964"/>
        <a:ext cx="985148" cy="985148"/>
      </dsp:txXfrm>
    </dsp:sp>
    <dsp:sp modelId="{0080994C-E3C8-46B7-B622-BBFFF6200E3A}">
      <dsp:nvSpPr>
        <dsp:cNvPr id="0" name=""/>
        <dsp:cNvSpPr/>
      </dsp:nvSpPr>
      <dsp:spPr>
        <a:xfrm rot="16200000">
          <a:off x="930741" y="1640964"/>
          <a:ext cx="1393210" cy="1393210"/>
        </a:xfrm>
        <a:prstGeom prst="pieWedge">
          <a:avLst/>
        </a:prstGeom>
        <a:solidFill>
          <a:srgbClr val="CC339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EURAXESS CENTRES</a:t>
          </a:r>
        </a:p>
      </dsp:txBody>
      <dsp:txXfrm rot="5400000">
        <a:off x="1338803" y="1640964"/>
        <a:ext cx="985148" cy="985148"/>
      </dsp:txXfrm>
    </dsp:sp>
    <dsp:sp modelId="{B28FF7A8-1232-40D3-84D4-E07D71831F24}">
      <dsp:nvSpPr>
        <dsp:cNvPr id="0" name=""/>
        <dsp:cNvSpPr/>
      </dsp:nvSpPr>
      <dsp:spPr>
        <a:xfrm>
          <a:off x="2115614" y="1319206"/>
          <a:ext cx="481027" cy="41828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BBFD2-B29D-4BE9-8A37-1EFBD2EA9358}">
      <dsp:nvSpPr>
        <dsp:cNvPr id="0" name=""/>
        <dsp:cNvSpPr/>
      </dsp:nvSpPr>
      <dsp:spPr>
        <a:xfrm rot="10800000">
          <a:off x="2115614" y="1480085"/>
          <a:ext cx="481027" cy="41828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1984-3AEE-4DDF-8E96-03BB01F0F376}">
      <dsp:nvSpPr>
        <dsp:cNvPr id="0" name=""/>
        <dsp:cNvSpPr/>
      </dsp:nvSpPr>
      <dsp:spPr>
        <a:xfrm>
          <a:off x="3569623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 dirty="0"/>
            <a:t>EXCELLENCE</a:t>
          </a:r>
          <a:endParaRPr lang="en-US" sz="2300" kern="1200" dirty="0"/>
        </a:p>
      </dsp:txBody>
      <dsp:txXfrm>
        <a:off x="3569623" y="299582"/>
        <a:ext cx="1532929" cy="1532929"/>
      </dsp:txXfrm>
    </dsp:sp>
    <dsp:sp modelId="{37289908-E282-41B2-8D5D-22A88E98D8A1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2962443"/>
            <a:gd name="adj4" fmla="val 52669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FD201-CC20-499B-8D79-627DADA00A16}">
      <dsp:nvSpPr>
        <dsp:cNvPr id="0" name=""/>
        <dsp:cNvSpPr/>
      </dsp:nvSpPr>
      <dsp:spPr>
        <a:xfrm>
          <a:off x="2281535" y="2530616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 dirty="0"/>
            <a:t>CREATIVITY</a:t>
          </a:r>
          <a:endParaRPr lang="en-US" sz="2300" kern="1200" dirty="0"/>
        </a:p>
      </dsp:txBody>
      <dsp:txXfrm>
        <a:off x="2281535" y="2530616"/>
        <a:ext cx="1532929" cy="1532929"/>
      </dsp:txXfrm>
    </dsp:sp>
    <dsp:sp modelId="{7318E0C9-52AA-4952-A379-14F0183B6D10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0170905"/>
            <a:gd name="adj4" fmla="val 7261132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06B31-7B03-4BBD-8FBD-D5549E74768B}">
      <dsp:nvSpPr>
        <dsp:cNvPr id="0" name=""/>
        <dsp:cNvSpPr/>
      </dsp:nvSpPr>
      <dsp:spPr>
        <a:xfrm>
          <a:off x="993446" y="299582"/>
          <a:ext cx="1532929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 dirty="0"/>
            <a:t>DIVERSITY</a:t>
          </a:r>
          <a:endParaRPr lang="en-US" sz="2300" kern="1200" dirty="0"/>
        </a:p>
      </dsp:txBody>
      <dsp:txXfrm>
        <a:off x="993446" y="299582"/>
        <a:ext cx="1532929" cy="1532929"/>
      </dsp:txXfrm>
    </dsp:sp>
    <dsp:sp modelId="{D4E43DB0-F159-480C-B663-77EBD21D102B}">
      <dsp:nvSpPr>
        <dsp:cNvPr id="0" name=""/>
        <dsp:cNvSpPr/>
      </dsp:nvSpPr>
      <dsp:spPr>
        <a:xfrm>
          <a:off x="1236812" y="-1462"/>
          <a:ext cx="3622375" cy="3622375"/>
        </a:xfrm>
        <a:prstGeom prst="circularArrow">
          <a:avLst>
            <a:gd name="adj1" fmla="val 8252"/>
            <a:gd name="adj2" fmla="val 576426"/>
            <a:gd name="adj3" fmla="val 16855401"/>
            <a:gd name="adj4" fmla="val 14968173"/>
            <a:gd name="adj5" fmla="val 962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BFBCB-9A93-924C-AFBF-B33007A706F1}">
      <dsp:nvSpPr>
        <dsp:cNvPr id="0" name=""/>
        <dsp:cNvSpPr/>
      </dsp:nvSpPr>
      <dsp:spPr>
        <a:xfrm rot="10800000">
          <a:off x="1393587" y="973"/>
          <a:ext cx="4716366" cy="822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68580" rIns="128016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cap="small" baseline="0" dirty="0" err="1"/>
            <a:t>Find</a:t>
          </a:r>
          <a:r>
            <a:rPr lang="cs-CZ" sz="1800" kern="1200" cap="small" baseline="0" dirty="0"/>
            <a:t>ing</a:t>
          </a:r>
          <a:r>
            <a:rPr lang="fr-FR" sz="1800" kern="1200" cap="small" baseline="0" dirty="0"/>
            <a:t> information to move </a:t>
          </a:r>
          <a:r>
            <a:rPr lang="fr-FR" sz="1800" kern="1200" cap="small" baseline="0" dirty="0" err="1"/>
            <a:t>between</a:t>
          </a:r>
          <a:r>
            <a:rPr lang="fr-FR" sz="1800" kern="1200" cap="small" baseline="0" dirty="0"/>
            <a:t> China and Europe</a:t>
          </a:r>
          <a:endParaRPr lang="zh-CN" altLang="en-US" sz="1800" kern="1200" cap="small" baseline="0" dirty="0"/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j-ea"/>
              <a:ea typeface="+mj-ea"/>
            </a:rPr>
            <a:t>查找中国和欧洲的来往信息</a:t>
          </a:r>
          <a:endParaRPr lang="fr-FR" sz="1800" kern="1200" dirty="0">
            <a:latin typeface="+mj-ea"/>
            <a:ea typeface="+mj-ea"/>
          </a:endParaRPr>
        </a:p>
      </dsp:txBody>
      <dsp:txXfrm rot="10800000">
        <a:off x="1599217" y="973"/>
        <a:ext cx="4510736" cy="822520"/>
      </dsp:txXfrm>
    </dsp:sp>
    <dsp:sp modelId="{9B835E5F-1CB0-5147-8982-EFB92FE86294}">
      <dsp:nvSpPr>
        <dsp:cNvPr id="0" name=""/>
        <dsp:cNvSpPr/>
      </dsp:nvSpPr>
      <dsp:spPr>
        <a:xfrm>
          <a:off x="982326" y="973"/>
          <a:ext cx="822520" cy="8225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0A008-791E-FC46-9E7C-83F05EC77490}">
      <dsp:nvSpPr>
        <dsp:cNvPr id="0" name=""/>
        <dsp:cNvSpPr/>
      </dsp:nvSpPr>
      <dsp:spPr>
        <a:xfrm rot="10800000">
          <a:off x="1393587" y="1069022"/>
          <a:ext cx="4716366" cy="822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kern="1200" cap="small" baseline="0"/>
            <a:t>Finding Funding &amp; Jobs</a:t>
          </a:r>
          <a:endParaRPr lang="zh-CN" altLang="en-US" sz="1800" kern="1200" cap="small" baseline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>
              <a:latin typeface="+mj-ea"/>
              <a:ea typeface="+mj-ea"/>
            </a:rPr>
            <a:t>查找经费资助及就业信息</a:t>
          </a:r>
          <a:r>
            <a:rPr lang="en-US" altLang="ja-JP" sz="1800" kern="1200">
              <a:latin typeface="+mj-ea"/>
              <a:ea typeface="+mj-ea"/>
            </a:rPr>
            <a:t> </a:t>
          </a:r>
          <a:endParaRPr lang="ja-JP" altLang="en-US" sz="1800" kern="1200" dirty="0">
            <a:latin typeface="+mj-ea"/>
            <a:ea typeface="+mj-ea"/>
          </a:endParaRPr>
        </a:p>
      </dsp:txBody>
      <dsp:txXfrm rot="10800000">
        <a:off x="1599217" y="1069022"/>
        <a:ext cx="4510736" cy="822520"/>
      </dsp:txXfrm>
    </dsp:sp>
    <dsp:sp modelId="{0C3E0004-B78D-B343-ACBD-C04E44AFD473}">
      <dsp:nvSpPr>
        <dsp:cNvPr id="0" name=""/>
        <dsp:cNvSpPr/>
      </dsp:nvSpPr>
      <dsp:spPr>
        <a:xfrm>
          <a:off x="982326" y="1069022"/>
          <a:ext cx="822520" cy="8225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rgbClr val="CC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DDB86-88DE-8E44-906F-5717DA322B32}">
      <dsp:nvSpPr>
        <dsp:cNvPr id="0" name=""/>
        <dsp:cNvSpPr/>
      </dsp:nvSpPr>
      <dsp:spPr>
        <a:xfrm rot="10800000">
          <a:off x="1393587" y="2137072"/>
          <a:ext cx="4716366" cy="822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kern="1200" cap="small" baseline="0"/>
            <a:t>Meeting new potential research partners</a:t>
          </a:r>
          <a:endParaRPr lang="zh-CN" altLang="en-US" sz="1800" kern="1200" cap="small" baseline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>
              <a:latin typeface="+mj-ea"/>
              <a:ea typeface="+mj-ea"/>
            </a:rPr>
            <a:t>认识新的研究合作伙伴</a:t>
          </a:r>
          <a:endParaRPr lang="ja-JP" altLang="en-US" sz="1800" kern="1200" dirty="0">
            <a:latin typeface="+mj-ea"/>
            <a:ea typeface="+mj-ea"/>
          </a:endParaRPr>
        </a:p>
      </dsp:txBody>
      <dsp:txXfrm rot="10800000">
        <a:off x="1599217" y="2137072"/>
        <a:ext cx="4510736" cy="822520"/>
      </dsp:txXfrm>
    </dsp:sp>
    <dsp:sp modelId="{48C2D0B7-599D-B34A-A8C4-455F41561136}">
      <dsp:nvSpPr>
        <dsp:cNvPr id="0" name=""/>
        <dsp:cNvSpPr/>
      </dsp:nvSpPr>
      <dsp:spPr>
        <a:xfrm>
          <a:off x="982326" y="2137072"/>
          <a:ext cx="822520" cy="822520"/>
        </a:xfrm>
        <a:prstGeom prst="ellipse">
          <a:avLst/>
        </a:prstGeom>
        <a:blipFill rotWithShape="0">
          <a:blip xmlns:r="http://schemas.openxmlformats.org/officeDocument/2006/relationships" r:embed="rId3" cstate="print"/>
          <a:stretch>
            <a:fillRect/>
          </a:stretch>
        </a:blip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D7542E-F583-2342-9680-292B9C9BFAB9}">
      <dsp:nvSpPr>
        <dsp:cNvPr id="0" name=""/>
        <dsp:cNvSpPr/>
      </dsp:nvSpPr>
      <dsp:spPr>
        <a:xfrm rot="10800000">
          <a:off x="1393587" y="3205121"/>
          <a:ext cx="4716366" cy="82252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0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800" kern="1200" cap="small" baseline="0" dirty="0"/>
            <a:t>Networking, Sharing Intelligence &amp; Experience</a:t>
          </a:r>
          <a:endParaRPr lang="zh-CN" altLang="en-US" sz="1800" kern="1200" cap="small" baseline="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j-ea"/>
              <a:ea typeface="+mj-ea"/>
            </a:rPr>
            <a:t>联络、共享资讯与经验</a:t>
          </a:r>
          <a:endParaRPr lang="ja-JP" altLang="en-US" sz="1800" kern="1200" dirty="0">
            <a:latin typeface="+mj-ea"/>
            <a:ea typeface="+mj-ea"/>
          </a:endParaRPr>
        </a:p>
      </dsp:txBody>
      <dsp:txXfrm rot="10800000">
        <a:off x="1599217" y="3205121"/>
        <a:ext cx="4510736" cy="822520"/>
      </dsp:txXfrm>
    </dsp:sp>
    <dsp:sp modelId="{DE1FED5B-EEA5-5D4B-A44E-115B81F4199F}">
      <dsp:nvSpPr>
        <dsp:cNvPr id="0" name=""/>
        <dsp:cNvSpPr/>
      </dsp:nvSpPr>
      <dsp:spPr>
        <a:xfrm>
          <a:off x="982326" y="3205121"/>
          <a:ext cx="822520" cy="822520"/>
        </a:xfrm>
        <a:prstGeom prst="ellipse">
          <a:avLst/>
        </a:prstGeom>
        <a:blipFill rotWithShape="0">
          <a:blip xmlns:r="http://schemas.openxmlformats.org/officeDocument/2006/relationships" r:embed="rId4" cstate="print"/>
          <a:stretch>
            <a:fillRect/>
          </a:stretch>
        </a:blipFill>
        <a:ln w="571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A63CA-9BDC-7D47-849F-4190AB727D26}">
      <dsp:nvSpPr>
        <dsp:cNvPr id="0" name=""/>
        <dsp:cNvSpPr/>
      </dsp:nvSpPr>
      <dsp:spPr>
        <a:xfrm rot="10800000">
          <a:off x="1533929" y="0"/>
          <a:ext cx="4828609" cy="11093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85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500" u="none" kern="1200" cap="small" baseline="0" dirty="0">
              <a:solidFill>
                <a:srgbClr val="164796"/>
              </a:solidFill>
            </a:rPr>
            <a:t>Website</a:t>
          </a:r>
          <a:r>
            <a:rPr kumimoji="1" lang="en-US" altLang="ja-JP" sz="2500" u="none" kern="1200" dirty="0">
              <a:solidFill>
                <a:srgbClr val="164796"/>
              </a:solidFill>
            </a:rPr>
            <a:t>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2500" kern="1200" dirty="0">
              <a:solidFill>
                <a:srgbClr val="164796"/>
              </a:solidFill>
            </a:rPr>
            <a:t>网站</a:t>
          </a:r>
          <a:endParaRPr kumimoji="1" lang="ja-JP" altLang="en-US" sz="2500" kern="1200" dirty="0">
            <a:solidFill>
              <a:srgbClr val="164796"/>
            </a:solidFill>
          </a:endParaRPr>
        </a:p>
      </dsp:txBody>
      <dsp:txXfrm rot="10800000">
        <a:off x="1811262" y="0"/>
        <a:ext cx="4551276" cy="1109333"/>
      </dsp:txXfrm>
    </dsp:sp>
    <dsp:sp modelId="{FC492B20-709B-1644-A3EB-A91F0D07F0FD}">
      <dsp:nvSpPr>
        <dsp:cNvPr id="0" name=""/>
        <dsp:cNvSpPr/>
      </dsp:nvSpPr>
      <dsp:spPr>
        <a:xfrm>
          <a:off x="938895" y="59504"/>
          <a:ext cx="1109333" cy="1109333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0000" r="-30000"/>
          </a:stretch>
        </a:blipFill>
        <a:ln w="571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7EB26-7C7F-7C40-88D0-F8F63C42B123}">
      <dsp:nvSpPr>
        <dsp:cNvPr id="0" name=""/>
        <dsp:cNvSpPr/>
      </dsp:nvSpPr>
      <dsp:spPr>
        <a:xfrm rot="10800000">
          <a:off x="1533929" y="1422972"/>
          <a:ext cx="4828609" cy="11093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8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u="none" kern="1200" cap="small" baseline="0" dirty="0">
              <a:solidFill>
                <a:srgbClr val="164796"/>
              </a:solidFill>
            </a:rPr>
            <a:t>Newsletter</a:t>
          </a:r>
          <a:r>
            <a:rPr kumimoji="1" lang="cs-CZ" altLang="ja-JP" sz="2400" u="none" kern="1200" cap="small" baseline="0" dirty="0">
              <a:solidFill>
                <a:srgbClr val="164796"/>
              </a:solidFill>
            </a:rPr>
            <a:t>,</a:t>
          </a:r>
          <a:r>
            <a:rPr kumimoji="1" lang="en-US" altLang="ja-JP" sz="2400" kern="1200" cap="small" baseline="0" dirty="0">
              <a:solidFill>
                <a:srgbClr val="164796"/>
              </a:solidFill>
            </a:rPr>
            <a:t> Publications</a:t>
          </a:r>
          <a:endParaRPr kumimoji="1" lang="zh-CN" altLang="en-US" sz="2400" i="0" kern="1200" cap="small" baseline="0" dirty="0">
            <a:solidFill>
              <a:srgbClr val="164796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2400" i="0" kern="1200" dirty="0">
              <a:solidFill>
                <a:srgbClr val="164796"/>
              </a:solidFill>
              <a:latin typeface="+mj-ea"/>
              <a:ea typeface="+mj-ea"/>
            </a:rPr>
            <a:t>通讯及其他出版物</a:t>
          </a:r>
          <a:endParaRPr kumimoji="1" lang="ja-JP" altLang="en-US" sz="1800" i="1" kern="1200" dirty="0">
            <a:solidFill>
              <a:srgbClr val="164796"/>
            </a:solidFill>
          </a:endParaRPr>
        </a:p>
      </dsp:txBody>
      <dsp:txXfrm rot="10800000">
        <a:off x="1811262" y="1422972"/>
        <a:ext cx="4551276" cy="1109333"/>
      </dsp:txXfrm>
    </dsp:sp>
    <dsp:sp modelId="{BFC102CD-77E7-A441-A0C6-D7B6AF12DDDA}">
      <dsp:nvSpPr>
        <dsp:cNvPr id="0" name=""/>
        <dsp:cNvSpPr/>
      </dsp:nvSpPr>
      <dsp:spPr>
        <a:xfrm>
          <a:off x="962124" y="1441986"/>
          <a:ext cx="1109333" cy="1109333"/>
        </a:xfrm>
        <a:prstGeom prst="ellipse">
          <a:avLst/>
        </a:prstGeom>
        <a:blipFill rotWithShape="0">
          <a:blip xmlns:r="http://schemas.openxmlformats.org/officeDocument/2006/relationships" r:embed="rId2" cstate="print"/>
          <a:stretch>
            <a:fillRect/>
          </a:stretch>
        </a:blipFill>
        <a:ln w="57150" cap="flat" cmpd="sng" algn="ctr">
          <a:solidFill>
            <a:srgbClr val="4597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51B2-D455-8244-BC62-B540664A3CCD}">
      <dsp:nvSpPr>
        <dsp:cNvPr id="0" name=""/>
        <dsp:cNvSpPr/>
      </dsp:nvSpPr>
      <dsp:spPr>
        <a:xfrm rot="10800000">
          <a:off x="1493562" y="2882464"/>
          <a:ext cx="4828609" cy="11093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185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cap="small" baseline="0" dirty="0" err="1">
              <a:solidFill>
                <a:srgbClr val="164796"/>
              </a:solidFill>
            </a:rPr>
            <a:t>Ev</a:t>
          </a:r>
          <a:r>
            <a:rPr kumimoji="1" lang="cs-CZ" altLang="zh-CN" sz="3200" kern="1200" cap="small" baseline="0" dirty="0" err="1">
              <a:solidFill>
                <a:srgbClr val="164796"/>
              </a:solidFill>
            </a:rPr>
            <a:t>ents</a:t>
          </a:r>
          <a:endParaRPr kumimoji="1" lang="cs-CZ" altLang="zh-CN" sz="3200" kern="1200" cap="small" baseline="0" dirty="0">
            <a:solidFill>
              <a:srgbClr val="164796"/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zh-CN" altLang="en-US" sz="3200" kern="1200" dirty="0">
              <a:solidFill>
                <a:srgbClr val="164796"/>
              </a:solidFill>
              <a:latin typeface="+mj-ea"/>
              <a:ea typeface="+mj-ea"/>
            </a:rPr>
            <a:t>活动</a:t>
          </a:r>
          <a:r>
            <a:rPr kumimoji="1" lang="en-US" altLang="ja-JP" sz="3200" kern="1200" dirty="0">
              <a:solidFill>
                <a:srgbClr val="164796"/>
              </a:solidFill>
              <a:latin typeface="+mj-ea"/>
              <a:ea typeface="+mj-ea"/>
            </a:rPr>
            <a:t> </a:t>
          </a:r>
          <a:endParaRPr kumimoji="1" lang="ja-JP" altLang="en-US" sz="3200" kern="1200" dirty="0">
            <a:solidFill>
              <a:srgbClr val="164796"/>
            </a:solidFill>
            <a:latin typeface="+mj-ea"/>
            <a:ea typeface="+mj-ea"/>
          </a:endParaRPr>
        </a:p>
      </dsp:txBody>
      <dsp:txXfrm rot="10800000">
        <a:off x="1770895" y="2882464"/>
        <a:ext cx="4551276" cy="1109333"/>
      </dsp:txXfrm>
    </dsp:sp>
    <dsp:sp modelId="{86184AB5-1653-154A-8F3A-4D23B8C4B7EC}">
      <dsp:nvSpPr>
        <dsp:cNvPr id="0" name=""/>
        <dsp:cNvSpPr/>
      </dsp:nvSpPr>
      <dsp:spPr>
        <a:xfrm>
          <a:off x="938895" y="2882464"/>
          <a:ext cx="1109333" cy="110933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rgbClr val="CC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718A0-E955-49E4-840D-245E406F929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2973F-762D-422B-A21C-017F71AE8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9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973F-762D-422B-A21C-017F71AE80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43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2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6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7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3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7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9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0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4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2147-33A6-441B-8B22-A6B99441D9D4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0667-59E8-49A5-9BAD-7B25BBB33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4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02A91C77-C6BC-4985-A5FE-FCC2277EB83D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EFC81EC9-30DE-46A5-A74B-8D571E55F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5F06886-9747-4A59-94C9-E2381C647680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BA3E040-88D3-478B-BB84-C726B87A7D4D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4662291" y="316756"/>
            <a:ext cx="4495356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E958ED6-9258-4F74-9538-A4D268D58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850432"/>
              </p:ext>
            </p:extLst>
          </p:nvPr>
        </p:nvGraphicFramePr>
        <p:xfrm>
          <a:off x="4882006" y="3156448"/>
          <a:ext cx="3652321" cy="1578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Image" r:id="rId5" imgW="5434920" imgH="2349000" progId="Photoshop.Image.18">
                  <p:embed/>
                </p:oleObj>
              </mc:Choice>
              <mc:Fallback>
                <p:oleObj name="Image" r:id="rId5" imgW="5434920" imgH="234900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2006" y="3156448"/>
                        <a:ext cx="3652321" cy="1578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>
            <a:extLst>
              <a:ext uri="{FF2B5EF4-FFF2-40B4-BE49-F238E27FC236}">
                <a16:creationId xmlns:a16="http://schemas.microsoft.com/office/drawing/2014/main" id="{521C1B51-052D-4D43-9066-98285CAF2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6045132"/>
            <a:ext cx="1400495" cy="36766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A13999E-CAFE-44D1-B32B-57AADAA3500B}"/>
              </a:ext>
            </a:extLst>
          </p:cNvPr>
          <p:cNvSpPr txBox="1"/>
          <p:nvPr/>
        </p:nvSpPr>
        <p:spPr>
          <a:xfrm>
            <a:off x="1785505" y="6152530"/>
            <a:ext cx="2371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EURAXESS is a European Commission</a:t>
            </a:r>
            <a:r>
              <a:rPr lang="is-IS" sz="800" dirty="0">
                <a:solidFill>
                  <a:schemeClr val="bg1">
                    <a:lumMod val="50000"/>
                  </a:schemeClr>
                </a:solidFill>
              </a:rPr>
              <a:t>‘s </a:t>
            </a:r>
            <a:r>
              <a:rPr lang="is-IS" sz="800" dirty="0" err="1">
                <a:solidFill>
                  <a:schemeClr val="bg1">
                    <a:lumMod val="50000"/>
                  </a:schemeClr>
                </a:solidFill>
              </a:rPr>
              <a:t>Directorate</a:t>
            </a:r>
            <a:r>
              <a:rPr lang="is-IS" sz="800" dirty="0">
                <a:solidFill>
                  <a:schemeClr val="bg1">
                    <a:lumMod val="50000"/>
                  </a:schemeClr>
                </a:solidFill>
              </a:rPr>
              <a:t> General for Research </a:t>
            </a:r>
            <a:r>
              <a:rPr lang="is-IS" sz="800" dirty="0" err="1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is-I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800" dirty="0" err="1">
                <a:solidFill>
                  <a:schemeClr val="bg1">
                    <a:lumMod val="50000"/>
                  </a:schemeClr>
                </a:solidFill>
              </a:rPr>
              <a:t>Innovation</a:t>
            </a:r>
            <a:r>
              <a:rPr lang="is-IS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800" dirty="0" err="1">
                <a:solidFill>
                  <a:schemeClr val="bg1">
                    <a:lumMod val="50000"/>
                  </a:schemeClr>
                </a:solidFill>
              </a:rPr>
              <a:t>initiative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8140A468-2EA8-418D-B775-8FBD5A204E40}"/>
              </a:ext>
            </a:extLst>
          </p:cNvPr>
          <p:cNvSpPr/>
          <p:nvPr/>
        </p:nvSpPr>
        <p:spPr>
          <a:xfrm rot="5400000">
            <a:off x="159231" y="518922"/>
            <a:ext cx="2866952" cy="2415391"/>
          </a:xfrm>
          <a:prstGeom prst="homePlate">
            <a:avLst>
              <a:gd name="adj" fmla="val 34213"/>
            </a:avLst>
          </a:prstGeom>
          <a:blipFill dpi="0" rotWithShape="0">
            <a:blip r:embed="rId8"/>
            <a:srcRect/>
            <a:stretch>
              <a:fillRect t="-2000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866DAB8B-6A55-4463-B20E-44EDF6A75801}"/>
              </a:ext>
            </a:extLst>
          </p:cNvPr>
          <p:cNvSpPr/>
          <p:nvPr/>
        </p:nvSpPr>
        <p:spPr>
          <a:xfrm rot="5400000">
            <a:off x="1654145" y="2736776"/>
            <a:ext cx="2647127" cy="2415393"/>
          </a:xfrm>
          <a:prstGeom prst="hexagon">
            <a:avLst>
              <a:gd name="adj" fmla="val 33481"/>
              <a:gd name="vf" fmla="val 115470"/>
            </a:avLst>
          </a:prstGeom>
          <a:blipFill dpi="0" rotWithShape="0">
            <a:blip r:embed="rId9"/>
            <a:srcRect/>
            <a:stretch>
              <a:fillRect l="-12000" t="-3000" r="-10000" b="-1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54A695D-4F40-4821-8282-639BBC2323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36" y="4052858"/>
            <a:ext cx="1608082" cy="1426217"/>
          </a:xfrm>
          <a:prstGeom prst="rect">
            <a:avLst/>
          </a:prstGeom>
        </p:spPr>
      </p:pic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F2AEEA93-5266-4F64-94A5-7867C125A681}"/>
              </a:ext>
            </a:extLst>
          </p:cNvPr>
          <p:cNvGrpSpPr/>
          <p:nvPr/>
        </p:nvGrpSpPr>
        <p:grpSpPr>
          <a:xfrm>
            <a:off x="3932963" y="293141"/>
            <a:ext cx="1321677" cy="1335375"/>
            <a:chOff x="3932963" y="561218"/>
            <a:chExt cx="1321677" cy="1335375"/>
          </a:xfrm>
        </p:grpSpPr>
        <p:sp>
          <p:nvSpPr>
            <p:cNvPr id="54" name="Partial Circle 53">
              <a:extLst>
                <a:ext uri="{FF2B5EF4-FFF2-40B4-BE49-F238E27FC236}">
                  <a16:creationId xmlns:a16="http://schemas.microsoft.com/office/drawing/2014/main" id="{D7C97BE0-4182-4B98-AF85-BE1FDB56D10E}"/>
                </a:ext>
              </a:extLst>
            </p:cNvPr>
            <p:cNvSpPr/>
            <p:nvPr/>
          </p:nvSpPr>
          <p:spPr>
            <a:xfrm rot="10800000">
              <a:off x="4632122" y="1274075"/>
              <a:ext cx="622518" cy="622518"/>
            </a:xfrm>
            <a:prstGeom prst="pieWedge">
              <a:avLst/>
            </a:prstGeom>
            <a:solidFill>
              <a:srgbClr val="FFC20E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5" name="Partial Circle 54">
              <a:extLst>
                <a:ext uri="{FF2B5EF4-FFF2-40B4-BE49-F238E27FC236}">
                  <a16:creationId xmlns:a16="http://schemas.microsoft.com/office/drawing/2014/main" id="{242B4814-86FA-4FBE-9A00-FE4F67CFBB71}"/>
                </a:ext>
              </a:extLst>
            </p:cNvPr>
            <p:cNvSpPr/>
            <p:nvPr/>
          </p:nvSpPr>
          <p:spPr>
            <a:xfrm rot="16200000">
              <a:off x="3934833" y="1264550"/>
              <a:ext cx="622518" cy="622518"/>
            </a:xfrm>
            <a:prstGeom prst="pieWedge">
              <a:avLst/>
            </a:prstGeom>
            <a:solidFill>
              <a:srgbClr val="BD1A8D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6" name="Partial Circle 55">
              <a:extLst>
                <a:ext uri="{FF2B5EF4-FFF2-40B4-BE49-F238E27FC236}">
                  <a16:creationId xmlns:a16="http://schemas.microsoft.com/office/drawing/2014/main" id="{AA3AC37E-98C1-4015-9F14-7A83B7EE07A9}"/>
                </a:ext>
              </a:extLst>
            </p:cNvPr>
            <p:cNvSpPr/>
            <p:nvPr/>
          </p:nvSpPr>
          <p:spPr>
            <a:xfrm>
              <a:off x="3932963" y="561218"/>
              <a:ext cx="622518" cy="622518"/>
            </a:xfrm>
            <a:prstGeom prst="pieWedge">
              <a:avLst/>
            </a:prstGeom>
            <a:solidFill>
              <a:srgbClr val="008EAF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B2CDC0-5D85-462D-9C59-691F80045337}"/>
              </a:ext>
            </a:extLst>
          </p:cNvPr>
          <p:cNvSpPr txBox="1"/>
          <p:nvPr/>
        </p:nvSpPr>
        <p:spPr>
          <a:xfrm>
            <a:off x="4971495" y="1628516"/>
            <a:ext cx="390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1</a:t>
            </a:r>
            <a:r>
              <a:rPr lang="en-GB" b="1" baseline="30000" dirty="0"/>
              <a:t>st</a:t>
            </a:r>
            <a:r>
              <a:rPr lang="en-GB" b="1" dirty="0"/>
              <a:t> Meeting of the European National Scientists Networks in China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7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704CCA-91F7-46EF-B921-8080D5101144}"/>
              </a:ext>
            </a:extLst>
          </p:cNvPr>
          <p:cNvSpPr txBox="1">
            <a:spLocks/>
          </p:cNvSpPr>
          <p:nvPr/>
        </p:nvSpPr>
        <p:spPr>
          <a:xfrm>
            <a:off x="1662285" y="984372"/>
            <a:ext cx="8856662" cy="110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4388"/>
              </a:buClr>
              <a:buFontTx/>
              <a:buNone/>
            </a:pPr>
            <a:r>
              <a:rPr lang="en-GB" altLang="en-US" sz="3000" b="1" dirty="0">
                <a:solidFill>
                  <a:srgbClr val="FFC000"/>
                </a:solidFill>
              </a:rPr>
              <a:t>EURAXESS</a:t>
            </a:r>
            <a:r>
              <a:rPr lang="en-GB" altLang="en-US" b="1" dirty="0">
                <a:solidFill>
                  <a:srgbClr val="FFC000"/>
                </a:solidFill>
              </a:rPr>
              <a:t> </a:t>
            </a:r>
            <a:r>
              <a:rPr lang="en-GB" altLang="en-US" sz="3000" b="1" dirty="0">
                <a:solidFill>
                  <a:srgbClr val="FFC000"/>
                </a:solidFill>
              </a:rPr>
              <a:t>: </a:t>
            </a:r>
            <a:r>
              <a:rPr lang="en-GB" altLang="en-US" sz="2800" b="1" dirty="0">
                <a:solidFill>
                  <a:srgbClr val="4597A0"/>
                </a:solidFill>
              </a:rPr>
              <a:t>CHINA</a:t>
            </a:r>
          </a:p>
          <a:p>
            <a:pPr algn="l">
              <a:buClr>
                <a:srgbClr val="204388"/>
              </a:buClr>
            </a:pPr>
            <a:r>
              <a:rPr lang="zh-CN" altLang="en-US" sz="2800" b="1" dirty="0">
                <a:solidFill>
                  <a:srgbClr val="164796"/>
                </a:solidFill>
              </a:rPr>
              <a:t>中国网络</a:t>
            </a:r>
            <a:endParaRPr lang="en-GB" altLang="en-US" sz="2800" b="1" dirty="0">
              <a:solidFill>
                <a:srgbClr val="164796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2800" dirty="0">
              <a:solidFill>
                <a:srgbClr val="4597A0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10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81A62748-0335-47A8-A0E8-C627F6DF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5447" y="1950188"/>
            <a:ext cx="59046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DEVELOP YOUR NETWORK OF CONTACTS IN THE SINO-EUROPEAN RESEARCH COMMUNITY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在欧</a:t>
            </a:r>
            <a:r>
              <a:rPr lang="en-US" altLang="zh-CN" sz="1800" i="0" dirty="0">
                <a:solidFill>
                  <a:srgbClr val="164796"/>
                </a:solidFill>
                <a:latin typeface="Calibri" pitchFamily="34" charset="0"/>
              </a:rPr>
              <a:t>-</a:t>
            </a:r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中研究群体中建立自己的联系网络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KEEP TRACK OF THE LATEST DEVELOPMENTS IN SINO-EUROPEAN RESEARCH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了解最新发展趋势 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FIND OUT NEW FUNDING AND CAREER OPPORTUNITIES 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发现资金和就业机会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EURAXESS IS YOUR PARTNER FOR RELOCATING TO EUROPE</a:t>
            </a:r>
          </a:p>
          <a:p>
            <a:r>
              <a:rPr lang="en-US" altLang="en-US" sz="1800" i="0" dirty="0">
                <a:solidFill>
                  <a:srgbClr val="164796"/>
                </a:solidFill>
                <a:latin typeface="Calibri" pitchFamily="34" charset="0"/>
              </a:rPr>
              <a:t>EURAXESS</a:t>
            </a:r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是您转向欧洲的伙伴</a:t>
            </a:r>
            <a:endParaRPr lang="is-IS" altLang="zh-CN" sz="1800" i="0" dirty="0">
              <a:solidFill>
                <a:srgbClr val="164796"/>
              </a:solidFill>
              <a:latin typeface="Calibri" pitchFamily="34" charset="0"/>
            </a:endParaRPr>
          </a:p>
          <a:p>
            <a:endParaRPr lang="zh-CN" altLang="en-US" sz="1800" i="0" dirty="0">
              <a:solidFill>
                <a:srgbClr val="4597A0"/>
              </a:solidFill>
              <a:latin typeface="Calibri" pitchFamily="34" charset="0"/>
            </a:endParaRPr>
          </a:p>
          <a:p>
            <a:r>
              <a:rPr lang="en-US" altLang="en-US" sz="1800" i="0" dirty="0">
                <a:solidFill>
                  <a:srgbClr val="4597A0"/>
                </a:solidFill>
                <a:latin typeface="Calibri" pitchFamily="34" charset="0"/>
              </a:rPr>
              <a:t>FREE TO JOIN </a:t>
            </a:r>
          </a:p>
          <a:p>
            <a:r>
              <a:rPr lang="zh-CN" altLang="en-US" sz="1800" i="0" dirty="0">
                <a:solidFill>
                  <a:srgbClr val="164796"/>
                </a:solidFill>
                <a:latin typeface="Calibri" pitchFamily="34" charset="0"/>
              </a:rPr>
              <a:t>免费注册</a:t>
            </a:r>
          </a:p>
        </p:txBody>
      </p:sp>
      <p:pic>
        <p:nvPicPr>
          <p:cNvPr id="13" name="Obrázek 1">
            <a:extLst>
              <a:ext uri="{FF2B5EF4-FFF2-40B4-BE49-F238E27FC236}">
                <a16:creationId xmlns:a16="http://schemas.microsoft.com/office/drawing/2014/main" id="{352C5DAC-5027-4485-AC80-A880D6618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6" y="3571048"/>
            <a:ext cx="2041832" cy="20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A44EC4-ABE8-4B27-AA78-7E0FB577C646}"/>
              </a:ext>
            </a:extLst>
          </p:cNvPr>
          <p:cNvSpPr/>
          <p:nvPr/>
        </p:nvSpPr>
        <p:spPr>
          <a:xfrm>
            <a:off x="-580588" y="5515752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s-IS" altLang="en-US" sz="1400" dirty="0">
                <a:solidFill>
                  <a:srgbClr val="4597A0"/>
                </a:solidFill>
                <a:latin typeface="Calibri" pitchFamily="34" charset="0"/>
              </a:rPr>
              <a:t>CHINA.EURAXESS.ORG</a:t>
            </a:r>
          </a:p>
          <a:p>
            <a:pPr algn="ctr"/>
            <a:r>
              <a:rPr lang="is-IS" altLang="zh-CN" sz="1400" dirty="0">
                <a:solidFill>
                  <a:srgbClr val="4597A0"/>
                </a:solidFill>
                <a:latin typeface="Calibri" pitchFamily="34" charset="0"/>
              </a:rPr>
              <a:t>CHINA@EURAXESS.NET</a:t>
            </a:r>
          </a:p>
          <a:p>
            <a:pPr algn="ctr"/>
            <a:r>
              <a:rPr lang="cs-CZ" altLang="zh-CN" sz="1400" b="1" cap="small" dirty="0">
                <a:solidFill>
                  <a:srgbClr val="164796"/>
                </a:solidFill>
              </a:rPr>
              <a:t>Facebook, linkedin</a:t>
            </a:r>
            <a:br>
              <a:rPr lang="is-IS" altLang="zh-CN" sz="1400" b="1" cap="small" dirty="0">
                <a:solidFill>
                  <a:srgbClr val="164796"/>
                </a:solidFill>
              </a:rPr>
            </a:br>
            <a:r>
              <a:rPr lang="zh-CN" altLang="en-US" sz="1400" b="1" cap="small" dirty="0">
                <a:solidFill>
                  <a:srgbClr val="164796"/>
                </a:solidFill>
                <a:ea typeface="ＭＳ Ｐゴシック" panose="020B0600070205080204" pitchFamily="34" charset="-128"/>
              </a:rPr>
              <a:t>微信</a:t>
            </a:r>
            <a:r>
              <a:rPr lang="cs-CZ" altLang="ja-JP" sz="1400" b="1" cap="small" dirty="0">
                <a:solidFill>
                  <a:srgbClr val="164796"/>
                </a:solidFill>
              </a:rPr>
              <a:t>: </a:t>
            </a:r>
            <a:r>
              <a:rPr lang="cs-CZ" altLang="ja-JP" sz="1400" b="1" dirty="0">
                <a:solidFill>
                  <a:srgbClr val="164796"/>
                </a:solidFill>
              </a:rPr>
              <a:t>EURAXESS</a:t>
            </a:r>
          </a:p>
          <a:p>
            <a:pPr algn="ctr"/>
            <a:endParaRPr lang="zh-CN" altLang="en-US" sz="1400" dirty="0">
              <a:solidFill>
                <a:srgbClr val="16479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7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73103A1-4D1F-4F91-9018-FC3A33A551E7}"/>
              </a:ext>
            </a:extLst>
          </p:cNvPr>
          <p:cNvGrpSpPr/>
          <p:nvPr/>
        </p:nvGrpSpPr>
        <p:grpSpPr>
          <a:xfrm>
            <a:off x="590104" y="861164"/>
            <a:ext cx="8553896" cy="5518902"/>
            <a:chOff x="590104" y="861164"/>
            <a:chExt cx="8553896" cy="55189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33BCC-6F6A-4843-8424-34B5F9E7F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694" y="861164"/>
              <a:ext cx="4860306" cy="272976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84FFCF-9E27-4211-B74E-C3B11DFFFD30}"/>
                </a:ext>
              </a:extLst>
            </p:cNvPr>
            <p:cNvSpPr/>
            <p:nvPr/>
          </p:nvSpPr>
          <p:spPr>
            <a:xfrm>
              <a:off x="590104" y="2929206"/>
              <a:ext cx="3352800" cy="1323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253F8E"/>
                  </a:solidFill>
                  <a:latin typeface="PretoSansBasicRegular"/>
                </a:rPr>
                <a:t>EURAXESS is a unique pan-European initiative delivering information and support services to professional researchers regardless of their career stage. </a:t>
              </a:r>
              <a:endParaRPr lang="en-US" sz="1600" dirty="0">
                <a:solidFill>
                  <a:srgbClr val="253F8E"/>
                </a:solidFill>
              </a:endParaRPr>
            </a:p>
          </p:txBody>
        </p:sp>
        <p:pic>
          <p:nvPicPr>
            <p:cNvPr id="30" name="Picture 5">
              <a:extLst>
                <a:ext uri="{FF2B5EF4-FFF2-40B4-BE49-F238E27FC236}">
                  <a16:creationId xmlns:a16="http://schemas.microsoft.com/office/drawing/2014/main" id="{2CCCCDB3-1E35-4BA8-BAA3-EC0A5194A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04" y="4424266"/>
              <a:ext cx="2159000" cy="195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9D92D8E-E6DD-4CD1-9BBC-A0A568C8A011}"/>
                </a:ext>
              </a:extLst>
            </p:cNvPr>
            <p:cNvSpPr/>
            <p:nvPr/>
          </p:nvSpPr>
          <p:spPr>
            <a:xfrm>
              <a:off x="4283694" y="3762547"/>
              <a:ext cx="401699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253F8E"/>
                  </a:solidFill>
                  <a:latin typeface="PretoSansBasicRegular"/>
                </a:rPr>
                <a:t>Backed by the European Union and its Member States, it supports researcher mobility and career development, while enhancing scientific collaboration between Europe and the world.</a:t>
              </a:r>
              <a:endParaRPr lang="en-US" sz="1600" dirty="0">
                <a:solidFill>
                  <a:srgbClr val="253F8E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3C8C70-85FA-44DF-8FBC-4447CD277FDA}"/>
              </a:ext>
            </a:extLst>
          </p:cNvPr>
          <p:cNvGrpSpPr/>
          <p:nvPr/>
        </p:nvGrpSpPr>
        <p:grpSpPr>
          <a:xfrm>
            <a:off x="3923438" y="293141"/>
            <a:ext cx="11316562" cy="1335375"/>
            <a:chOff x="3923438" y="293141"/>
            <a:chExt cx="11316562" cy="1335375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84B315C-352F-4112-A270-05C6F96500CB}"/>
                </a:ext>
              </a:extLst>
            </p:cNvPr>
            <p:cNvSpPr/>
            <p:nvPr/>
          </p:nvSpPr>
          <p:spPr>
            <a:xfrm>
              <a:off x="4652766" y="316756"/>
              <a:ext cx="10587234" cy="589732"/>
            </a:xfrm>
            <a:prstGeom prst="rect">
              <a:avLst/>
            </a:prstGeom>
            <a:solidFill>
              <a:srgbClr val="253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F2AEEA93-5266-4F64-94A5-7867C125A681}"/>
                </a:ext>
              </a:extLst>
            </p:cNvPr>
            <p:cNvGrpSpPr/>
            <p:nvPr/>
          </p:nvGrpSpPr>
          <p:grpSpPr>
            <a:xfrm>
              <a:off x="3923438" y="293141"/>
              <a:ext cx="1321677" cy="1335375"/>
              <a:chOff x="3932963" y="561218"/>
              <a:chExt cx="1321677" cy="1335375"/>
            </a:xfrm>
          </p:grpSpPr>
          <p:sp>
            <p:nvSpPr>
              <p:cNvPr id="54" name="Partial Circle 53">
                <a:extLst>
                  <a:ext uri="{FF2B5EF4-FFF2-40B4-BE49-F238E27FC236}">
                    <a16:creationId xmlns:a16="http://schemas.microsoft.com/office/drawing/2014/main" id="{D7C97BE0-4182-4B98-AF85-BE1FDB56D10E}"/>
                  </a:ext>
                </a:extLst>
              </p:cNvPr>
              <p:cNvSpPr/>
              <p:nvPr/>
            </p:nvSpPr>
            <p:spPr>
              <a:xfrm rot="10800000">
                <a:off x="4632122" y="1274075"/>
                <a:ext cx="622518" cy="622518"/>
              </a:xfrm>
              <a:prstGeom prst="pieWedge">
                <a:avLst/>
              </a:prstGeom>
              <a:solidFill>
                <a:srgbClr val="FFC20E"/>
              </a:solidFill>
              <a:ln w="3810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Partial Circle 54">
                <a:extLst>
                  <a:ext uri="{FF2B5EF4-FFF2-40B4-BE49-F238E27FC236}">
                    <a16:creationId xmlns:a16="http://schemas.microsoft.com/office/drawing/2014/main" id="{242B4814-86FA-4FBE-9A00-FE4F67CFBB71}"/>
                  </a:ext>
                </a:extLst>
              </p:cNvPr>
              <p:cNvSpPr/>
              <p:nvPr/>
            </p:nvSpPr>
            <p:spPr>
              <a:xfrm rot="16200000">
                <a:off x="3934833" y="1264550"/>
                <a:ext cx="622518" cy="622518"/>
              </a:xfrm>
              <a:prstGeom prst="pieWedge">
                <a:avLst/>
              </a:prstGeom>
              <a:solidFill>
                <a:srgbClr val="BD1A8D"/>
              </a:solidFill>
              <a:ln w="3810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Partial Circle 55">
                <a:extLst>
                  <a:ext uri="{FF2B5EF4-FFF2-40B4-BE49-F238E27FC236}">
                    <a16:creationId xmlns:a16="http://schemas.microsoft.com/office/drawing/2014/main" id="{AA3AC37E-98C1-4015-9F14-7A83B7EE07A9}"/>
                  </a:ext>
                </a:extLst>
              </p:cNvPr>
              <p:cNvSpPr/>
              <p:nvPr/>
            </p:nvSpPr>
            <p:spPr>
              <a:xfrm>
                <a:off x="3932963" y="561218"/>
                <a:ext cx="622518" cy="622518"/>
              </a:xfrm>
              <a:prstGeom prst="pieWedge">
                <a:avLst/>
              </a:prstGeom>
              <a:solidFill>
                <a:srgbClr val="008EAF"/>
              </a:solidFill>
              <a:ln w="38100"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6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39982 3.7037E-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6" name="Partial Circle 55">
            <a:extLst>
              <a:ext uri="{FF2B5EF4-FFF2-40B4-BE49-F238E27FC236}">
                <a16:creationId xmlns:a16="http://schemas.microsoft.com/office/drawing/2014/main" id="{AA3AC37E-98C1-4015-9F14-7A83B7EE07A9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03F387-B714-4C6C-A697-E6C563DF4AC9}"/>
              </a:ext>
            </a:extLst>
          </p:cNvPr>
          <p:cNvSpPr txBox="1">
            <a:spLocks/>
          </p:cNvSpPr>
          <p:nvPr/>
        </p:nvSpPr>
        <p:spPr>
          <a:xfrm>
            <a:off x="1276255" y="1307731"/>
            <a:ext cx="7439025" cy="1796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  <a:buFontTx/>
              <a:buNone/>
            </a:pPr>
            <a:r>
              <a:rPr lang="en-GB" altLang="en-US" sz="2400" b="1" dirty="0">
                <a:solidFill>
                  <a:srgbClr val="FFC000"/>
                </a:solidFill>
              </a:rPr>
              <a:t>EURAXESS : </a:t>
            </a:r>
            <a:r>
              <a:rPr lang="en-GB" altLang="en-US" sz="2000" b="1" dirty="0">
                <a:solidFill>
                  <a:srgbClr val="4597A0"/>
                </a:solidFill>
              </a:rPr>
              <a:t>GATEWAY TO THE EUROPEAN RESEARCH AREA</a:t>
            </a:r>
            <a:endParaRPr lang="en-GB" altLang="en-US" sz="800" dirty="0"/>
          </a:p>
          <a:p>
            <a:pPr>
              <a:buClr>
                <a:srgbClr val="204388"/>
              </a:buClr>
            </a:pPr>
            <a:r>
              <a:rPr lang="zh-CN" altLang="en-US" sz="1800" b="1" dirty="0">
                <a:solidFill>
                  <a:srgbClr val="4597A0"/>
                </a:solidFill>
              </a:rPr>
              <a:t>通向欧洲研究领域的大门</a:t>
            </a:r>
            <a:endParaRPr lang="en-GB" altLang="en-US" sz="1800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4218024-A286-4C33-924B-AC48AD96C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971219"/>
              </p:ext>
            </p:extLst>
          </p:nvPr>
        </p:nvGraphicFramePr>
        <p:xfrm>
          <a:off x="2639639" y="2588840"/>
          <a:ext cx="4712256" cy="321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873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7352" y="4978946"/>
            <a:ext cx="17581352" cy="1305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9" r="1"/>
          <a:stretch/>
        </p:blipFill>
        <p:spPr>
          <a:xfrm>
            <a:off x="1" y="4978946"/>
            <a:ext cx="9144000" cy="13050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80528" y="5915050"/>
            <a:ext cx="9505056" cy="1512168"/>
          </a:xfrm>
          <a:prstGeom prst="rect">
            <a:avLst/>
          </a:prstGeom>
          <a:solidFill>
            <a:srgbClr val="709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F7169-AFEC-44BC-8F3A-3EA97A614D14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C4CAEA8D-94A1-46B1-9C0A-118C15C3EE39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786EA27D-142C-45B5-85AB-68DE2E046DFA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BA4F0E37-AE46-40D4-B1D3-54AD30345D1A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E4ED2B-7F85-4F7B-BD51-62B3A09D4F4C}"/>
              </a:ext>
            </a:extLst>
          </p:cNvPr>
          <p:cNvSpPr txBox="1">
            <a:spLocks/>
          </p:cNvSpPr>
          <p:nvPr/>
        </p:nvSpPr>
        <p:spPr>
          <a:xfrm>
            <a:off x="1009873" y="3902180"/>
            <a:ext cx="7124253" cy="31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04388"/>
              </a:buClr>
            </a:pPr>
            <a:r>
              <a:rPr lang="zh-CN" altLang="en-US" sz="1100" b="1" dirty="0">
                <a:solidFill>
                  <a:srgbClr val="4597A0"/>
                </a:solidFill>
              </a:rPr>
              <a:t>欧洲研究领域</a:t>
            </a:r>
            <a:endParaRPr lang="en-GB" altLang="en-US" sz="11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8864BF-AEFA-4631-B56C-E624D2B50EC4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EE4580B-5B71-4C29-A5A4-3AEFF55F1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2B1CEC-4B09-4DA8-9845-6033417667A5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EE8BC8-3D13-48DF-8E8A-827EF64241B2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E220336-C17F-4764-AB77-B1E0ABA61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53" y="2604109"/>
            <a:ext cx="1719491" cy="133227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4827DF-DDBE-4BC8-BFAF-E12B29A2E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33687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105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9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14CB7-82E0-4F2F-A259-4F366387AB08}"/>
              </a:ext>
            </a:extLst>
          </p:cNvPr>
          <p:cNvSpPr/>
          <p:nvPr/>
        </p:nvSpPr>
        <p:spPr>
          <a:xfrm>
            <a:off x="631511" y="3851023"/>
            <a:ext cx="39404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02991"/>
                </a:solidFill>
              </a:rPr>
              <a:t>Search for new job &amp; funding opportunities</a:t>
            </a:r>
          </a:p>
          <a:p>
            <a:endParaRPr lang="is-IS" sz="1200" dirty="0">
              <a:solidFill>
                <a:srgbClr val="253F8E"/>
              </a:solidFill>
            </a:endParaRPr>
          </a:p>
          <a:p>
            <a:endParaRPr lang="is-IS" sz="1200" dirty="0">
              <a:solidFill>
                <a:srgbClr val="253F8E"/>
              </a:solidFill>
            </a:endParaRPr>
          </a:p>
          <a:p>
            <a:endParaRPr lang="is-IS" sz="1200" dirty="0">
              <a:solidFill>
                <a:srgbClr val="253F8E"/>
              </a:solidFill>
            </a:endParaRPr>
          </a:p>
          <a:p>
            <a:endParaRPr lang="is-IS" sz="1200" dirty="0">
              <a:solidFill>
                <a:srgbClr val="253F8E"/>
              </a:solidFill>
            </a:endParaRPr>
          </a:p>
          <a:p>
            <a:endParaRPr lang="en-US" sz="1200" dirty="0">
              <a:solidFill>
                <a:srgbClr val="253F8E"/>
              </a:solidFill>
            </a:endParaRPr>
          </a:p>
          <a:p>
            <a:r>
              <a:rPr lang="en-US" sz="1600" b="1" dirty="0">
                <a:solidFill>
                  <a:srgbClr val="B02991"/>
                </a:solidFill>
              </a:rPr>
              <a:t>Find answers to your questions when moving to a new country</a:t>
            </a:r>
          </a:p>
          <a:p>
            <a:endParaRPr lang="en-US" sz="1200" dirty="0">
              <a:solidFill>
                <a:srgbClr val="253F8E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9180D6B-BE1F-4AA4-9776-4AFBEF8AF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41555"/>
              </p:ext>
            </p:extLst>
          </p:nvPr>
        </p:nvGraphicFramePr>
        <p:xfrm>
          <a:off x="2122689" y="1223244"/>
          <a:ext cx="2839262" cy="1601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" r:id="rId4" imgW="12114000" imgH="6844320" progId="Photoshop.Image.18">
                  <p:embed/>
                </p:oleObj>
              </mc:Choice>
              <mc:Fallback>
                <p:oleObj name="Image" r:id="rId4" imgW="12114000" imgH="684432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2689" y="1223244"/>
                        <a:ext cx="2839262" cy="1601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FFE77F7-9289-452F-B81A-C9B5F3EA06D9}"/>
              </a:ext>
            </a:extLst>
          </p:cNvPr>
          <p:cNvSpPr/>
          <p:nvPr/>
        </p:nvSpPr>
        <p:spPr>
          <a:xfrm>
            <a:off x="4913065" y="3851023"/>
            <a:ext cx="39404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02991"/>
                </a:solidFill>
              </a:rPr>
              <a:t>Connect with employers and other researchers</a:t>
            </a:r>
          </a:p>
          <a:p>
            <a:endParaRPr lang="is-IS" sz="1600" b="1" dirty="0">
              <a:solidFill>
                <a:srgbClr val="B02991"/>
              </a:solidFill>
            </a:endParaRPr>
          </a:p>
          <a:p>
            <a:endParaRPr lang="en-US" sz="1600" b="1" dirty="0">
              <a:solidFill>
                <a:srgbClr val="B02991"/>
              </a:solidFill>
            </a:endParaRPr>
          </a:p>
          <a:p>
            <a:endParaRPr lang="en-US" sz="1200" dirty="0">
              <a:solidFill>
                <a:srgbClr val="253F8E"/>
              </a:solidFill>
            </a:endParaRPr>
          </a:p>
          <a:p>
            <a:r>
              <a:rPr lang="en-US" sz="1600" b="1" dirty="0">
                <a:solidFill>
                  <a:srgbClr val="B02991"/>
                </a:solidFill>
              </a:rPr>
              <a:t>Explore the collection of resources that will help you to navigate through your career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D8DC7A57-31FD-40AC-9CEB-D9180146EFC2}"/>
              </a:ext>
            </a:extLst>
          </p:cNvPr>
          <p:cNvSpPr/>
          <p:nvPr/>
        </p:nvSpPr>
        <p:spPr>
          <a:xfrm rot="5400000">
            <a:off x="5427502" y="488303"/>
            <a:ext cx="3112244" cy="3162820"/>
          </a:xfrm>
          <a:prstGeom prst="hexagon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76200">
            <a:solidFill>
              <a:srgbClr val="B029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14CB7-82E0-4F2F-A259-4F366387AB08}"/>
              </a:ext>
            </a:extLst>
          </p:cNvPr>
          <p:cNvSpPr/>
          <p:nvPr/>
        </p:nvSpPr>
        <p:spPr>
          <a:xfrm>
            <a:off x="4815789" y="4881635"/>
            <a:ext cx="3561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A9489"/>
                </a:solidFill>
              </a:rPr>
              <a:t>Networking opportunities for you and your family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4EFCD4-913E-4F87-B712-43FBCFAB2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2" t="23549" r="25825" b="17580"/>
          <a:stretch/>
        </p:blipFill>
        <p:spPr>
          <a:xfrm>
            <a:off x="2399051" y="1324134"/>
            <a:ext cx="2811738" cy="137244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4F7579C-92C0-4E64-A773-FFA171A0070F}"/>
              </a:ext>
            </a:extLst>
          </p:cNvPr>
          <p:cNvSpPr/>
          <p:nvPr/>
        </p:nvSpPr>
        <p:spPr>
          <a:xfrm>
            <a:off x="-101224" y="3351705"/>
            <a:ext cx="4428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A9489"/>
                </a:solidFill>
              </a:rPr>
              <a:t>Free relocation advice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4294FD4E-4559-4539-9FF9-B47EFFB7E93F}"/>
              </a:ext>
            </a:extLst>
          </p:cNvPr>
          <p:cNvSpPr/>
          <p:nvPr/>
        </p:nvSpPr>
        <p:spPr>
          <a:xfrm rot="5400000">
            <a:off x="5427502" y="488303"/>
            <a:ext cx="3112244" cy="3162820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76200">
            <a:solidFill>
              <a:srgbClr val="1A9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AC69E-64C7-468F-B222-340464461790}"/>
              </a:ext>
            </a:extLst>
          </p:cNvPr>
          <p:cNvSpPr/>
          <p:nvPr/>
        </p:nvSpPr>
        <p:spPr>
          <a:xfrm>
            <a:off x="2495267" y="4111686"/>
            <a:ext cx="33593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1A9489"/>
                </a:solidFill>
              </a:rPr>
              <a:t>Support for your career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32315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F7579C-92C0-4E64-A773-FFA171A0070F}"/>
              </a:ext>
            </a:extLst>
          </p:cNvPr>
          <p:cNvSpPr/>
          <p:nvPr/>
        </p:nvSpPr>
        <p:spPr>
          <a:xfrm>
            <a:off x="5402214" y="3831274"/>
            <a:ext cx="3639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B839D"/>
                </a:solidFill>
              </a:rPr>
              <a:t>Benefit from networking and collaboration opportunities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710753-DD8B-404E-8502-8408A4B3A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02" t="21787" r="15534" b="17422"/>
          <a:stretch/>
        </p:blipFill>
        <p:spPr>
          <a:xfrm>
            <a:off x="2074272" y="1425198"/>
            <a:ext cx="3089429" cy="135675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AD125F-9A6C-44ED-B3C8-144B9D7C68A5}"/>
              </a:ext>
            </a:extLst>
          </p:cNvPr>
          <p:cNvSpPr/>
          <p:nvPr/>
        </p:nvSpPr>
        <p:spPr>
          <a:xfrm>
            <a:off x="746111" y="3825361"/>
            <a:ext cx="35354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B839D"/>
                </a:solidFill>
              </a:rPr>
              <a:t>Keep yourself updated about opportunities in Europe</a:t>
            </a:r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00858AEB-1258-4204-A719-4977D337C40E}"/>
              </a:ext>
            </a:extLst>
          </p:cNvPr>
          <p:cNvSpPr/>
          <p:nvPr/>
        </p:nvSpPr>
        <p:spPr>
          <a:xfrm rot="5400000">
            <a:off x="5427502" y="488303"/>
            <a:ext cx="3112244" cy="3162820"/>
          </a:xfrm>
          <a:prstGeom prst="hexagon">
            <a:avLst/>
          </a:prstGeom>
          <a:blipFill dpi="0" rotWithShape="0">
            <a:blip r:embed="rId4"/>
            <a:srcRect/>
            <a:stretch>
              <a:fillRect t="-4000"/>
            </a:stretch>
          </a:blipFill>
          <a:ln w="76200">
            <a:solidFill>
              <a:srgbClr val="1A9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Links">
            <a:extLst>
              <a:ext uri="{FF2B5EF4-FFF2-40B4-BE49-F238E27FC236}">
                <a16:creationId xmlns:a16="http://schemas.microsoft.com/office/drawing/2014/main" id="{7D5C7435-01F5-4F72-8360-690FD81F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29" y="4323188"/>
            <a:ext cx="36004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4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15" name="コンテンツ プレースホルダー 3">
            <a:extLst>
              <a:ext uri="{FF2B5EF4-FFF2-40B4-BE49-F238E27FC236}">
                <a16:creationId xmlns:a16="http://schemas.microsoft.com/office/drawing/2014/main" id="{0B4423B4-9329-4E73-84B2-4F66472367CE}"/>
              </a:ext>
            </a:extLst>
          </p:cNvPr>
          <p:cNvGraphicFramePr>
            <a:graphicFrameLocks/>
          </p:cNvGraphicFramePr>
          <p:nvPr/>
        </p:nvGraphicFramePr>
        <p:xfrm>
          <a:off x="2051720" y="2136689"/>
          <a:ext cx="7092280" cy="4028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0023979-C7D0-4826-97E9-B12612AAFE54}"/>
              </a:ext>
            </a:extLst>
          </p:cNvPr>
          <p:cNvSpPr txBox="1">
            <a:spLocks/>
          </p:cNvSpPr>
          <p:nvPr/>
        </p:nvSpPr>
        <p:spPr>
          <a:xfrm>
            <a:off x="1662285" y="984372"/>
            <a:ext cx="8856662" cy="110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4388"/>
              </a:buClr>
              <a:buFontTx/>
              <a:buNone/>
            </a:pPr>
            <a:r>
              <a:rPr lang="en-GB" altLang="en-US" sz="3000" b="1" dirty="0">
                <a:solidFill>
                  <a:srgbClr val="FFC000"/>
                </a:solidFill>
              </a:rPr>
              <a:t>EURAXESS</a:t>
            </a:r>
            <a:r>
              <a:rPr lang="en-GB" altLang="en-US" b="1" dirty="0">
                <a:solidFill>
                  <a:srgbClr val="FFC000"/>
                </a:solidFill>
              </a:rPr>
              <a:t> </a:t>
            </a:r>
            <a:r>
              <a:rPr lang="en-GB" altLang="en-US" sz="3000" b="1" dirty="0">
                <a:solidFill>
                  <a:srgbClr val="FFC000"/>
                </a:solidFill>
              </a:rPr>
              <a:t>: </a:t>
            </a:r>
            <a:r>
              <a:rPr lang="en-GB" altLang="en-US" sz="2800" b="1" dirty="0">
                <a:solidFill>
                  <a:srgbClr val="4597A0"/>
                </a:solidFill>
              </a:rPr>
              <a:t>CHINA</a:t>
            </a:r>
          </a:p>
          <a:p>
            <a:pPr algn="l">
              <a:buClr>
                <a:srgbClr val="204388"/>
              </a:buClr>
            </a:pPr>
            <a:r>
              <a:rPr lang="zh-CN" altLang="en-US" sz="2800" b="1" dirty="0">
                <a:solidFill>
                  <a:srgbClr val="164796"/>
                </a:solidFill>
              </a:rPr>
              <a:t>中国网络</a:t>
            </a:r>
            <a:endParaRPr lang="en-GB" altLang="en-US" sz="2800" b="1" dirty="0">
              <a:solidFill>
                <a:srgbClr val="164796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2800" dirty="0">
              <a:solidFill>
                <a:srgbClr val="4597A0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1000" dirty="0"/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CFC85C20-D5DD-4E79-BB6D-0BF9D912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2159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72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384B315C-352F-4112-A270-05C6F96500CB}"/>
              </a:ext>
            </a:extLst>
          </p:cNvPr>
          <p:cNvSpPr/>
          <p:nvPr/>
        </p:nvSpPr>
        <p:spPr>
          <a:xfrm>
            <a:off x="995166" y="316756"/>
            <a:ext cx="8148834" cy="589732"/>
          </a:xfrm>
          <a:prstGeom prst="rect">
            <a:avLst/>
          </a:prstGeom>
          <a:solidFill>
            <a:srgbClr val="25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Partial Circle 53">
            <a:extLst>
              <a:ext uri="{FF2B5EF4-FFF2-40B4-BE49-F238E27FC236}">
                <a16:creationId xmlns:a16="http://schemas.microsoft.com/office/drawing/2014/main" id="{D7C97BE0-4182-4B98-AF85-BE1FDB56D10E}"/>
              </a:ext>
            </a:extLst>
          </p:cNvPr>
          <p:cNvSpPr/>
          <p:nvPr/>
        </p:nvSpPr>
        <p:spPr>
          <a:xfrm rot="10800000">
            <a:off x="964997" y="1005998"/>
            <a:ext cx="622518" cy="622518"/>
          </a:xfrm>
          <a:prstGeom prst="pieWedge">
            <a:avLst/>
          </a:prstGeom>
          <a:solidFill>
            <a:srgbClr val="FFC20E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5" name="Partial Circle 54">
            <a:extLst>
              <a:ext uri="{FF2B5EF4-FFF2-40B4-BE49-F238E27FC236}">
                <a16:creationId xmlns:a16="http://schemas.microsoft.com/office/drawing/2014/main" id="{242B4814-86FA-4FBE-9A00-FE4F67CFBB71}"/>
              </a:ext>
            </a:extLst>
          </p:cNvPr>
          <p:cNvSpPr/>
          <p:nvPr/>
        </p:nvSpPr>
        <p:spPr>
          <a:xfrm rot="16200000">
            <a:off x="267708" y="996473"/>
            <a:ext cx="622518" cy="622518"/>
          </a:xfrm>
          <a:prstGeom prst="pieWedge">
            <a:avLst/>
          </a:prstGeom>
          <a:solidFill>
            <a:srgbClr val="BD1A8D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C2F80-C8BD-4DB8-8859-F32854710347}"/>
              </a:ext>
            </a:extLst>
          </p:cNvPr>
          <p:cNvGrpSpPr/>
          <p:nvPr/>
        </p:nvGrpSpPr>
        <p:grpSpPr>
          <a:xfrm>
            <a:off x="0" y="6498480"/>
            <a:ext cx="9144000" cy="358994"/>
            <a:chOff x="0" y="6498480"/>
            <a:chExt cx="9144000" cy="35899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BD69C72-5C64-468E-919A-B1C63C6CB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29" t="12129" r="12584"/>
            <a:stretch/>
          </p:blipFill>
          <p:spPr>
            <a:xfrm>
              <a:off x="0" y="6518920"/>
              <a:ext cx="9144000" cy="33855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189DB2-7CA9-4D37-8E21-1A8AE9A31B2F}"/>
                </a:ext>
              </a:extLst>
            </p:cNvPr>
            <p:cNvSpPr/>
            <p:nvPr/>
          </p:nvSpPr>
          <p:spPr>
            <a:xfrm>
              <a:off x="6324600" y="6541244"/>
              <a:ext cx="2184400" cy="222250"/>
            </a:xfrm>
            <a:prstGeom prst="rect">
              <a:avLst/>
            </a:prstGeom>
            <a:solidFill>
              <a:srgbClr val="B02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A115DF-8EBC-4BC6-8EDE-176BA1C446D1}"/>
                </a:ext>
              </a:extLst>
            </p:cNvPr>
            <p:cNvSpPr txBox="1"/>
            <p:nvPr/>
          </p:nvSpPr>
          <p:spPr>
            <a:xfrm>
              <a:off x="6407150" y="6498480"/>
              <a:ext cx="21018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http</a:t>
              </a:r>
              <a:r>
                <a:rPr lang="is-IS" sz="1400" b="1" dirty="0">
                  <a:solidFill>
                    <a:schemeClr val="bg1"/>
                  </a:solidFill>
                </a:rPr>
                <a:t>://china.euraxess.org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95D6280-E1DB-4730-B8B3-3C8A0C80D574}"/>
              </a:ext>
            </a:extLst>
          </p:cNvPr>
          <p:cNvSpPr/>
          <p:nvPr/>
        </p:nvSpPr>
        <p:spPr>
          <a:xfrm>
            <a:off x="4174958" y="0"/>
            <a:ext cx="4969042" cy="31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tial Circle 16">
            <a:extLst>
              <a:ext uri="{FF2B5EF4-FFF2-40B4-BE49-F238E27FC236}">
                <a16:creationId xmlns:a16="http://schemas.microsoft.com/office/drawing/2014/main" id="{4FE14E82-6983-49E3-AEC1-CBA130AF2D55}"/>
              </a:ext>
            </a:extLst>
          </p:cNvPr>
          <p:cNvSpPr/>
          <p:nvPr/>
        </p:nvSpPr>
        <p:spPr>
          <a:xfrm>
            <a:off x="265838" y="293141"/>
            <a:ext cx="622518" cy="622518"/>
          </a:xfrm>
          <a:prstGeom prst="pieWedge">
            <a:avLst/>
          </a:prstGeom>
          <a:solidFill>
            <a:srgbClr val="008EAF"/>
          </a:solid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C71024-BB80-4BC8-99EA-9692DBD860CF}"/>
              </a:ext>
            </a:extLst>
          </p:cNvPr>
          <p:cNvSpPr txBox="1">
            <a:spLocks/>
          </p:cNvSpPr>
          <p:nvPr/>
        </p:nvSpPr>
        <p:spPr>
          <a:xfrm>
            <a:off x="1662285" y="984372"/>
            <a:ext cx="8856662" cy="110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204388"/>
              </a:buClr>
              <a:buFontTx/>
              <a:buNone/>
            </a:pPr>
            <a:r>
              <a:rPr lang="en-GB" altLang="en-US" sz="3000" b="1" dirty="0">
                <a:solidFill>
                  <a:srgbClr val="FFC000"/>
                </a:solidFill>
              </a:rPr>
              <a:t>EURAXESS</a:t>
            </a:r>
            <a:r>
              <a:rPr lang="en-GB" altLang="en-US" b="1" dirty="0">
                <a:solidFill>
                  <a:srgbClr val="FFC000"/>
                </a:solidFill>
              </a:rPr>
              <a:t> </a:t>
            </a:r>
            <a:r>
              <a:rPr lang="en-GB" altLang="en-US" sz="3000" b="1" dirty="0">
                <a:solidFill>
                  <a:srgbClr val="FFC000"/>
                </a:solidFill>
              </a:rPr>
              <a:t>: </a:t>
            </a:r>
            <a:r>
              <a:rPr lang="en-GB" altLang="en-US" sz="2800" b="1" dirty="0">
                <a:solidFill>
                  <a:srgbClr val="4597A0"/>
                </a:solidFill>
              </a:rPr>
              <a:t>CHINA</a:t>
            </a:r>
          </a:p>
          <a:p>
            <a:pPr algn="l">
              <a:buClr>
                <a:srgbClr val="204388"/>
              </a:buClr>
            </a:pPr>
            <a:r>
              <a:rPr lang="zh-CN" altLang="en-US" sz="2800" b="1" dirty="0">
                <a:solidFill>
                  <a:srgbClr val="164796"/>
                </a:solidFill>
              </a:rPr>
              <a:t>中国网络</a:t>
            </a:r>
            <a:endParaRPr lang="en-GB" altLang="en-US" sz="2800" b="1" dirty="0">
              <a:solidFill>
                <a:srgbClr val="164796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2800" dirty="0">
              <a:solidFill>
                <a:srgbClr val="4597A0"/>
              </a:solidFill>
            </a:endParaRPr>
          </a:p>
          <a:p>
            <a:pPr algn="l">
              <a:buClr>
                <a:srgbClr val="204388"/>
              </a:buClr>
              <a:buFontTx/>
              <a:buNone/>
            </a:pPr>
            <a:endParaRPr lang="en-GB" altLang="en-US" sz="1000" dirty="0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0BB1EE95-23BC-428F-875F-F11EC697A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2159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コンテンツ プレースホルダー 3">
            <a:extLst>
              <a:ext uri="{FF2B5EF4-FFF2-40B4-BE49-F238E27FC236}">
                <a16:creationId xmlns:a16="http://schemas.microsoft.com/office/drawing/2014/main" id="{9BFAA2FE-9312-4F37-B525-D3261E1C8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942012"/>
              </p:ext>
            </p:extLst>
          </p:nvPr>
        </p:nvGraphicFramePr>
        <p:xfrm>
          <a:off x="2051720" y="2060848"/>
          <a:ext cx="7261067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753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2138</TotalTime>
  <Words>452</Words>
  <Application>Microsoft Office PowerPoint</Application>
  <PresentationFormat>On-screen Show (4:3)</PresentationFormat>
  <Paragraphs>79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PretoSansBasicRegular</vt:lpstr>
      <vt:lpstr>Arial</vt:lpstr>
      <vt:lpstr>Calibri</vt:lpstr>
      <vt:lpstr>Calibri Light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Halldór Berg</dc:creator>
  <cp:lastModifiedBy>Halldór Berg</cp:lastModifiedBy>
  <cp:revision>61</cp:revision>
  <dcterms:created xsi:type="dcterms:W3CDTF">2017-11-14T06:27:58Z</dcterms:created>
  <dcterms:modified xsi:type="dcterms:W3CDTF">2019-09-27T08:46:34Z</dcterms:modified>
</cp:coreProperties>
</file>