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3" r:id="rId2"/>
    <p:sldId id="272" r:id="rId3"/>
    <p:sldId id="293" r:id="rId4"/>
    <p:sldId id="296" r:id="rId5"/>
    <p:sldId id="294" r:id="rId6"/>
    <p:sldId id="295" r:id="rId7"/>
    <p:sldId id="256" r:id="rId8"/>
    <p:sldId id="261" r:id="rId9"/>
    <p:sldId id="273" r:id="rId10"/>
    <p:sldId id="277" r:id="rId11"/>
    <p:sldId id="278" r:id="rId12"/>
    <p:sldId id="279" r:id="rId13"/>
    <p:sldId id="280" r:id="rId14"/>
    <p:sldId id="281" r:id="rId15"/>
    <p:sldId id="282" r:id="rId16"/>
    <p:sldId id="264" r:id="rId17"/>
    <p:sldId id="288" r:id="rId18"/>
    <p:sldId id="289" r:id="rId19"/>
    <p:sldId id="290" r:id="rId20"/>
    <p:sldId id="284" r:id="rId21"/>
    <p:sldId id="260" r:id="rId22"/>
    <p:sldId id="292" r:id="rId23"/>
    <p:sldId id="285" r:id="rId24"/>
    <p:sldId id="297" r:id="rId25"/>
    <p:sldId id="286" r:id="rId26"/>
  </p:sldIdLst>
  <p:sldSz cx="9144000" cy="6858000" type="screen4x3"/>
  <p:notesSz cx="6788150" cy="99234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5B"/>
    <a:srgbClr val="FF9900"/>
    <a:srgbClr val="0277BA"/>
    <a:srgbClr val="056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71" autoAdjust="0"/>
  </p:normalViewPr>
  <p:slideViewPr>
    <p:cSldViewPr>
      <p:cViewPr varScale="1">
        <p:scale>
          <a:sx n="72" d="100"/>
          <a:sy n="72" d="100"/>
        </p:scale>
        <p:origin x="1762" y="62"/>
      </p:cViewPr>
      <p:guideLst>
        <p:guide orient="horz" pos="2160"/>
        <p:guide pos="2880"/>
      </p:guideLst>
    </p:cSldViewPr>
  </p:slideViewPr>
  <p:notesTextViewPr>
    <p:cViewPr>
      <p:scale>
        <a:sx n="100" d="100"/>
        <a:sy n="100" d="100"/>
      </p:scale>
      <p:origin x="0" y="0"/>
    </p:cViewPr>
  </p:notesTextViewPr>
  <p:sorterViewPr>
    <p:cViewPr>
      <p:scale>
        <a:sx n="190" d="100"/>
        <a:sy n="1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png"/><Relationship Id="rId4" Type="http://schemas.openxmlformats.org/officeDocument/2006/relationships/image" Target="../media/image21.png"/></Relationships>
</file>

<file path=ppt/diagrams/_rels/drawing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1.png"/><Relationship Id="rId1" Type="http://schemas.openxmlformats.org/officeDocument/2006/relationships/image" Target="../media/image20.jp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dgm:spPr>
        <a:solidFill>
          <a:schemeClr val="tx2"/>
        </a:solidFill>
        <a:ln w="38100">
          <a:solidFill>
            <a:schemeClr val="tx2"/>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dgm:spPr>
      <dgm:t>
        <a:bodyPr>
          <a:sp3d extrusionH="57150">
            <a:bevelT w="38100" h="38100" prst="angle"/>
          </a:sp3d>
        </a:bodyPr>
        <a:lstStyle/>
        <a:p>
          <a:r>
            <a:rPr lang="fr-FR" b="1" dirty="0">
              <a:effectLst>
                <a:outerShdw blurRad="50800" dist="38100" dir="18900000" algn="bl" rotWithShape="0">
                  <a:prstClr val="black">
                    <a:alpha val="40000"/>
                  </a:prstClr>
                </a:outerShdw>
                <a:reflection blurRad="6350" stA="55000" endA="300" endPos="45500" dir="5400000" sy="-100000" algn="bl" rotWithShape="0"/>
              </a:effectLst>
            </a:rPr>
            <a:t>Plan</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2E5621B0-B38B-425D-9449-28C725E5BA77}">
      <dgm:prSet phldrT="[Texte]"/>
      <dgm:spPr>
        <a:solidFill>
          <a:schemeClr val="bg1">
            <a:lumMod val="95000"/>
          </a:schemeClr>
        </a:solidFill>
      </dgm:spPr>
      <dgm:t>
        <a:bodyPr/>
        <a:lstStyle/>
        <a:p>
          <a:r>
            <a:rPr lang="fr-FR" dirty="0"/>
            <a:t>Introduction</a:t>
          </a:r>
        </a:p>
      </dgm:t>
    </dgm:pt>
    <dgm:pt modelId="{972C399F-429C-421C-9CA8-925E1F90C47E}" type="parTrans" cxnId="{1C0383D5-3790-4444-B29D-06F64FA4760F}">
      <dgm:prSet/>
      <dgm:spPr/>
      <dgm:t>
        <a:bodyPr/>
        <a:lstStyle/>
        <a:p>
          <a:endParaRPr lang="fr-FR"/>
        </a:p>
      </dgm:t>
    </dgm:pt>
    <dgm:pt modelId="{0C788E5A-324E-4ED0-AECA-2FFB7F117A07}" type="sibTrans" cxnId="{1C0383D5-3790-4444-B29D-06F64FA4760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The </a:t>
          </a:r>
          <a:r>
            <a:rPr lang="fr-FR" dirty="0" err="1"/>
            <a:t>project</a:t>
          </a:r>
          <a:r>
            <a:rPr lang="fr-FR" dirty="0"/>
            <a:t>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Y="-20000">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5259FE-B3DB-41C7-A7F6-EE5DBD291E84}" type="pres">
      <dgm:prSet presAssocID="{2E5621B0-B38B-425D-9449-28C725E5BA77}" presName="parTxOnly" presStyleLbl="node1" presStyleIdx="1" presStyleCnt="4" custLinFactNeighborX="66869">
        <dgm:presLayoutVars>
          <dgm:chMax val="0"/>
          <dgm:chPref val="0"/>
          <dgm:bulletEnabled val="1"/>
        </dgm:presLayoutVars>
      </dgm:prSet>
      <dgm:spPr/>
    </dgm:pt>
    <dgm:pt modelId="{B157C19F-AB96-4870-8E1B-276CF2CD3831}" type="pres">
      <dgm:prSet presAssocID="{0C788E5A-324E-4ED0-AECA-2FFB7F117A07}" presName="parTxOnlySpace" presStyleCnt="0"/>
      <dgm:spPr/>
    </dgm:pt>
    <dgm:pt modelId="{17F18141-8ED4-45A2-890C-4AB34FFE90EE}" type="pres">
      <dgm:prSet presAssocID="{4C99F5F4-72BC-46F5-931B-EC9C1DABD56C}" presName="parTxOnly" presStyleLbl="node1" presStyleIdx="2"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AB9BC324-9816-4CFE-8A35-77B5EFCD97D6}" type="presOf" srcId="{2E5621B0-B38B-425D-9449-28C725E5BA77}" destId="{175259FE-B3DB-41C7-A7F6-EE5DBD291E84}" srcOrd="0" destOrd="0" presId="urn:microsoft.com/office/officeart/2005/8/layout/chevron1"/>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2"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C0383D5-3790-4444-B29D-06F64FA4760F}" srcId="{C136BC87-3821-4952-8600-6FF6E9413ACF}" destId="{2E5621B0-B38B-425D-9449-28C725E5BA77}" srcOrd="1" destOrd="0" parTransId="{972C399F-429C-421C-9CA8-925E1F90C47E}" sibTransId="{0C788E5A-324E-4ED0-AECA-2FFB7F117A07}"/>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263619BF-8663-465B-B35A-787B57B3D1AC}" type="presParOf" srcId="{93AB88F8-93ED-4B2A-9CEA-FF529E15DD26}" destId="{175259FE-B3DB-41C7-A7F6-EE5DBD291E84}" srcOrd="2" destOrd="0" presId="urn:microsoft.com/office/officeart/2005/8/layout/chevron1"/>
    <dgm:cxn modelId="{6B087E43-DBA5-43F0-A4C9-1C8EA1ADC2BF}" type="presParOf" srcId="{93AB88F8-93ED-4B2A-9CEA-FF529E15DD26}" destId="{B157C19F-AB96-4870-8E1B-276CF2CD3831}" srcOrd="3" destOrd="0" presId="urn:microsoft.com/office/officeart/2005/8/layout/chevron1"/>
    <dgm:cxn modelId="{0D4CF8B9-DDAA-4BC0-A085-0E01EB52D130}" type="presParOf" srcId="{93AB88F8-93ED-4B2A-9CEA-FF529E15DD26}" destId="{17F18141-8ED4-45A2-890C-4AB34FFE90EE}" srcOrd="4" destOrd="0" presId="urn:microsoft.com/office/officeart/2005/8/layout/chevron1"/>
    <dgm:cxn modelId="{B3946A39-B9CC-4C02-8DB3-7F498A6DA7EE}" type="presParOf" srcId="{93AB88F8-93ED-4B2A-9CEA-FF529E15DD26}" destId="{ADB7B39D-B916-402F-B9DC-52A247A5816E}"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4C99F5F4-72BC-46F5-931B-EC9C1DABD56C}">
      <dgm:prSet phldrT="[Texte]"/>
      <dgm:spPr>
        <a:solidFill>
          <a:schemeClr val="bg1">
            <a:lumMod val="95000"/>
          </a:schemeClr>
        </a:solidFill>
      </dgm:spPr>
      <dgm:t>
        <a:bodyPr/>
        <a:lstStyle/>
        <a:p>
          <a:r>
            <a:rPr lang="fr-FR" dirty="0"/>
            <a:t>Introduction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97B9FA90-DEEC-4D5F-9EC2-BB58633CFC38}">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The </a:t>
          </a:r>
          <a:r>
            <a:rPr lang="fr-FR" b="1" dirty="0" err="1">
              <a:effectLst>
                <a:outerShdw blurRad="38100" dist="38100" dir="2700000" algn="tl">
                  <a:srgbClr val="000000">
                    <a:alpha val="43137"/>
                  </a:srgbClr>
                </a:outerShdw>
              </a:effectLst>
            </a:rPr>
            <a:t>project</a:t>
          </a:r>
          <a:endParaRPr lang="fr-FR" b="1" dirty="0">
            <a:effectLst>
              <a:outerShdw blurRad="38100" dist="38100" dir="2700000" algn="tl">
                <a:srgbClr val="000000">
                  <a:alpha val="43137"/>
                </a:srgbClr>
              </a:outerShdw>
            </a:effectLst>
          </a:endParaRPr>
        </a:p>
      </dgm:t>
    </dgm:pt>
    <dgm:pt modelId="{AE51A755-366B-4173-98EE-6AF5CDF976CB}" type="parTrans" cxnId="{9D3DAC26-465E-4D92-992D-2BD7EA40A50B}">
      <dgm:prSet/>
      <dgm:spPr/>
      <dgm:t>
        <a:bodyPr/>
        <a:lstStyle/>
        <a:p>
          <a:endParaRPr lang="fr-FR"/>
        </a:p>
      </dgm:t>
    </dgm:pt>
    <dgm:pt modelId="{3197C9D0-A751-4F2D-A228-6E82BEF1F047}" type="sibTrans" cxnId="{9D3DAC26-465E-4D92-992D-2BD7EA40A50B}">
      <dgm:prSet/>
      <dgm:spPr/>
      <dgm:t>
        <a:bodyPr/>
        <a:lstStyle/>
        <a:p>
          <a:endParaRPr lang="fr-FR"/>
        </a:p>
      </dgm:t>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BB4BA8AF-1EC3-4FD6-B377-1447B6687E11}" type="sibTrans" cxnId="{D2BDFA61-AA59-4E6B-9690-5CBF9B5422FF}">
      <dgm:prSet/>
      <dgm:spPr/>
      <dgm:t>
        <a:bodyPr/>
        <a:lstStyle/>
        <a:p>
          <a:endParaRPr lang="fr-FR"/>
        </a:p>
      </dgm:t>
    </dgm:pt>
    <dgm:pt modelId="{C6324809-031F-4999-A947-630892EE1B91}" type="parTrans" cxnId="{D2BDFA61-AA59-4E6B-9690-5CBF9B5422FF}">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F18141-8ED4-45A2-890C-4AB34FFE90EE}" type="pres">
      <dgm:prSet presAssocID="{4C99F5F4-72BC-46F5-931B-EC9C1DABD56C}" presName="parTxOnly" presStyleLbl="node1" presStyleIdx="1"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7B5B3F52-A24A-44C0-9E86-D3E471920A51}" type="pres">
      <dgm:prSet presAssocID="{97B9FA90-DEEC-4D5F-9EC2-BB58633CFC38}" presName="parTxOnly" presStyleLbl="node1" presStyleIdx="2" presStyleCnt="4" custLinFactNeighborX="66869">
        <dgm:presLayoutVars>
          <dgm:chMax val="0"/>
          <dgm:chPref val="0"/>
          <dgm:bulletEnabled val="1"/>
        </dgm:presLayoutVars>
      </dgm:prSet>
      <dgm:spPr/>
    </dgm:pt>
    <dgm:pt modelId="{5E9E98C0-173F-421D-AD38-28A18CFFBABA}" type="pres">
      <dgm:prSet presAssocID="{3197C9D0-A751-4F2D-A228-6E82BEF1F047}"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9D3DAC26-465E-4D92-992D-2BD7EA40A50B}" srcId="{C136BC87-3821-4952-8600-6FF6E9413ACF}" destId="{97B9FA90-DEEC-4D5F-9EC2-BB58633CFC38}" srcOrd="2" destOrd="0" parTransId="{AE51A755-366B-4173-98EE-6AF5CDF976CB}" sibTransId="{3197C9D0-A751-4F2D-A228-6E82BEF1F047}"/>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7CBED857-CA74-4E06-9CFE-E450A711174E}" type="presOf" srcId="{97B9FA90-DEEC-4D5F-9EC2-BB58633CFC38}" destId="{7B5B3F52-A24A-44C0-9E86-D3E471920A51}" srcOrd="0" destOrd="0" presId="urn:microsoft.com/office/officeart/2005/8/layout/chevron1"/>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1"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0D4CF8B9-DDAA-4BC0-A085-0E01EB52D130}" type="presParOf" srcId="{93AB88F8-93ED-4B2A-9CEA-FF529E15DD26}" destId="{17F18141-8ED4-45A2-890C-4AB34FFE90EE}" srcOrd="2" destOrd="0" presId="urn:microsoft.com/office/officeart/2005/8/layout/chevron1"/>
    <dgm:cxn modelId="{B3946A39-B9CC-4C02-8DB3-7F498A6DA7EE}" type="presParOf" srcId="{93AB88F8-93ED-4B2A-9CEA-FF529E15DD26}" destId="{ADB7B39D-B916-402F-B9DC-52A247A5816E}" srcOrd="3" destOrd="0" presId="urn:microsoft.com/office/officeart/2005/8/layout/chevron1"/>
    <dgm:cxn modelId="{A4BE91D4-BA25-468C-A846-89B04CDA4051}" type="presParOf" srcId="{93AB88F8-93ED-4B2A-9CEA-FF529E15DD26}" destId="{7B5B3F52-A24A-44C0-9E86-D3E471920A51}" srcOrd="4" destOrd="0" presId="urn:microsoft.com/office/officeart/2005/8/layout/chevron1"/>
    <dgm:cxn modelId="{617A48B6-0781-45CF-A26F-84253A1DC8C6}" type="presParOf" srcId="{93AB88F8-93ED-4B2A-9CEA-FF529E15DD26}" destId="{5E9E98C0-173F-421D-AD38-28A18CFFBABA}"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93AB88F8-93ED-4B2A-9CEA-FF529E15DD26}" type="pres">
      <dgm:prSet presAssocID="{C136BC87-3821-4952-8600-6FF6E9413ACF}" presName="Name0" presStyleCnt="0">
        <dgm:presLayoutVars>
          <dgm:dir/>
          <dgm:animLvl val="lvl"/>
          <dgm:resizeHandles val="exact"/>
        </dgm:presLayoutVars>
      </dgm:prSet>
      <dgm:spPr/>
    </dgm:pt>
  </dgm:ptLst>
  <dgm:cxnLst>
    <dgm:cxn modelId="{9E401559-C73A-4BB1-A30F-D8AD3A7A8F59}" type="presOf" srcId="{C136BC87-3821-4952-8600-6FF6E9413ACF}" destId="{93AB88F8-93ED-4B2A-9CEA-FF529E15DD2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Introduction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97B9FA90-DEEC-4D5F-9EC2-BB58633CFC38}">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The </a:t>
          </a:r>
          <a:r>
            <a:rPr lang="fr-FR" b="1" dirty="0" err="1">
              <a:effectLst>
                <a:outerShdw blurRad="38100" dist="38100" dir="2700000" algn="tl">
                  <a:srgbClr val="000000">
                    <a:alpha val="43137"/>
                  </a:srgbClr>
                </a:outerShdw>
              </a:effectLst>
            </a:rPr>
            <a:t>project</a:t>
          </a:r>
          <a:endParaRPr lang="fr-FR" b="1" dirty="0">
            <a:effectLst>
              <a:outerShdw blurRad="38100" dist="38100" dir="2700000" algn="tl">
                <a:srgbClr val="000000">
                  <a:alpha val="43137"/>
                </a:srgbClr>
              </a:outerShdw>
            </a:effectLst>
          </a:endParaRPr>
        </a:p>
      </dgm:t>
    </dgm:pt>
    <dgm:pt modelId="{AE51A755-366B-4173-98EE-6AF5CDF976CB}" type="parTrans" cxnId="{9D3DAC26-465E-4D92-992D-2BD7EA40A50B}">
      <dgm:prSet/>
      <dgm:spPr/>
      <dgm:t>
        <a:bodyPr/>
        <a:lstStyle/>
        <a:p>
          <a:endParaRPr lang="fr-FR"/>
        </a:p>
      </dgm:t>
    </dgm:pt>
    <dgm:pt modelId="{3197C9D0-A751-4F2D-A228-6E82BEF1F047}" type="sibTrans" cxnId="{9D3DAC26-465E-4D92-992D-2BD7EA40A50B}">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F18141-8ED4-45A2-890C-4AB34FFE90EE}" type="pres">
      <dgm:prSet presAssocID="{4C99F5F4-72BC-46F5-931B-EC9C1DABD56C}" presName="parTxOnly" presStyleLbl="node1" presStyleIdx="1"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7B5B3F52-A24A-44C0-9E86-D3E471920A51}" type="pres">
      <dgm:prSet presAssocID="{97B9FA90-DEEC-4D5F-9EC2-BB58633CFC38}" presName="parTxOnly" presStyleLbl="node1" presStyleIdx="2" presStyleCnt="4" custLinFactNeighborX="-11938">
        <dgm:presLayoutVars>
          <dgm:chMax val="0"/>
          <dgm:chPref val="0"/>
          <dgm:bulletEnabled val="1"/>
        </dgm:presLayoutVars>
      </dgm:prSet>
      <dgm:spPr/>
    </dgm:pt>
    <dgm:pt modelId="{5E9E98C0-173F-421D-AD38-28A18CFFBABA}" type="pres">
      <dgm:prSet presAssocID="{3197C9D0-A751-4F2D-A228-6E82BEF1F047}"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9D3DAC26-465E-4D92-992D-2BD7EA40A50B}" srcId="{C136BC87-3821-4952-8600-6FF6E9413ACF}" destId="{97B9FA90-DEEC-4D5F-9EC2-BB58633CFC38}" srcOrd="2" destOrd="0" parTransId="{AE51A755-366B-4173-98EE-6AF5CDF976CB}" sibTransId="{3197C9D0-A751-4F2D-A228-6E82BEF1F047}"/>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7CBED857-CA74-4E06-9CFE-E450A711174E}" type="presOf" srcId="{97B9FA90-DEEC-4D5F-9EC2-BB58633CFC38}" destId="{7B5B3F52-A24A-44C0-9E86-D3E471920A51}" srcOrd="0" destOrd="0" presId="urn:microsoft.com/office/officeart/2005/8/layout/chevron1"/>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1"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0D4CF8B9-DDAA-4BC0-A085-0E01EB52D130}" type="presParOf" srcId="{93AB88F8-93ED-4B2A-9CEA-FF529E15DD26}" destId="{17F18141-8ED4-45A2-890C-4AB34FFE90EE}" srcOrd="2" destOrd="0" presId="urn:microsoft.com/office/officeart/2005/8/layout/chevron1"/>
    <dgm:cxn modelId="{B3946A39-B9CC-4C02-8DB3-7F498A6DA7EE}" type="presParOf" srcId="{93AB88F8-93ED-4B2A-9CEA-FF529E15DD26}" destId="{ADB7B39D-B916-402F-B9DC-52A247A5816E}" srcOrd="3" destOrd="0" presId="urn:microsoft.com/office/officeart/2005/8/layout/chevron1"/>
    <dgm:cxn modelId="{A4BE91D4-BA25-468C-A846-89B04CDA4051}" type="presParOf" srcId="{93AB88F8-93ED-4B2A-9CEA-FF529E15DD26}" destId="{7B5B3F52-A24A-44C0-9E86-D3E471920A51}" srcOrd="4" destOrd="0" presId="urn:microsoft.com/office/officeart/2005/8/layout/chevron1"/>
    <dgm:cxn modelId="{617A48B6-0781-45CF-A26F-84253A1DC8C6}" type="presParOf" srcId="{93AB88F8-93ED-4B2A-9CEA-FF529E15DD26}" destId="{5E9E98C0-173F-421D-AD38-28A18CFFBABA}"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4C99F5F4-72BC-46F5-931B-EC9C1DABD56C}">
      <dgm:prSet phldrT="[Texte]"/>
      <dgm:spPr>
        <a:solidFill>
          <a:schemeClr val="bg1">
            <a:lumMod val="95000"/>
          </a:schemeClr>
        </a:solidFill>
      </dgm:spPr>
      <dgm:t>
        <a:bodyPr/>
        <a:lstStyle/>
        <a:p>
          <a:r>
            <a:rPr lang="fr-FR" dirty="0"/>
            <a:t>Introduction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97B9FA90-DEEC-4D5F-9EC2-BB58633CFC38}">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The </a:t>
          </a:r>
          <a:r>
            <a:rPr lang="fr-FR" b="1" dirty="0" err="1">
              <a:effectLst>
                <a:outerShdw blurRad="38100" dist="38100" dir="2700000" algn="tl">
                  <a:srgbClr val="000000">
                    <a:alpha val="43137"/>
                  </a:srgbClr>
                </a:outerShdw>
              </a:effectLst>
            </a:rPr>
            <a:t>project</a:t>
          </a:r>
          <a:endParaRPr lang="fr-FR" b="1" dirty="0">
            <a:effectLst>
              <a:outerShdw blurRad="38100" dist="38100" dir="2700000" algn="tl">
                <a:srgbClr val="000000">
                  <a:alpha val="43137"/>
                </a:srgbClr>
              </a:outerShdw>
            </a:effectLst>
          </a:endParaRPr>
        </a:p>
      </dgm:t>
    </dgm:pt>
    <dgm:pt modelId="{AE51A755-366B-4173-98EE-6AF5CDF976CB}" type="parTrans" cxnId="{9D3DAC26-465E-4D92-992D-2BD7EA40A50B}">
      <dgm:prSet/>
      <dgm:spPr/>
      <dgm:t>
        <a:bodyPr/>
        <a:lstStyle/>
        <a:p>
          <a:endParaRPr lang="fr-FR"/>
        </a:p>
      </dgm:t>
    </dgm:pt>
    <dgm:pt modelId="{3197C9D0-A751-4F2D-A228-6E82BEF1F047}" type="sibTrans" cxnId="{9D3DAC26-465E-4D92-992D-2BD7EA40A50B}">
      <dgm:prSet/>
      <dgm:spPr/>
      <dgm:t>
        <a:bodyPr/>
        <a:lstStyle/>
        <a:p>
          <a:endParaRPr lang="fr-FR"/>
        </a:p>
      </dgm:t>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BB4BA8AF-1EC3-4FD6-B377-1447B6687E11}" type="sibTrans" cxnId="{D2BDFA61-AA59-4E6B-9690-5CBF9B5422FF}">
      <dgm:prSet/>
      <dgm:spPr/>
      <dgm:t>
        <a:bodyPr/>
        <a:lstStyle/>
        <a:p>
          <a:endParaRPr lang="fr-FR"/>
        </a:p>
      </dgm:t>
    </dgm:pt>
    <dgm:pt modelId="{C6324809-031F-4999-A947-630892EE1B91}" type="parTrans" cxnId="{D2BDFA61-AA59-4E6B-9690-5CBF9B5422FF}">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F18141-8ED4-45A2-890C-4AB34FFE90EE}" type="pres">
      <dgm:prSet presAssocID="{4C99F5F4-72BC-46F5-931B-EC9C1DABD56C}" presName="parTxOnly" presStyleLbl="node1" presStyleIdx="1"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7B5B3F52-A24A-44C0-9E86-D3E471920A51}" type="pres">
      <dgm:prSet presAssocID="{97B9FA90-DEEC-4D5F-9EC2-BB58633CFC38}" presName="parTxOnly" presStyleLbl="node1" presStyleIdx="2" presStyleCnt="4" custLinFactNeighborX="-12164">
        <dgm:presLayoutVars>
          <dgm:chMax val="0"/>
          <dgm:chPref val="0"/>
          <dgm:bulletEnabled val="1"/>
        </dgm:presLayoutVars>
      </dgm:prSet>
      <dgm:spPr/>
    </dgm:pt>
    <dgm:pt modelId="{5E9E98C0-173F-421D-AD38-28A18CFFBABA}" type="pres">
      <dgm:prSet presAssocID="{3197C9D0-A751-4F2D-A228-6E82BEF1F047}"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9D3DAC26-465E-4D92-992D-2BD7EA40A50B}" srcId="{C136BC87-3821-4952-8600-6FF6E9413ACF}" destId="{97B9FA90-DEEC-4D5F-9EC2-BB58633CFC38}" srcOrd="2" destOrd="0" parTransId="{AE51A755-366B-4173-98EE-6AF5CDF976CB}" sibTransId="{3197C9D0-A751-4F2D-A228-6E82BEF1F047}"/>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7CBED857-CA74-4E06-9CFE-E450A711174E}" type="presOf" srcId="{97B9FA90-DEEC-4D5F-9EC2-BB58633CFC38}" destId="{7B5B3F52-A24A-44C0-9E86-D3E471920A51}" srcOrd="0" destOrd="0" presId="urn:microsoft.com/office/officeart/2005/8/layout/chevron1"/>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1"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0D4CF8B9-DDAA-4BC0-A085-0E01EB52D130}" type="presParOf" srcId="{93AB88F8-93ED-4B2A-9CEA-FF529E15DD26}" destId="{17F18141-8ED4-45A2-890C-4AB34FFE90EE}" srcOrd="2" destOrd="0" presId="urn:microsoft.com/office/officeart/2005/8/layout/chevron1"/>
    <dgm:cxn modelId="{B3946A39-B9CC-4C02-8DB3-7F498A6DA7EE}" type="presParOf" srcId="{93AB88F8-93ED-4B2A-9CEA-FF529E15DD26}" destId="{ADB7B39D-B916-402F-B9DC-52A247A5816E}" srcOrd="3" destOrd="0" presId="urn:microsoft.com/office/officeart/2005/8/layout/chevron1"/>
    <dgm:cxn modelId="{A4BE91D4-BA25-468C-A846-89B04CDA4051}" type="presParOf" srcId="{93AB88F8-93ED-4B2A-9CEA-FF529E15DD26}" destId="{7B5B3F52-A24A-44C0-9E86-D3E471920A51}" srcOrd="4" destOrd="0" presId="urn:microsoft.com/office/officeart/2005/8/layout/chevron1"/>
    <dgm:cxn modelId="{617A48B6-0781-45CF-A26F-84253A1DC8C6}" type="presParOf" srcId="{93AB88F8-93ED-4B2A-9CEA-FF529E15DD26}" destId="{5E9E98C0-173F-421D-AD38-28A18CFFBABA}"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Introduction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97B9FA90-DEEC-4D5F-9EC2-BB58633CFC38}">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The </a:t>
          </a:r>
          <a:r>
            <a:rPr lang="fr-FR" b="1" dirty="0" err="1">
              <a:effectLst>
                <a:outerShdw blurRad="38100" dist="38100" dir="2700000" algn="tl">
                  <a:srgbClr val="000000">
                    <a:alpha val="43137"/>
                  </a:srgbClr>
                </a:outerShdw>
              </a:effectLst>
            </a:rPr>
            <a:t>project</a:t>
          </a:r>
          <a:endParaRPr lang="fr-FR" b="1" dirty="0">
            <a:effectLst>
              <a:outerShdw blurRad="38100" dist="38100" dir="2700000" algn="tl">
                <a:srgbClr val="000000">
                  <a:alpha val="43137"/>
                </a:srgbClr>
              </a:outerShdw>
            </a:effectLst>
          </a:endParaRPr>
        </a:p>
      </dgm:t>
    </dgm:pt>
    <dgm:pt modelId="{AE51A755-366B-4173-98EE-6AF5CDF976CB}" type="parTrans" cxnId="{9D3DAC26-465E-4D92-992D-2BD7EA40A50B}">
      <dgm:prSet/>
      <dgm:spPr/>
      <dgm:t>
        <a:bodyPr/>
        <a:lstStyle/>
        <a:p>
          <a:endParaRPr lang="fr-FR"/>
        </a:p>
      </dgm:t>
    </dgm:pt>
    <dgm:pt modelId="{3197C9D0-A751-4F2D-A228-6E82BEF1F047}" type="sibTrans" cxnId="{9D3DAC26-465E-4D92-992D-2BD7EA40A50B}">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F18141-8ED4-45A2-890C-4AB34FFE90EE}" type="pres">
      <dgm:prSet presAssocID="{4C99F5F4-72BC-46F5-931B-EC9C1DABD56C}" presName="parTxOnly" presStyleLbl="node1" presStyleIdx="1"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7B5B3F52-A24A-44C0-9E86-D3E471920A51}" type="pres">
      <dgm:prSet presAssocID="{97B9FA90-DEEC-4D5F-9EC2-BB58633CFC38}" presName="parTxOnly" presStyleLbl="node1" presStyleIdx="2" presStyleCnt="4" custLinFactNeighborX="9274">
        <dgm:presLayoutVars>
          <dgm:chMax val="0"/>
          <dgm:chPref val="0"/>
          <dgm:bulletEnabled val="1"/>
        </dgm:presLayoutVars>
      </dgm:prSet>
      <dgm:spPr/>
    </dgm:pt>
    <dgm:pt modelId="{5E9E98C0-173F-421D-AD38-28A18CFFBABA}" type="pres">
      <dgm:prSet presAssocID="{3197C9D0-A751-4F2D-A228-6E82BEF1F047}"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9D3DAC26-465E-4D92-992D-2BD7EA40A50B}" srcId="{C136BC87-3821-4952-8600-6FF6E9413ACF}" destId="{97B9FA90-DEEC-4D5F-9EC2-BB58633CFC38}" srcOrd="2" destOrd="0" parTransId="{AE51A755-366B-4173-98EE-6AF5CDF976CB}" sibTransId="{3197C9D0-A751-4F2D-A228-6E82BEF1F047}"/>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7CBED857-CA74-4E06-9CFE-E450A711174E}" type="presOf" srcId="{97B9FA90-DEEC-4D5F-9EC2-BB58633CFC38}" destId="{7B5B3F52-A24A-44C0-9E86-D3E471920A51}" srcOrd="0" destOrd="0" presId="urn:microsoft.com/office/officeart/2005/8/layout/chevron1"/>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1"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0D4CF8B9-DDAA-4BC0-A085-0E01EB52D130}" type="presParOf" srcId="{93AB88F8-93ED-4B2A-9CEA-FF529E15DD26}" destId="{17F18141-8ED4-45A2-890C-4AB34FFE90EE}" srcOrd="2" destOrd="0" presId="urn:microsoft.com/office/officeart/2005/8/layout/chevron1"/>
    <dgm:cxn modelId="{B3946A39-B9CC-4C02-8DB3-7F498A6DA7EE}" type="presParOf" srcId="{93AB88F8-93ED-4B2A-9CEA-FF529E15DD26}" destId="{ADB7B39D-B916-402F-B9DC-52A247A5816E}" srcOrd="3" destOrd="0" presId="urn:microsoft.com/office/officeart/2005/8/layout/chevron1"/>
    <dgm:cxn modelId="{A4BE91D4-BA25-468C-A846-89B04CDA4051}" type="presParOf" srcId="{93AB88F8-93ED-4B2A-9CEA-FF529E15DD26}" destId="{7B5B3F52-A24A-44C0-9E86-D3E471920A51}" srcOrd="4" destOrd="0" presId="urn:microsoft.com/office/officeart/2005/8/layout/chevron1"/>
    <dgm:cxn modelId="{617A48B6-0781-45CF-A26F-84253A1DC8C6}" type="presParOf" srcId="{93AB88F8-93ED-4B2A-9CEA-FF529E15DD26}" destId="{5E9E98C0-173F-421D-AD38-28A18CFFBABA}"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93AB88F8-93ED-4B2A-9CEA-FF529E15DD26}" type="pres">
      <dgm:prSet presAssocID="{C136BC87-3821-4952-8600-6FF6E9413ACF}" presName="Name0" presStyleCnt="0">
        <dgm:presLayoutVars>
          <dgm:dir/>
          <dgm:animLvl val="lvl"/>
          <dgm:resizeHandles val="exact"/>
        </dgm:presLayoutVars>
      </dgm:prSet>
      <dgm:spPr/>
    </dgm:pt>
  </dgm:ptLst>
  <dgm:cxnLst>
    <dgm:cxn modelId="{9E401559-C73A-4BB1-A30F-D8AD3A7A8F59}" type="presOf" srcId="{C136BC87-3821-4952-8600-6FF6E9413ACF}" destId="{93AB88F8-93ED-4B2A-9CEA-FF529E15DD2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Introduction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97B9FA90-DEEC-4D5F-9EC2-BB58633CFC38}">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The </a:t>
          </a:r>
          <a:r>
            <a:rPr lang="fr-FR" b="1" dirty="0" err="1">
              <a:effectLst>
                <a:outerShdw blurRad="38100" dist="38100" dir="2700000" algn="tl">
                  <a:srgbClr val="000000">
                    <a:alpha val="43137"/>
                  </a:srgbClr>
                </a:outerShdw>
              </a:effectLst>
            </a:rPr>
            <a:t>project</a:t>
          </a:r>
          <a:endParaRPr lang="fr-FR" b="1" dirty="0">
            <a:effectLst>
              <a:outerShdw blurRad="38100" dist="38100" dir="2700000" algn="tl">
                <a:srgbClr val="000000">
                  <a:alpha val="43137"/>
                </a:srgbClr>
              </a:outerShdw>
            </a:effectLst>
          </a:endParaRPr>
        </a:p>
      </dgm:t>
    </dgm:pt>
    <dgm:pt modelId="{AE51A755-366B-4173-98EE-6AF5CDF976CB}" type="parTrans" cxnId="{9D3DAC26-465E-4D92-992D-2BD7EA40A50B}">
      <dgm:prSet/>
      <dgm:spPr/>
      <dgm:t>
        <a:bodyPr/>
        <a:lstStyle/>
        <a:p>
          <a:endParaRPr lang="fr-FR"/>
        </a:p>
      </dgm:t>
    </dgm:pt>
    <dgm:pt modelId="{3197C9D0-A751-4F2D-A228-6E82BEF1F047}" type="sibTrans" cxnId="{9D3DAC26-465E-4D92-992D-2BD7EA40A50B}">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F18141-8ED4-45A2-890C-4AB34FFE90EE}" type="pres">
      <dgm:prSet presAssocID="{4C99F5F4-72BC-46F5-931B-EC9C1DABD56C}" presName="parTxOnly" presStyleLbl="node1" presStyleIdx="1"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7B5B3F52-A24A-44C0-9E86-D3E471920A51}" type="pres">
      <dgm:prSet presAssocID="{97B9FA90-DEEC-4D5F-9EC2-BB58633CFC38}" presName="parTxOnly" presStyleLbl="node1" presStyleIdx="2" presStyleCnt="4" custLinFactNeighborX="4869">
        <dgm:presLayoutVars>
          <dgm:chMax val="0"/>
          <dgm:chPref val="0"/>
          <dgm:bulletEnabled val="1"/>
        </dgm:presLayoutVars>
      </dgm:prSet>
      <dgm:spPr/>
    </dgm:pt>
    <dgm:pt modelId="{5E9E98C0-173F-421D-AD38-28A18CFFBABA}" type="pres">
      <dgm:prSet presAssocID="{3197C9D0-A751-4F2D-A228-6E82BEF1F047}"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9D3DAC26-465E-4D92-992D-2BD7EA40A50B}" srcId="{C136BC87-3821-4952-8600-6FF6E9413ACF}" destId="{97B9FA90-DEEC-4D5F-9EC2-BB58633CFC38}" srcOrd="2" destOrd="0" parTransId="{AE51A755-366B-4173-98EE-6AF5CDF976CB}" sibTransId="{3197C9D0-A751-4F2D-A228-6E82BEF1F047}"/>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7CBED857-CA74-4E06-9CFE-E450A711174E}" type="presOf" srcId="{97B9FA90-DEEC-4D5F-9EC2-BB58633CFC38}" destId="{7B5B3F52-A24A-44C0-9E86-D3E471920A51}" srcOrd="0" destOrd="0" presId="urn:microsoft.com/office/officeart/2005/8/layout/chevron1"/>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1"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0D4CF8B9-DDAA-4BC0-A085-0E01EB52D130}" type="presParOf" srcId="{93AB88F8-93ED-4B2A-9CEA-FF529E15DD26}" destId="{17F18141-8ED4-45A2-890C-4AB34FFE90EE}" srcOrd="2" destOrd="0" presId="urn:microsoft.com/office/officeart/2005/8/layout/chevron1"/>
    <dgm:cxn modelId="{B3946A39-B9CC-4C02-8DB3-7F498A6DA7EE}" type="presParOf" srcId="{93AB88F8-93ED-4B2A-9CEA-FF529E15DD26}" destId="{ADB7B39D-B916-402F-B9DC-52A247A5816E}" srcOrd="3" destOrd="0" presId="urn:microsoft.com/office/officeart/2005/8/layout/chevron1"/>
    <dgm:cxn modelId="{A4BE91D4-BA25-468C-A846-89B04CDA4051}" type="presParOf" srcId="{93AB88F8-93ED-4B2A-9CEA-FF529E15DD26}" destId="{7B5B3F52-A24A-44C0-9E86-D3E471920A51}" srcOrd="4" destOrd="0" presId="urn:microsoft.com/office/officeart/2005/8/layout/chevron1"/>
    <dgm:cxn modelId="{617A48B6-0781-45CF-A26F-84253A1DC8C6}" type="presParOf" srcId="{93AB88F8-93ED-4B2A-9CEA-FF529E15DD26}" destId="{5E9E98C0-173F-421D-AD38-28A18CFFBABA}"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93AB88F8-93ED-4B2A-9CEA-FF529E15DD26}" type="pres">
      <dgm:prSet presAssocID="{C136BC87-3821-4952-8600-6FF6E9413ACF}" presName="Name0" presStyleCnt="0">
        <dgm:presLayoutVars>
          <dgm:dir/>
          <dgm:animLvl val="lvl"/>
          <dgm:resizeHandles val="exact"/>
        </dgm:presLayoutVars>
      </dgm:prSet>
      <dgm:spPr/>
    </dgm:pt>
  </dgm:ptLst>
  <dgm:cxnLst>
    <dgm:cxn modelId="{9E401559-C73A-4BB1-A30F-D8AD3A7A8F59}" type="presOf" srcId="{C136BC87-3821-4952-8600-6FF6E9413ACF}" destId="{93AB88F8-93ED-4B2A-9CEA-FF529E15DD26}"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4C99F5F4-72BC-46F5-931B-EC9C1DABD56C}">
      <dgm:prSet phldrT="[Texte]"/>
      <dgm:spPr>
        <a:solidFill>
          <a:schemeClr val="bg1">
            <a:lumMod val="95000"/>
          </a:schemeClr>
        </a:solidFill>
      </dgm:spPr>
      <dgm:t>
        <a:bodyPr/>
        <a:lstStyle/>
        <a:p>
          <a:r>
            <a:rPr lang="fr-FR" dirty="0"/>
            <a:t>Introduction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97B9FA90-DEEC-4D5F-9EC2-BB58633CFC38}">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The </a:t>
          </a:r>
          <a:r>
            <a:rPr lang="fr-FR" b="1" dirty="0" err="1">
              <a:effectLst>
                <a:outerShdw blurRad="38100" dist="38100" dir="2700000" algn="tl">
                  <a:srgbClr val="000000">
                    <a:alpha val="43137"/>
                  </a:srgbClr>
                </a:outerShdw>
              </a:effectLst>
            </a:rPr>
            <a:t>project</a:t>
          </a:r>
          <a:endParaRPr lang="fr-FR" b="1" dirty="0">
            <a:effectLst>
              <a:outerShdw blurRad="38100" dist="38100" dir="2700000" algn="tl">
                <a:srgbClr val="000000">
                  <a:alpha val="43137"/>
                </a:srgbClr>
              </a:outerShdw>
            </a:effectLst>
          </a:endParaRPr>
        </a:p>
      </dgm:t>
    </dgm:pt>
    <dgm:pt modelId="{AE51A755-366B-4173-98EE-6AF5CDF976CB}" type="parTrans" cxnId="{9D3DAC26-465E-4D92-992D-2BD7EA40A50B}">
      <dgm:prSet/>
      <dgm:spPr/>
      <dgm:t>
        <a:bodyPr/>
        <a:lstStyle/>
        <a:p>
          <a:endParaRPr lang="fr-FR"/>
        </a:p>
      </dgm:t>
    </dgm:pt>
    <dgm:pt modelId="{3197C9D0-A751-4F2D-A228-6E82BEF1F047}" type="sibTrans" cxnId="{9D3DAC26-465E-4D92-992D-2BD7EA40A50B}">
      <dgm:prSet/>
      <dgm:spPr/>
      <dgm:t>
        <a:bodyPr/>
        <a:lstStyle/>
        <a:p>
          <a:endParaRPr lang="fr-FR"/>
        </a:p>
      </dgm:t>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BB4BA8AF-1EC3-4FD6-B377-1447B6687E11}" type="sibTrans" cxnId="{D2BDFA61-AA59-4E6B-9690-5CBF9B5422FF}">
      <dgm:prSet/>
      <dgm:spPr/>
      <dgm:t>
        <a:bodyPr/>
        <a:lstStyle/>
        <a:p>
          <a:endParaRPr lang="fr-FR"/>
        </a:p>
      </dgm:t>
    </dgm:pt>
    <dgm:pt modelId="{C6324809-031F-4999-A947-630892EE1B91}" type="parTrans" cxnId="{D2BDFA61-AA59-4E6B-9690-5CBF9B5422FF}">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F18141-8ED4-45A2-890C-4AB34FFE90EE}" type="pres">
      <dgm:prSet presAssocID="{4C99F5F4-72BC-46F5-931B-EC9C1DABD56C}" presName="parTxOnly" presStyleLbl="node1" presStyleIdx="1"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7B5B3F52-A24A-44C0-9E86-D3E471920A51}" type="pres">
      <dgm:prSet presAssocID="{97B9FA90-DEEC-4D5F-9EC2-BB58633CFC38}" presName="parTxOnly" presStyleLbl="node1" presStyleIdx="2" presStyleCnt="4" custLinFactNeighborX="4869">
        <dgm:presLayoutVars>
          <dgm:chMax val="0"/>
          <dgm:chPref val="0"/>
          <dgm:bulletEnabled val="1"/>
        </dgm:presLayoutVars>
      </dgm:prSet>
      <dgm:spPr/>
    </dgm:pt>
    <dgm:pt modelId="{5E9E98C0-173F-421D-AD38-28A18CFFBABA}" type="pres">
      <dgm:prSet presAssocID="{3197C9D0-A751-4F2D-A228-6E82BEF1F047}"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9D3DAC26-465E-4D92-992D-2BD7EA40A50B}" srcId="{C136BC87-3821-4952-8600-6FF6E9413ACF}" destId="{97B9FA90-DEEC-4D5F-9EC2-BB58633CFC38}" srcOrd="2" destOrd="0" parTransId="{AE51A755-366B-4173-98EE-6AF5CDF976CB}" sibTransId="{3197C9D0-A751-4F2D-A228-6E82BEF1F047}"/>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7CBED857-CA74-4E06-9CFE-E450A711174E}" type="presOf" srcId="{97B9FA90-DEEC-4D5F-9EC2-BB58633CFC38}" destId="{7B5B3F52-A24A-44C0-9E86-D3E471920A51}" srcOrd="0" destOrd="0" presId="urn:microsoft.com/office/officeart/2005/8/layout/chevron1"/>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1"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0D4CF8B9-DDAA-4BC0-A085-0E01EB52D130}" type="presParOf" srcId="{93AB88F8-93ED-4B2A-9CEA-FF529E15DD26}" destId="{17F18141-8ED4-45A2-890C-4AB34FFE90EE}" srcOrd="2" destOrd="0" presId="urn:microsoft.com/office/officeart/2005/8/layout/chevron1"/>
    <dgm:cxn modelId="{B3946A39-B9CC-4C02-8DB3-7F498A6DA7EE}" type="presParOf" srcId="{93AB88F8-93ED-4B2A-9CEA-FF529E15DD26}" destId="{ADB7B39D-B916-402F-B9DC-52A247A5816E}" srcOrd="3" destOrd="0" presId="urn:microsoft.com/office/officeart/2005/8/layout/chevron1"/>
    <dgm:cxn modelId="{A4BE91D4-BA25-468C-A846-89B04CDA4051}" type="presParOf" srcId="{93AB88F8-93ED-4B2A-9CEA-FF529E15DD26}" destId="{7B5B3F52-A24A-44C0-9E86-D3E471920A51}" srcOrd="4" destOrd="0" presId="urn:microsoft.com/office/officeart/2005/8/layout/chevron1"/>
    <dgm:cxn modelId="{617A48B6-0781-45CF-A26F-84253A1DC8C6}" type="presParOf" srcId="{93AB88F8-93ED-4B2A-9CEA-FF529E15DD26}" destId="{5E9E98C0-173F-421D-AD38-28A18CFFBABA}"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C9C771B-0D0C-4B15-8BE4-500AE8C36E6E}"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fr-FR"/>
        </a:p>
      </dgm:t>
    </dgm:pt>
    <dgm:pt modelId="{D1A5338F-B75A-4595-8072-747FB06808B9}">
      <dgm:prSet phldrT="[Texte]" custT="1"/>
      <dgm:spPr/>
      <dgm:t>
        <a:bodyPr/>
        <a:lstStyle/>
        <a:p>
          <a:pPr algn="ctr"/>
          <a:r>
            <a:rPr lang="fr-FR" sz="2200" b="1" dirty="0"/>
            <a:t>WP1 : Management </a:t>
          </a:r>
        </a:p>
      </dgm:t>
    </dgm:pt>
    <dgm:pt modelId="{B97E9699-2030-45F0-86DE-7A03EB44DAB0}" type="parTrans" cxnId="{81AE0524-0FB7-4274-BD2C-247FE677215F}">
      <dgm:prSet/>
      <dgm:spPr/>
      <dgm:t>
        <a:bodyPr/>
        <a:lstStyle/>
        <a:p>
          <a:pPr algn="ctr"/>
          <a:endParaRPr lang="fr-FR" sz="2400"/>
        </a:p>
      </dgm:t>
    </dgm:pt>
    <dgm:pt modelId="{E9F0D843-A7A6-401F-B6DF-5E7DB55F8AC6}" type="sibTrans" cxnId="{81AE0524-0FB7-4274-BD2C-247FE677215F}">
      <dgm:prSet/>
      <dgm:spPr/>
      <dgm:t>
        <a:bodyPr/>
        <a:lstStyle/>
        <a:p>
          <a:pPr algn="ctr"/>
          <a:endParaRPr lang="fr-FR" sz="2400"/>
        </a:p>
      </dgm:t>
    </dgm:pt>
    <dgm:pt modelId="{B6B7EBFB-DFB7-4314-8014-7A1A343B61CF}">
      <dgm:prSet phldrT="[Texte]" custT="1"/>
      <dgm:spPr/>
      <dgm:t>
        <a:bodyPr/>
        <a:lstStyle/>
        <a:p>
          <a:pPr algn="ctr"/>
          <a:r>
            <a:rPr lang="en-US" sz="1800" b="1" i="0" u="none" dirty="0"/>
            <a:t>PROJECT Management and Quality control  </a:t>
          </a:r>
          <a:endParaRPr lang="fr-FR" sz="1800" b="1" dirty="0"/>
        </a:p>
      </dgm:t>
    </dgm:pt>
    <dgm:pt modelId="{B08E44A8-494F-43A8-BBD6-7EAF133D522F}" type="parTrans" cxnId="{655F57A5-92D9-4C8E-895B-BC1C79FE8739}">
      <dgm:prSet custT="1"/>
      <dgm:spPr/>
      <dgm:t>
        <a:bodyPr/>
        <a:lstStyle/>
        <a:p>
          <a:pPr algn="ctr"/>
          <a:endParaRPr lang="fr-FR" sz="2400"/>
        </a:p>
      </dgm:t>
    </dgm:pt>
    <dgm:pt modelId="{6F112920-DEBB-41BC-B8B8-917381F66EB3}" type="sibTrans" cxnId="{655F57A5-92D9-4C8E-895B-BC1C79FE8739}">
      <dgm:prSet/>
      <dgm:spPr/>
      <dgm:t>
        <a:bodyPr/>
        <a:lstStyle/>
        <a:p>
          <a:pPr algn="ctr"/>
          <a:endParaRPr lang="fr-FR" sz="2400"/>
        </a:p>
      </dgm:t>
    </dgm:pt>
    <dgm:pt modelId="{40221122-F9A2-4385-B1DE-F95071E55982}">
      <dgm:prSet phldrT="[Texte]" custT="1"/>
      <dgm:spPr/>
      <dgm:t>
        <a:bodyPr/>
        <a:lstStyle/>
        <a:p>
          <a:pPr algn="ctr"/>
          <a:r>
            <a:rPr lang="en-US" sz="1800" b="1" i="0" u="none" dirty="0"/>
            <a:t>Interaction with the EU commission</a:t>
          </a:r>
          <a:endParaRPr lang="fr-FR" sz="1800" dirty="0"/>
        </a:p>
      </dgm:t>
    </dgm:pt>
    <dgm:pt modelId="{EFBF2E6A-E7ED-43A3-A84A-845F4486B43F}" type="parTrans" cxnId="{7262A079-BBA0-4AA8-AA93-3E1C810F66B0}">
      <dgm:prSet custT="1"/>
      <dgm:spPr/>
      <dgm:t>
        <a:bodyPr/>
        <a:lstStyle/>
        <a:p>
          <a:pPr algn="ctr"/>
          <a:endParaRPr lang="fr-FR" sz="2400"/>
        </a:p>
      </dgm:t>
    </dgm:pt>
    <dgm:pt modelId="{4743E8DE-4D7D-4124-8663-3F0099B52064}" type="sibTrans" cxnId="{7262A079-BBA0-4AA8-AA93-3E1C810F66B0}">
      <dgm:prSet/>
      <dgm:spPr/>
      <dgm:t>
        <a:bodyPr/>
        <a:lstStyle/>
        <a:p>
          <a:pPr algn="ctr"/>
          <a:endParaRPr lang="fr-FR" sz="2400"/>
        </a:p>
      </dgm:t>
    </dgm:pt>
    <dgm:pt modelId="{5A049514-0372-4362-8D8B-F43B19B49711}">
      <dgm:prSet phldrT="[Texte]" custT="1"/>
      <dgm:spPr/>
      <dgm:t>
        <a:bodyPr/>
        <a:lstStyle/>
        <a:p>
          <a:pPr algn="ctr"/>
          <a:r>
            <a:rPr lang="fr-FR" sz="1800" b="1" i="0" u="none" dirty="0" err="1"/>
            <a:t>Steering</a:t>
          </a:r>
          <a:r>
            <a:rPr lang="fr-FR" sz="1800" b="1" i="0" u="none" dirty="0"/>
            <a:t> Group</a:t>
          </a:r>
          <a:endParaRPr lang="fr-FR" sz="1800" dirty="0"/>
        </a:p>
      </dgm:t>
    </dgm:pt>
    <dgm:pt modelId="{2C7C2033-EB98-419C-B932-90EDDB1E7C02}" type="parTrans" cxnId="{5A300189-A197-4395-AB8E-1815AE4B3DF9}">
      <dgm:prSet custT="1"/>
      <dgm:spPr/>
      <dgm:t>
        <a:bodyPr/>
        <a:lstStyle/>
        <a:p>
          <a:pPr algn="ctr"/>
          <a:endParaRPr lang="fr-FR" sz="2400"/>
        </a:p>
      </dgm:t>
    </dgm:pt>
    <dgm:pt modelId="{F7A6BA10-C1DF-4998-8B36-C8611B395B63}" type="sibTrans" cxnId="{5A300189-A197-4395-AB8E-1815AE4B3DF9}">
      <dgm:prSet/>
      <dgm:spPr/>
      <dgm:t>
        <a:bodyPr/>
        <a:lstStyle/>
        <a:p>
          <a:pPr algn="ctr"/>
          <a:endParaRPr lang="fr-FR" sz="2400"/>
        </a:p>
      </dgm:t>
    </dgm:pt>
    <dgm:pt modelId="{00C71FEE-8C33-415B-BDA9-3193E9AD27DE}">
      <dgm:prSet phldrT="[Texte]" custT="1"/>
      <dgm:spPr/>
      <dgm:t>
        <a:bodyPr/>
        <a:lstStyle/>
        <a:p>
          <a:pPr algn="ctr"/>
          <a:r>
            <a:rPr lang="fr-FR" sz="1800" b="1" i="0" u="none" dirty="0" err="1"/>
            <a:t>Ethics</a:t>
          </a:r>
          <a:r>
            <a:rPr lang="fr-FR" sz="1800" b="1" i="0" u="none" dirty="0"/>
            <a:t> and Data protection</a:t>
          </a:r>
          <a:endParaRPr lang="fr-FR" sz="1800" dirty="0"/>
        </a:p>
      </dgm:t>
    </dgm:pt>
    <dgm:pt modelId="{4763644F-4468-45BB-B557-677DCAEA94B8}" type="parTrans" cxnId="{9ACF8E79-6B3F-4B02-A5C2-E9DB329DB94E}">
      <dgm:prSet custT="1"/>
      <dgm:spPr/>
      <dgm:t>
        <a:bodyPr/>
        <a:lstStyle/>
        <a:p>
          <a:pPr algn="ctr"/>
          <a:endParaRPr lang="fr-FR" sz="2400"/>
        </a:p>
      </dgm:t>
    </dgm:pt>
    <dgm:pt modelId="{12A4392C-FEC6-4924-BC35-15ABB33E0712}" type="sibTrans" cxnId="{9ACF8E79-6B3F-4B02-A5C2-E9DB329DB94E}">
      <dgm:prSet/>
      <dgm:spPr/>
      <dgm:t>
        <a:bodyPr/>
        <a:lstStyle/>
        <a:p>
          <a:pPr algn="ctr"/>
          <a:endParaRPr lang="fr-FR" sz="2400"/>
        </a:p>
      </dgm:t>
    </dgm:pt>
    <dgm:pt modelId="{1BBAA490-06C0-4141-A015-9EE5D44BF3F5}">
      <dgm:prSet phldrT="[Texte]" custT="1"/>
      <dgm:spPr/>
      <dgm:t>
        <a:bodyPr/>
        <a:lstStyle/>
        <a:p>
          <a:pPr algn="ctr"/>
          <a:r>
            <a:rPr lang="fr-FR" sz="1800" b="1" i="0" u="none" dirty="0" err="1"/>
            <a:t>Sustainability</a:t>
          </a:r>
          <a:endParaRPr lang="fr-FR" sz="1800" dirty="0"/>
        </a:p>
      </dgm:t>
    </dgm:pt>
    <dgm:pt modelId="{380502A7-6AAA-4715-A0F2-612525FA6EBD}" type="parTrans" cxnId="{2226C55D-1FFB-4D9A-8D8D-534B3580F1EA}">
      <dgm:prSet custT="1"/>
      <dgm:spPr/>
      <dgm:t>
        <a:bodyPr/>
        <a:lstStyle/>
        <a:p>
          <a:pPr algn="ctr"/>
          <a:endParaRPr lang="fr-FR" sz="2400"/>
        </a:p>
      </dgm:t>
    </dgm:pt>
    <dgm:pt modelId="{F8FDEF2A-DE9B-4143-8824-5F567E80823F}" type="sibTrans" cxnId="{2226C55D-1FFB-4D9A-8D8D-534B3580F1EA}">
      <dgm:prSet/>
      <dgm:spPr/>
      <dgm:t>
        <a:bodyPr/>
        <a:lstStyle/>
        <a:p>
          <a:pPr algn="ctr"/>
          <a:endParaRPr lang="fr-FR" sz="2400"/>
        </a:p>
      </dgm:t>
    </dgm:pt>
    <dgm:pt modelId="{3491DBE0-C5F6-45A1-B77F-818B64B04FC3}" type="pres">
      <dgm:prSet presAssocID="{7C9C771B-0D0C-4B15-8BE4-500AE8C36E6E}" presName="Name0" presStyleCnt="0">
        <dgm:presLayoutVars>
          <dgm:chPref val="1"/>
          <dgm:dir/>
          <dgm:animOne val="branch"/>
          <dgm:animLvl val="lvl"/>
          <dgm:resizeHandles val="exact"/>
        </dgm:presLayoutVars>
      </dgm:prSet>
      <dgm:spPr/>
    </dgm:pt>
    <dgm:pt modelId="{4F6B91F5-052F-4803-AA3C-DB882A55EC0F}" type="pres">
      <dgm:prSet presAssocID="{D1A5338F-B75A-4595-8072-747FB06808B9}" presName="root1" presStyleCnt="0"/>
      <dgm:spPr/>
    </dgm:pt>
    <dgm:pt modelId="{AC0DCFBB-8658-4A24-A866-83892A7471FE}" type="pres">
      <dgm:prSet presAssocID="{D1A5338F-B75A-4595-8072-747FB06808B9}" presName="LevelOneTextNode" presStyleLbl="node0" presStyleIdx="0" presStyleCnt="1" custScaleX="92196" custScaleY="111517" custLinFactNeighborX="3273">
        <dgm:presLayoutVars>
          <dgm:chPref val="3"/>
        </dgm:presLayoutVars>
      </dgm:prSet>
      <dgm:spPr/>
    </dgm:pt>
    <dgm:pt modelId="{B61BBA01-63F5-46B8-AAC3-6EBDD326F51A}" type="pres">
      <dgm:prSet presAssocID="{D1A5338F-B75A-4595-8072-747FB06808B9}" presName="level2hierChild" presStyleCnt="0"/>
      <dgm:spPr/>
    </dgm:pt>
    <dgm:pt modelId="{C830C1F7-4A81-4DE1-AB59-DBC73D601553}" type="pres">
      <dgm:prSet presAssocID="{B08E44A8-494F-43A8-BBD6-7EAF133D522F}" presName="conn2-1" presStyleLbl="parChTrans1D2" presStyleIdx="0" presStyleCnt="5"/>
      <dgm:spPr/>
    </dgm:pt>
    <dgm:pt modelId="{CE5373E7-7D8F-4D4A-96A9-BAF6D2CDD8FA}" type="pres">
      <dgm:prSet presAssocID="{B08E44A8-494F-43A8-BBD6-7EAF133D522F}" presName="connTx" presStyleLbl="parChTrans1D2" presStyleIdx="0" presStyleCnt="5"/>
      <dgm:spPr/>
    </dgm:pt>
    <dgm:pt modelId="{25EE3A5E-C7FE-49E6-8B8C-E35107C86D81}" type="pres">
      <dgm:prSet presAssocID="{B6B7EBFB-DFB7-4314-8014-7A1A343B61CF}" presName="root2" presStyleCnt="0"/>
      <dgm:spPr/>
    </dgm:pt>
    <dgm:pt modelId="{1DA39A3C-AC7A-4A3A-AFF8-457621BD7FA2}" type="pres">
      <dgm:prSet presAssocID="{B6B7EBFB-DFB7-4314-8014-7A1A343B61CF}" presName="LevelTwoTextNode" presStyleLbl="node2" presStyleIdx="0" presStyleCnt="5" custScaleX="231978" custLinFactNeighborX="6423">
        <dgm:presLayoutVars>
          <dgm:chPref val="3"/>
        </dgm:presLayoutVars>
      </dgm:prSet>
      <dgm:spPr/>
    </dgm:pt>
    <dgm:pt modelId="{9956D180-BC97-4963-AC76-6A81AFCF8043}" type="pres">
      <dgm:prSet presAssocID="{B6B7EBFB-DFB7-4314-8014-7A1A343B61CF}" presName="level3hierChild" presStyleCnt="0"/>
      <dgm:spPr/>
    </dgm:pt>
    <dgm:pt modelId="{7E85DBD6-8904-458C-9266-5F45088B4582}" type="pres">
      <dgm:prSet presAssocID="{EFBF2E6A-E7ED-43A3-A84A-845F4486B43F}" presName="conn2-1" presStyleLbl="parChTrans1D2" presStyleIdx="1" presStyleCnt="5"/>
      <dgm:spPr/>
    </dgm:pt>
    <dgm:pt modelId="{72AA6448-2470-4CA2-88C6-D29EE625A505}" type="pres">
      <dgm:prSet presAssocID="{EFBF2E6A-E7ED-43A3-A84A-845F4486B43F}" presName="connTx" presStyleLbl="parChTrans1D2" presStyleIdx="1" presStyleCnt="5"/>
      <dgm:spPr/>
    </dgm:pt>
    <dgm:pt modelId="{81742EEE-82CD-4A77-8009-B13115773D14}" type="pres">
      <dgm:prSet presAssocID="{40221122-F9A2-4385-B1DE-F95071E55982}" presName="root2" presStyleCnt="0"/>
      <dgm:spPr/>
    </dgm:pt>
    <dgm:pt modelId="{96B85698-3FD1-467D-956A-5DA79E73FAAE}" type="pres">
      <dgm:prSet presAssocID="{40221122-F9A2-4385-B1DE-F95071E55982}" presName="LevelTwoTextNode" presStyleLbl="node2" presStyleIdx="1" presStyleCnt="5" custScaleX="238132">
        <dgm:presLayoutVars>
          <dgm:chPref val="3"/>
        </dgm:presLayoutVars>
      </dgm:prSet>
      <dgm:spPr/>
    </dgm:pt>
    <dgm:pt modelId="{E07A6F0D-DF81-4BDE-81A2-42810166F868}" type="pres">
      <dgm:prSet presAssocID="{40221122-F9A2-4385-B1DE-F95071E55982}" presName="level3hierChild" presStyleCnt="0"/>
      <dgm:spPr/>
    </dgm:pt>
    <dgm:pt modelId="{60BE7CA3-5FB7-47A4-8455-7A2A3B8A694B}" type="pres">
      <dgm:prSet presAssocID="{2C7C2033-EB98-419C-B932-90EDDB1E7C02}" presName="conn2-1" presStyleLbl="parChTrans1D2" presStyleIdx="2" presStyleCnt="5"/>
      <dgm:spPr/>
    </dgm:pt>
    <dgm:pt modelId="{59671DD0-EC79-4BA2-92F0-7A3DF2C09B75}" type="pres">
      <dgm:prSet presAssocID="{2C7C2033-EB98-419C-B932-90EDDB1E7C02}" presName="connTx" presStyleLbl="parChTrans1D2" presStyleIdx="2" presStyleCnt="5"/>
      <dgm:spPr/>
    </dgm:pt>
    <dgm:pt modelId="{D84BC0B2-3AA8-4E4A-9AE4-1CBC5BF60D04}" type="pres">
      <dgm:prSet presAssocID="{5A049514-0372-4362-8D8B-F43B19B49711}" presName="root2" presStyleCnt="0"/>
      <dgm:spPr/>
    </dgm:pt>
    <dgm:pt modelId="{AA67ECEB-E8F7-4F05-89F9-142AA309512D}" type="pres">
      <dgm:prSet presAssocID="{5A049514-0372-4362-8D8B-F43B19B49711}" presName="LevelTwoTextNode" presStyleLbl="node2" presStyleIdx="2" presStyleCnt="5" custScaleX="238132" custLinFactNeighborX="-1918" custLinFactNeighborY="1406">
        <dgm:presLayoutVars>
          <dgm:chPref val="3"/>
        </dgm:presLayoutVars>
      </dgm:prSet>
      <dgm:spPr/>
    </dgm:pt>
    <dgm:pt modelId="{CA76CEC8-4129-4A71-831E-3B35CABA29E6}" type="pres">
      <dgm:prSet presAssocID="{5A049514-0372-4362-8D8B-F43B19B49711}" presName="level3hierChild" presStyleCnt="0"/>
      <dgm:spPr/>
    </dgm:pt>
    <dgm:pt modelId="{635BEF46-2DF6-4853-807D-7C8614CB5F40}" type="pres">
      <dgm:prSet presAssocID="{4763644F-4468-45BB-B557-677DCAEA94B8}" presName="conn2-1" presStyleLbl="parChTrans1D2" presStyleIdx="3" presStyleCnt="5"/>
      <dgm:spPr/>
    </dgm:pt>
    <dgm:pt modelId="{965C8D2D-4F0B-4236-A55B-94BA656B4219}" type="pres">
      <dgm:prSet presAssocID="{4763644F-4468-45BB-B557-677DCAEA94B8}" presName="connTx" presStyleLbl="parChTrans1D2" presStyleIdx="3" presStyleCnt="5"/>
      <dgm:spPr/>
    </dgm:pt>
    <dgm:pt modelId="{1B5B3C5D-D286-40FD-9285-28754BACF790}" type="pres">
      <dgm:prSet presAssocID="{00C71FEE-8C33-415B-BDA9-3193E9AD27DE}" presName="root2" presStyleCnt="0"/>
      <dgm:spPr/>
    </dgm:pt>
    <dgm:pt modelId="{4D0A8620-5FD4-4A45-BAC5-988853F4848F}" type="pres">
      <dgm:prSet presAssocID="{00C71FEE-8C33-415B-BDA9-3193E9AD27DE}" presName="LevelTwoTextNode" presStyleLbl="node2" presStyleIdx="3" presStyleCnt="5" custScaleX="237120">
        <dgm:presLayoutVars>
          <dgm:chPref val="3"/>
        </dgm:presLayoutVars>
      </dgm:prSet>
      <dgm:spPr/>
    </dgm:pt>
    <dgm:pt modelId="{9246F851-C7F6-4853-9C3A-26D88D165659}" type="pres">
      <dgm:prSet presAssocID="{00C71FEE-8C33-415B-BDA9-3193E9AD27DE}" presName="level3hierChild" presStyleCnt="0"/>
      <dgm:spPr/>
    </dgm:pt>
    <dgm:pt modelId="{DBC64285-1459-4D23-A59C-29C4F96DF00D}" type="pres">
      <dgm:prSet presAssocID="{380502A7-6AAA-4715-A0F2-612525FA6EBD}" presName="conn2-1" presStyleLbl="parChTrans1D2" presStyleIdx="4" presStyleCnt="5"/>
      <dgm:spPr/>
    </dgm:pt>
    <dgm:pt modelId="{10471121-2C80-4489-B47F-88F176AB2A40}" type="pres">
      <dgm:prSet presAssocID="{380502A7-6AAA-4715-A0F2-612525FA6EBD}" presName="connTx" presStyleLbl="parChTrans1D2" presStyleIdx="4" presStyleCnt="5"/>
      <dgm:spPr/>
    </dgm:pt>
    <dgm:pt modelId="{927D4858-FF15-4DFF-BA9F-CF5FCE795E1D}" type="pres">
      <dgm:prSet presAssocID="{1BBAA490-06C0-4141-A015-9EE5D44BF3F5}" presName="root2" presStyleCnt="0"/>
      <dgm:spPr/>
    </dgm:pt>
    <dgm:pt modelId="{D49D3A85-B8E8-4896-B7BC-EFF8402C41D3}" type="pres">
      <dgm:prSet presAssocID="{1BBAA490-06C0-4141-A015-9EE5D44BF3F5}" presName="LevelTwoTextNode" presStyleLbl="node2" presStyleIdx="4" presStyleCnt="5" custScaleX="236367">
        <dgm:presLayoutVars>
          <dgm:chPref val="3"/>
        </dgm:presLayoutVars>
      </dgm:prSet>
      <dgm:spPr/>
    </dgm:pt>
    <dgm:pt modelId="{CAE8E1B9-5C4F-4276-905B-5FCB35A1AE04}" type="pres">
      <dgm:prSet presAssocID="{1BBAA490-06C0-4141-A015-9EE5D44BF3F5}" presName="level3hierChild" presStyleCnt="0"/>
      <dgm:spPr/>
    </dgm:pt>
  </dgm:ptLst>
  <dgm:cxnLst>
    <dgm:cxn modelId="{81AE0524-0FB7-4274-BD2C-247FE677215F}" srcId="{7C9C771B-0D0C-4B15-8BE4-500AE8C36E6E}" destId="{D1A5338F-B75A-4595-8072-747FB06808B9}" srcOrd="0" destOrd="0" parTransId="{B97E9699-2030-45F0-86DE-7A03EB44DAB0}" sibTransId="{E9F0D843-A7A6-401F-B6DF-5E7DB55F8AC6}"/>
    <dgm:cxn modelId="{832BB334-4D7D-44BB-A531-D8D194F10BE1}" type="presOf" srcId="{2C7C2033-EB98-419C-B932-90EDDB1E7C02}" destId="{60BE7CA3-5FB7-47A4-8455-7A2A3B8A694B}" srcOrd="0" destOrd="0" presId="urn:microsoft.com/office/officeart/2008/layout/HorizontalMultiLevelHierarchy"/>
    <dgm:cxn modelId="{A62D7F5D-5FBD-4C3B-839E-BE4732A134D8}" type="presOf" srcId="{7C9C771B-0D0C-4B15-8BE4-500AE8C36E6E}" destId="{3491DBE0-C5F6-45A1-B77F-818B64B04FC3}" srcOrd="0" destOrd="0" presId="urn:microsoft.com/office/officeart/2008/layout/HorizontalMultiLevelHierarchy"/>
    <dgm:cxn modelId="{2226C55D-1FFB-4D9A-8D8D-534B3580F1EA}" srcId="{D1A5338F-B75A-4595-8072-747FB06808B9}" destId="{1BBAA490-06C0-4141-A015-9EE5D44BF3F5}" srcOrd="4" destOrd="0" parTransId="{380502A7-6AAA-4715-A0F2-612525FA6EBD}" sibTransId="{F8FDEF2A-DE9B-4143-8824-5F567E80823F}"/>
    <dgm:cxn modelId="{75260865-963C-462A-85C8-DDFC55B7D87F}" type="presOf" srcId="{1BBAA490-06C0-4141-A015-9EE5D44BF3F5}" destId="{D49D3A85-B8E8-4896-B7BC-EFF8402C41D3}" srcOrd="0" destOrd="0" presId="urn:microsoft.com/office/officeart/2008/layout/HorizontalMultiLevelHierarchy"/>
    <dgm:cxn modelId="{136BD167-4976-4BE3-953F-A373A1B3B016}" type="presOf" srcId="{40221122-F9A2-4385-B1DE-F95071E55982}" destId="{96B85698-3FD1-467D-956A-5DA79E73FAAE}" srcOrd="0" destOrd="0" presId="urn:microsoft.com/office/officeart/2008/layout/HorizontalMultiLevelHierarchy"/>
    <dgm:cxn modelId="{9B633455-7F4C-4073-9E8D-735A00E46D81}" type="presOf" srcId="{5A049514-0372-4362-8D8B-F43B19B49711}" destId="{AA67ECEB-E8F7-4F05-89F9-142AA309512D}" srcOrd="0" destOrd="0" presId="urn:microsoft.com/office/officeart/2008/layout/HorizontalMultiLevelHierarchy"/>
    <dgm:cxn modelId="{D6C41B77-972F-4408-8F6D-4E2B9237874E}" type="presOf" srcId="{2C7C2033-EB98-419C-B932-90EDDB1E7C02}" destId="{59671DD0-EC79-4BA2-92F0-7A3DF2C09B75}" srcOrd="1" destOrd="0" presId="urn:microsoft.com/office/officeart/2008/layout/HorizontalMultiLevelHierarchy"/>
    <dgm:cxn modelId="{9ACF8E79-6B3F-4B02-A5C2-E9DB329DB94E}" srcId="{D1A5338F-B75A-4595-8072-747FB06808B9}" destId="{00C71FEE-8C33-415B-BDA9-3193E9AD27DE}" srcOrd="3" destOrd="0" parTransId="{4763644F-4468-45BB-B557-677DCAEA94B8}" sibTransId="{12A4392C-FEC6-4924-BC35-15ABB33E0712}"/>
    <dgm:cxn modelId="{7262A079-BBA0-4AA8-AA93-3E1C810F66B0}" srcId="{D1A5338F-B75A-4595-8072-747FB06808B9}" destId="{40221122-F9A2-4385-B1DE-F95071E55982}" srcOrd="1" destOrd="0" parTransId="{EFBF2E6A-E7ED-43A3-A84A-845F4486B43F}" sibTransId="{4743E8DE-4D7D-4124-8663-3F0099B52064}"/>
    <dgm:cxn modelId="{87C03987-2F48-444A-8857-EEB8F9092169}" type="presOf" srcId="{00C71FEE-8C33-415B-BDA9-3193E9AD27DE}" destId="{4D0A8620-5FD4-4A45-BAC5-988853F4848F}" srcOrd="0" destOrd="0" presId="urn:microsoft.com/office/officeart/2008/layout/HorizontalMultiLevelHierarchy"/>
    <dgm:cxn modelId="{F05AF288-F25E-4171-B7EF-E1B2AD8D26AA}" type="presOf" srcId="{EFBF2E6A-E7ED-43A3-A84A-845F4486B43F}" destId="{72AA6448-2470-4CA2-88C6-D29EE625A505}" srcOrd="1" destOrd="0" presId="urn:microsoft.com/office/officeart/2008/layout/HorizontalMultiLevelHierarchy"/>
    <dgm:cxn modelId="{5A300189-A197-4395-AB8E-1815AE4B3DF9}" srcId="{D1A5338F-B75A-4595-8072-747FB06808B9}" destId="{5A049514-0372-4362-8D8B-F43B19B49711}" srcOrd="2" destOrd="0" parTransId="{2C7C2033-EB98-419C-B932-90EDDB1E7C02}" sibTransId="{F7A6BA10-C1DF-4998-8B36-C8611B395B63}"/>
    <dgm:cxn modelId="{DF34DE95-64CC-484D-8D98-62B04DC383C9}" type="presOf" srcId="{EFBF2E6A-E7ED-43A3-A84A-845F4486B43F}" destId="{7E85DBD6-8904-458C-9266-5F45088B4582}" srcOrd="0" destOrd="0" presId="urn:microsoft.com/office/officeart/2008/layout/HorizontalMultiLevelHierarchy"/>
    <dgm:cxn modelId="{33CD869E-1985-4AA1-AFAC-4ED1CD5388BE}" type="presOf" srcId="{D1A5338F-B75A-4595-8072-747FB06808B9}" destId="{AC0DCFBB-8658-4A24-A866-83892A7471FE}" srcOrd="0" destOrd="0" presId="urn:microsoft.com/office/officeart/2008/layout/HorizontalMultiLevelHierarchy"/>
    <dgm:cxn modelId="{655F57A5-92D9-4C8E-895B-BC1C79FE8739}" srcId="{D1A5338F-B75A-4595-8072-747FB06808B9}" destId="{B6B7EBFB-DFB7-4314-8014-7A1A343B61CF}" srcOrd="0" destOrd="0" parTransId="{B08E44A8-494F-43A8-BBD6-7EAF133D522F}" sibTransId="{6F112920-DEBB-41BC-B8B8-917381F66EB3}"/>
    <dgm:cxn modelId="{42174AAE-3416-47F9-BE50-659441AE3E59}" type="presOf" srcId="{380502A7-6AAA-4715-A0F2-612525FA6EBD}" destId="{10471121-2C80-4489-B47F-88F176AB2A40}" srcOrd="1" destOrd="0" presId="urn:microsoft.com/office/officeart/2008/layout/HorizontalMultiLevelHierarchy"/>
    <dgm:cxn modelId="{2524CDBF-FE23-4763-BD39-44E1C12AA2F3}" type="presOf" srcId="{4763644F-4468-45BB-B557-677DCAEA94B8}" destId="{635BEF46-2DF6-4853-807D-7C8614CB5F40}" srcOrd="0" destOrd="0" presId="urn:microsoft.com/office/officeart/2008/layout/HorizontalMultiLevelHierarchy"/>
    <dgm:cxn modelId="{772C02DE-7B8E-43A9-B567-9FCEE5E9939A}" type="presOf" srcId="{B08E44A8-494F-43A8-BBD6-7EAF133D522F}" destId="{C830C1F7-4A81-4DE1-AB59-DBC73D601553}" srcOrd="0" destOrd="0" presId="urn:microsoft.com/office/officeart/2008/layout/HorizontalMultiLevelHierarchy"/>
    <dgm:cxn modelId="{75B174E8-F03A-442B-9D56-9674DA347BE4}" type="presOf" srcId="{380502A7-6AAA-4715-A0F2-612525FA6EBD}" destId="{DBC64285-1459-4D23-A59C-29C4F96DF00D}" srcOrd="0" destOrd="0" presId="urn:microsoft.com/office/officeart/2008/layout/HorizontalMultiLevelHierarchy"/>
    <dgm:cxn modelId="{19B2AEEF-D421-4345-BA96-988AB1A7C546}" type="presOf" srcId="{B6B7EBFB-DFB7-4314-8014-7A1A343B61CF}" destId="{1DA39A3C-AC7A-4A3A-AFF8-457621BD7FA2}" srcOrd="0" destOrd="0" presId="urn:microsoft.com/office/officeart/2008/layout/HorizontalMultiLevelHierarchy"/>
    <dgm:cxn modelId="{C4E4D0F8-0574-47B8-ABC5-7965B633896A}" type="presOf" srcId="{4763644F-4468-45BB-B557-677DCAEA94B8}" destId="{965C8D2D-4F0B-4236-A55B-94BA656B4219}" srcOrd="1" destOrd="0" presId="urn:microsoft.com/office/officeart/2008/layout/HorizontalMultiLevelHierarchy"/>
    <dgm:cxn modelId="{415B0EFF-51AE-4ABE-9E33-2439794113EC}" type="presOf" srcId="{B08E44A8-494F-43A8-BBD6-7EAF133D522F}" destId="{CE5373E7-7D8F-4D4A-96A9-BAF6D2CDD8FA}" srcOrd="1" destOrd="0" presId="urn:microsoft.com/office/officeart/2008/layout/HorizontalMultiLevelHierarchy"/>
    <dgm:cxn modelId="{801EB8AB-AFAD-4248-A4A3-00549D6F7C52}" type="presParOf" srcId="{3491DBE0-C5F6-45A1-B77F-818B64B04FC3}" destId="{4F6B91F5-052F-4803-AA3C-DB882A55EC0F}" srcOrd="0" destOrd="0" presId="urn:microsoft.com/office/officeart/2008/layout/HorizontalMultiLevelHierarchy"/>
    <dgm:cxn modelId="{4A061B11-5510-4125-91A8-40B85D4C0F82}" type="presParOf" srcId="{4F6B91F5-052F-4803-AA3C-DB882A55EC0F}" destId="{AC0DCFBB-8658-4A24-A866-83892A7471FE}" srcOrd="0" destOrd="0" presId="urn:microsoft.com/office/officeart/2008/layout/HorizontalMultiLevelHierarchy"/>
    <dgm:cxn modelId="{1FBAF743-A947-4909-9943-D98B18B08B9B}" type="presParOf" srcId="{4F6B91F5-052F-4803-AA3C-DB882A55EC0F}" destId="{B61BBA01-63F5-46B8-AAC3-6EBDD326F51A}" srcOrd="1" destOrd="0" presId="urn:microsoft.com/office/officeart/2008/layout/HorizontalMultiLevelHierarchy"/>
    <dgm:cxn modelId="{DB8BEE30-70AC-4C7D-9E9B-EC1F8C93082E}" type="presParOf" srcId="{B61BBA01-63F5-46B8-AAC3-6EBDD326F51A}" destId="{C830C1F7-4A81-4DE1-AB59-DBC73D601553}" srcOrd="0" destOrd="0" presId="urn:microsoft.com/office/officeart/2008/layout/HorizontalMultiLevelHierarchy"/>
    <dgm:cxn modelId="{78D694FB-33D9-46D9-AEF1-20C96D4894EB}" type="presParOf" srcId="{C830C1F7-4A81-4DE1-AB59-DBC73D601553}" destId="{CE5373E7-7D8F-4D4A-96A9-BAF6D2CDD8FA}" srcOrd="0" destOrd="0" presId="urn:microsoft.com/office/officeart/2008/layout/HorizontalMultiLevelHierarchy"/>
    <dgm:cxn modelId="{F9674E40-D640-4337-8A95-5511EAE49901}" type="presParOf" srcId="{B61BBA01-63F5-46B8-AAC3-6EBDD326F51A}" destId="{25EE3A5E-C7FE-49E6-8B8C-E35107C86D81}" srcOrd="1" destOrd="0" presId="urn:microsoft.com/office/officeart/2008/layout/HorizontalMultiLevelHierarchy"/>
    <dgm:cxn modelId="{B1A833CE-CF70-43CE-B765-5CCB51B2FFE5}" type="presParOf" srcId="{25EE3A5E-C7FE-49E6-8B8C-E35107C86D81}" destId="{1DA39A3C-AC7A-4A3A-AFF8-457621BD7FA2}" srcOrd="0" destOrd="0" presId="urn:microsoft.com/office/officeart/2008/layout/HorizontalMultiLevelHierarchy"/>
    <dgm:cxn modelId="{2B9BDBAB-EE96-47C0-A9F9-05AD9064E873}" type="presParOf" srcId="{25EE3A5E-C7FE-49E6-8B8C-E35107C86D81}" destId="{9956D180-BC97-4963-AC76-6A81AFCF8043}" srcOrd="1" destOrd="0" presId="urn:microsoft.com/office/officeart/2008/layout/HorizontalMultiLevelHierarchy"/>
    <dgm:cxn modelId="{E09A059E-388F-46E9-AB36-73474F49FC1B}" type="presParOf" srcId="{B61BBA01-63F5-46B8-AAC3-6EBDD326F51A}" destId="{7E85DBD6-8904-458C-9266-5F45088B4582}" srcOrd="2" destOrd="0" presId="urn:microsoft.com/office/officeart/2008/layout/HorizontalMultiLevelHierarchy"/>
    <dgm:cxn modelId="{F4F9A6F2-57B0-4793-8343-95C0B6FC3533}" type="presParOf" srcId="{7E85DBD6-8904-458C-9266-5F45088B4582}" destId="{72AA6448-2470-4CA2-88C6-D29EE625A505}" srcOrd="0" destOrd="0" presId="urn:microsoft.com/office/officeart/2008/layout/HorizontalMultiLevelHierarchy"/>
    <dgm:cxn modelId="{FD557415-5D31-42CB-9C4E-11F5AAD62579}" type="presParOf" srcId="{B61BBA01-63F5-46B8-AAC3-6EBDD326F51A}" destId="{81742EEE-82CD-4A77-8009-B13115773D14}" srcOrd="3" destOrd="0" presId="urn:microsoft.com/office/officeart/2008/layout/HorizontalMultiLevelHierarchy"/>
    <dgm:cxn modelId="{09450A9C-6414-4731-A481-3B91958D16E4}" type="presParOf" srcId="{81742EEE-82CD-4A77-8009-B13115773D14}" destId="{96B85698-3FD1-467D-956A-5DA79E73FAAE}" srcOrd="0" destOrd="0" presId="urn:microsoft.com/office/officeart/2008/layout/HorizontalMultiLevelHierarchy"/>
    <dgm:cxn modelId="{5C80B0CA-521B-41FD-A773-7C52350F0B4B}" type="presParOf" srcId="{81742EEE-82CD-4A77-8009-B13115773D14}" destId="{E07A6F0D-DF81-4BDE-81A2-42810166F868}" srcOrd="1" destOrd="0" presId="urn:microsoft.com/office/officeart/2008/layout/HorizontalMultiLevelHierarchy"/>
    <dgm:cxn modelId="{F1B4F1F3-45B2-40A7-8DE0-9E3CC77FE60D}" type="presParOf" srcId="{B61BBA01-63F5-46B8-AAC3-6EBDD326F51A}" destId="{60BE7CA3-5FB7-47A4-8455-7A2A3B8A694B}" srcOrd="4" destOrd="0" presId="urn:microsoft.com/office/officeart/2008/layout/HorizontalMultiLevelHierarchy"/>
    <dgm:cxn modelId="{2BBFE991-9E40-4AA6-8BBC-E50CD566155E}" type="presParOf" srcId="{60BE7CA3-5FB7-47A4-8455-7A2A3B8A694B}" destId="{59671DD0-EC79-4BA2-92F0-7A3DF2C09B75}" srcOrd="0" destOrd="0" presId="urn:microsoft.com/office/officeart/2008/layout/HorizontalMultiLevelHierarchy"/>
    <dgm:cxn modelId="{3A926CD3-D49F-4235-B154-C975EA4F4BB0}" type="presParOf" srcId="{B61BBA01-63F5-46B8-AAC3-6EBDD326F51A}" destId="{D84BC0B2-3AA8-4E4A-9AE4-1CBC5BF60D04}" srcOrd="5" destOrd="0" presId="urn:microsoft.com/office/officeart/2008/layout/HorizontalMultiLevelHierarchy"/>
    <dgm:cxn modelId="{3FD1F202-C2BC-461B-8550-65574D4245A7}" type="presParOf" srcId="{D84BC0B2-3AA8-4E4A-9AE4-1CBC5BF60D04}" destId="{AA67ECEB-E8F7-4F05-89F9-142AA309512D}" srcOrd="0" destOrd="0" presId="urn:microsoft.com/office/officeart/2008/layout/HorizontalMultiLevelHierarchy"/>
    <dgm:cxn modelId="{746D31A7-95AF-4E18-B82A-C5F0FBDA0DC9}" type="presParOf" srcId="{D84BC0B2-3AA8-4E4A-9AE4-1CBC5BF60D04}" destId="{CA76CEC8-4129-4A71-831E-3B35CABA29E6}" srcOrd="1" destOrd="0" presId="urn:microsoft.com/office/officeart/2008/layout/HorizontalMultiLevelHierarchy"/>
    <dgm:cxn modelId="{12440E3A-4465-4DB7-A506-43D3DE610044}" type="presParOf" srcId="{B61BBA01-63F5-46B8-AAC3-6EBDD326F51A}" destId="{635BEF46-2DF6-4853-807D-7C8614CB5F40}" srcOrd="6" destOrd="0" presId="urn:microsoft.com/office/officeart/2008/layout/HorizontalMultiLevelHierarchy"/>
    <dgm:cxn modelId="{AB6791A6-7DF8-43AE-993F-17239555EAEA}" type="presParOf" srcId="{635BEF46-2DF6-4853-807D-7C8614CB5F40}" destId="{965C8D2D-4F0B-4236-A55B-94BA656B4219}" srcOrd="0" destOrd="0" presId="urn:microsoft.com/office/officeart/2008/layout/HorizontalMultiLevelHierarchy"/>
    <dgm:cxn modelId="{E69EC7AB-A2A9-4431-A220-E39CB604035F}" type="presParOf" srcId="{B61BBA01-63F5-46B8-AAC3-6EBDD326F51A}" destId="{1B5B3C5D-D286-40FD-9285-28754BACF790}" srcOrd="7" destOrd="0" presId="urn:microsoft.com/office/officeart/2008/layout/HorizontalMultiLevelHierarchy"/>
    <dgm:cxn modelId="{E05FC77A-B001-4961-B08E-F80A8BDE8DD8}" type="presParOf" srcId="{1B5B3C5D-D286-40FD-9285-28754BACF790}" destId="{4D0A8620-5FD4-4A45-BAC5-988853F4848F}" srcOrd="0" destOrd="0" presId="urn:microsoft.com/office/officeart/2008/layout/HorizontalMultiLevelHierarchy"/>
    <dgm:cxn modelId="{FE0668FA-A045-4042-813C-75595E7D7F12}" type="presParOf" srcId="{1B5B3C5D-D286-40FD-9285-28754BACF790}" destId="{9246F851-C7F6-4853-9C3A-26D88D165659}" srcOrd="1" destOrd="0" presId="urn:microsoft.com/office/officeart/2008/layout/HorizontalMultiLevelHierarchy"/>
    <dgm:cxn modelId="{39FEE628-4714-4EF2-A304-3448DD5ECD28}" type="presParOf" srcId="{B61BBA01-63F5-46B8-AAC3-6EBDD326F51A}" destId="{DBC64285-1459-4D23-A59C-29C4F96DF00D}" srcOrd="8" destOrd="0" presId="urn:microsoft.com/office/officeart/2008/layout/HorizontalMultiLevelHierarchy"/>
    <dgm:cxn modelId="{4F972A93-31F4-49DD-8816-7D9906B12084}" type="presParOf" srcId="{DBC64285-1459-4D23-A59C-29C4F96DF00D}" destId="{10471121-2C80-4489-B47F-88F176AB2A40}" srcOrd="0" destOrd="0" presId="urn:microsoft.com/office/officeart/2008/layout/HorizontalMultiLevelHierarchy"/>
    <dgm:cxn modelId="{BA44D09D-DDED-491B-8696-F174F303697C}" type="presParOf" srcId="{B61BBA01-63F5-46B8-AAC3-6EBDD326F51A}" destId="{927D4858-FF15-4DFF-BA9F-CF5FCE795E1D}" srcOrd="9" destOrd="0" presId="urn:microsoft.com/office/officeart/2008/layout/HorizontalMultiLevelHierarchy"/>
    <dgm:cxn modelId="{150D4B70-2A22-4391-B0B6-8064A7A0FC39}" type="presParOf" srcId="{927D4858-FF15-4DFF-BA9F-CF5FCE795E1D}" destId="{D49D3A85-B8E8-4896-B7BC-EFF8402C41D3}" srcOrd="0" destOrd="0" presId="urn:microsoft.com/office/officeart/2008/layout/HorizontalMultiLevelHierarchy"/>
    <dgm:cxn modelId="{A6F87218-E305-4247-8A32-AB8EA455167E}" type="presParOf" srcId="{927D4858-FF15-4DFF-BA9F-CF5FCE795E1D}" destId="{CAE8E1B9-5C4F-4276-905B-5FCB35A1AE0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The </a:t>
          </a:r>
          <a:r>
            <a:rPr lang="fr-FR" dirty="0" err="1"/>
            <a:t>project</a:t>
          </a:r>
          <a:r>
            <a:rPr lang="fr-FR" dirty="0"/>
            <a:t>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DE529FAD-6579-4EED-8BB1-AE28BD320215}">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Introduction</a:t>
          </a:r>
        </a:p>
      </dgm:t>
    </dgm:pt>
    <dgm:pt modelId="{6C21D3FC-A8C4-4E64-AE11-75A463CD8B00}" type="parTrans" cxnId="{122B2EA9-A4B7-448A-B377-6DB54948AF88}">
      <dgm:prSet/>
      <dgm:spPr/>
      <dgm:t>
        <a:bodyPr/>
        <a:lstStyle/>
        <a:p>
          <a:endParaRPr lang="fr-FR"/>
        </a:p>
      </dgm:t>
    </dgm:pt>
    <dgm:pt modelId="{5C9921F1-6094-4443-BDFF-A1A43B5BEB39}" type="sibTrans" cxnId="{122B2EA9-A4B7-448A-B377-6DB54948AF88}">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907982DD-AA53-4741-9BC6-47434B4319D9}" type="pres">
      <dgm:prSet presAssocID="{DE529FAD-6579-4EED-8BB1-AE28BD320215}" presName="parTxOnly" presStyleLbl="node1" presStyleIdx="1" presStyleCnt="4" custLinFactNeighborX="66869">
        <dgm:presLayoutVars>
          <dgm:chMax val="0"/>
          <dgm:chPref val="0"/>
          <dgm:bulletEnabled val="1"/>
        </dgm:presLayoutVars>
      </dgm:prSet>
      <dgm:spPr/>
    </dgm:pt>
    <dgm:pt modelId="{4594DBA8-7ADB-4CBE-83E0-902ED668282B}" type="pres">
      <dgm:prSet presAssocID="{5C9921F1-6094-4443-BDFF-A1A43B5BEB39}" presName="parTxOnlySpace" presStyleCnt="0"/>
      <dgm:spPr/>
    </dgm:pt>
    <dgm:pt modelId="{17F18141-8ED4-45A2-890C-4AB34FFE90EE}" type="pres">
      <dgm:prSet presAssocID="{4C99F5F4-72BC-46F5-931B-EC9C1DABD56C}" presName="parTxOnly" presStyleLbl="node1" presStyleIdx="2"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24271C20-AC14-4915-8657-D059F6A6B583}" type="presOf" srcId="{DE529FAD-6579-4EED-8BB1-AE28BD320215}" destId="{907982DD-AA53-4741-9BC6-47434B4319D9}" srcOrd="0" destOrd="0" presId="urn:microsoft.com/office/officeart/2005/8/layout/chevron1"/>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2"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22B2EA9-A4B7-448A-B377-6DB54948AF88}" srcId="{C136BC87-3821-4952-8600-6FF6E9413ACF}" destId="{DE529FAD-6579-4EED-8BB1-AE28BD320215}" srcOrd="1" destOrd="0" parTransId="{6C21D3FC-A8C4-4E64-AE11-75A463CD8B00}" sibTransId="{5C9921F1-6094-4443-BDFF-A1A43B5BEB39}"/>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1D8F75AC-9205-4C61-A50C-45A146E92826}" type="presParOf" srcId="{93AB88F8-93ED-4B2A-9CEA-FF529E15DD26}" destId="{907982DD-AA53-4741-9BC6-47434B4319D9}" srcOrd="2" destOrd="0" presId="urn:microsoft.com/office/officeart/2005/8/layout/chevron1"/>
    <dgm:cxn modelId="{6F453A06-0406-4D4D-A0D2-EEF8E0654BB1}" type="presParOf" srcId="{93AB88F8-93ED-4B2A-9CEA-FF529E15DD26}" destId="{4594DBA8-7ADB-4CBE-83E0-902ED668282B}" srcOrd="3" destOrd="0" presId="urn:microsoft.com/office/officeart/2005/8/layout/chevron1"/>
    <dgm:cxn modelId="{0D4CF8B9-DDAA-4BC0-A085-0E01EB52D130}" type="presParOf" srcId="{93AB88F8-93ED-4B2A-9CEA-FF529E15DD26}" destId="{17F18141-8ED4-45A2-890C-4AB34FFE90EE}" srcOrd="4" destOrd="0" presId="urn:microsoft.com/office/officeart/2005/8/layout/chevron1"/>
    <dgm:cxn modelId="{B3946A39-B9CC-4C02-8DB3-7F498A6DA7EE}" type="presParOf" srcId="{93AB88F8-93ED-4B2A-9CEA-FF529E15DD26}" destId="{ADB7B39D-B916-402F-B9DC-52A247A5816E}"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Introduction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97B9FA90-DEEC-4D5F-9EC2-BB58633CFC38}">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The </a:t>
          </a:r>
          <a:r>
            <a:rPr lang="fr-FR" b="1" dirty="0" err="1">
              <a:effectLst>
                <a:outerShdw blurRad="38100" dist="38100" dir="2700000" algn="tl">
                  <a:srgbClr val="000000">
                    <a:alpha val="43137"/>
                  </a:srgbClr>
                </a:outerShdw>
              </a:effectLst>
            </a:rPr>
            <a:t>project</a:t>
          </a:r>
          <a:endParaRPr lang="fr-FR" b="1" dirty="0">
            <a:effectLst>
              <a:outerShdw blurRad="38100" dist="38100" dir="2700000" algn="tl">
                <a:srgbClr val="000000">
                  <a:alpha val="43137"/>
                </a:srgbClr>
              </a:outerShdw>
            </a:effectLst>
          </a:endParaRPr>
        </a:p>
      </dgm:t>
    </dgm:pt>
    <dgm:pt modelId="{AE51A755-366B-4173-98EE-6AF5CDF976CB}" type="parTrans" cxnId="{9D3DAC26-465E-4D92-992D-2BD7EA40A50B}">
      <dgm:prSet/>
      <dgm:spPr/>
      <dgm:t>
        <a:bodyPr/>
        <a:lstStyle/>
        <a:p>
          <a:endParaRPr lang="fr-FR"/>
        </a:p>
      </dgm:t>
    </dgm:pt>
    <dgm:pt modelId="{3197C9D0-A751-4F2D-A228-6E82BEF1F047}" type="sibTrans" cxnId="{9D3DAC26-465E-4D92-992D-2BD7EA40A50B}">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F18141-8ED4-45A2-890C-4AB34FFE90EE}" type="pres">
      <dgm:prSet presAssocID="{4C99F5F4-72BC-46F5-931B-EC9C1DABD56C}" presName="parTxOnly" presStyleLbl="node1" presStyleIdx="1"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7B5B3F52-A24A-44C0-9E86-D3E471920A51}" type="pres">
      <dgm:prSet presAssocID="{97B9FA90-DEEC-4D5F-9EC2-BB58633CFC38}" presName="parTxOnly" presStyleLbl="node1" presStyleIdx="2" presStyleCnt="4" custLinFactNeighborX="-35138">
        <dgm:presLayoutVars>
          <dgm:chMax val="0"/>
          <dgm:chPref val="0"/>
          <dgm:bulletEnabled val="1"/>
        </dgm:presLayoutVars>
      </dgm:prSet>
      <dgm:spPr/>
    </dgm:pt>
    <dgm:pt modelId="{5E9E98C0-173F-421D-AD38-28A18CFFBABA}" type="pres">
      <dgm:prSet presAssocID="{3197C9D0-A751-4F2D-A228-6E82BEF1F047}"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9D3DAC26-465E-4D92-992D-2BD7EA40A50B}" srcId="{C136BC87-3821-4952-8600-6FF6E9413ACF}" destId="{97B9FA90-DEEC-4D5F-9EC2-BB58633CFC38}" srcOrd="2" destOrd="0" parTransId="{AE51A755-366B-4173-98EE-6AF5CDF976CB}" sibTransId="{3197C9D0-A751-4F2D-A228-6E82BEF1F047}"/>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7CBED857-CA74-4E06-9CFE-E450A711174E}" type="presOf" srcId="{97B9FA90-DEEC-4D5F-9EC2-BB58633CFC38}" destId="{7B5B3F52-A24A-44C0-9E86-D3E471920A51}" srcOrd="0" destOrd="0" presId="urn:microsoft.com/office/officeart/2005/8/layout/chevron1"/>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1"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0D4CF8B9-DDAA-4BC0-A085-0E01EB52D130}" type="presParOf" srcId="{93AB88F8-93ED-4B2A-9CEA-FF529E15DD26}" destId="{17F18141-8ED4-45A2-890C-4AB34FFE90EE}" srcOrd="2" destOrd="0" presId="urn:microsoft.com/office/officeart/2005/8/layout/chevron1"/>
    <dgm:cxn modelId="{B3946A39-B9CC-4C02-8DB3-7F498A6DA7EE}" type="presParOf" srcId="{93AB88F8-93ED-4B2A-9CEA-FF529E15DD26}" destId="{ADB7B39D-B916-402F-B9DC-52A247A5816E}" srcOrd="3" destOrd="0" presId="urn:microsoft.com/office/officeart/2005/8/layout/chevron1"/>
    <dgm:cxn modelId="{A4BE91D4-BA25-468C-A846-89B04CDA4051}" type="presParOf" srcId="{93AB88F8-93ED-4B2A-9CEA-FF529E15DD26}" destId="{7B5B3F52-A24A-44C0-9E86-D3E471920A51}" srcOrd="4" destOrd="0" presId="urn:microsoft.com/office/officeart/2005/8/layout/chevron1"/>
    <dgm:cxn modelId="{617A48B6-0781-45CF-A26F-84253A1DC8C6}" type="presParOf" srcId="{93AB88F8-93ED-4B2A-9CEA-FF529E15DD26}" destId="{5E9E98C0-173F-421D-AD38-28A18CFFBABA}"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C9C771B-0D0C-4B15-8BE4-500AE8C36E6E}"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fr-FR"/>
        </a:p>
      </dgm:t>
    </dgm:pt>
    <dgm:pt modelId="{D1A5338F-B75A-4595-8072-747FB06808B9}">
      <dgm:prSet phldrT="[Texte]" custT="1"/>
      <dgm:spPr/>
      <dgm:t>
        <a:bodyPr/>
        <a:lstStyle/>
        <a:p>
          <a:r>
            <a:rPr lang="fr-FR" sz="2200" b="1" dirty="0"/>
            <a:t>WP2 : National portal </a:t>
          </a:r>
          <a:r>
            <a:rPr lang="fr-FR" sz="2200" b="1" dirty="0" err="1"/>
            <a:t>development</a:t>
          </a:r>
          <a:r>
            <a:rPr lang="fr-FR" sz="2200" b="1" dirty="0"/>
            <a:t>  </a:t>
          </a:r>
        </a:p>
      </dgm:t>
    </dgm:pt>
    <dgm:pt modelId="{B97E9699-2030-45F0-86DE-7A03EB44DAB0}" type="parTrans" cxnId="{81AE0524-0FB7-4274-BD2C-247FE677215F}">
      <dgm:prSet/>
      <dgm:spPr/>
      <dgm:t>
        <a:bodyPr/>
        <a:lstStyle/>
        <a:p>
          <a:endParaRPr lang="fr-FR"/>
        </a:p>
      </dgm:t>
    </dgm:pt>
    <dgm:pt modelId="{E9F0D843-A7A6-401F-B6DF-5E7DB55F8AC6}" type="sibTrans" cxnId="{81AE0524-0FB7-4274-BD2C-247FE677215F}">
      <dgm:prSet/>
      <dgm:spPr/>
      <dgm:t>
        <a:bodyPr/>
        <a:lstStyle/>
        <a:p>
          <a:endParaRPr lang="fr-FR"/>
        </a:p>
      </dgm:t>
    </dgm:pt>
    <dgm:pt modelId="{B6B7EBFB-DFB7-4314-8014-7A1A343B61CF}">
      <dgm:prSet phldrT="[Texte]" custT="1"/>
      <dgm:spPr/>
      <dgm:t>
        <a:bodyPr/>
        <a:lstStyle/>
        <a:p>
          <a:r>
            <a:rPr lang="en-US" sz="1800" b="1" i="0" u="none" dirty="0"/>
            <a:t>Portal </a:t>
          </a:r>
          <a:r>
            <a:rPr lang="en-US" sz="1800" b="1" i="0" u="none" dirty="0" err="1"/>
            <a:t>devolepment</a:t>
          </a:r>
          <a:r>
            <a:rPr lang="en-US" sz="1800" b="1" i="0" u="none" dirty="0"/>
            <a:t> and testing </a:t>
          </a:r>
          <a:endParaRPr lang="fr-FR" sz="1800" dirty="0"/>
        </a:p>
      </dgm:t>
    </dgm:pt>
    <dgm:pt modelId="{B08E44A8-494F-43A8-BBD6-7EAF133D522F}" type="parTrans" cxnId="{655F57A5-92D9-4C8E-895B-BC1C79FE8739}">
      <dgm:prSet/>
      <dgm:spPr/>
      <dgm:t>
        <a:bodyPr/>
        <a:lstStyle/>
        <a:p>
          <a:endParaRPr lang="fr-FR"/>
        </a:p>
      </dgm:t>
    </dgm:pt>
    <dgm:pt modelId="{6F112920-DEBB-41BC-B8B8-917381F66EB3}" type="sibTrans" cxnId="{655F57A5-92D9-4C8E-895B-BC1C79FE8739}">
      <dgm:prSet/>
      <dgm:spPr/>
      <dgm:t>
        <a:bodyPr/>
        <a:lstStyle/>
        <a:p>
          <a:endParaRPr lang="fr-FR"/>
        </a:p>
      </dgm:t>
    </dgm:pt>
    <dgm:pt modelId="{40221122-F9A2-4385-B1DE-F95071E55982}">
      <dgm:prSet phldrT="[Texte]" custT="1"/>
      <dgm:spPr/>
      <dgm:t>
        <a:bodyPr/>
        <a:lstStyle/>
        <a:p>
          <a:r>
            <a:rPr lang="fr-FR" sz="1800" b="1" dirty="0"/>
            <a:t>Portal </a:t>
          </a:r>
          <a:r>
            <a:rPr lang="fr-FR" sz="1800" b="1" dirty="0" err="1"/>
            <a:t>improvement</a:t>
          </a:r>
          <a:r>
            <a:rPr lang="fr-FR" sz="1800" b="1" dirty="0"/>
            <a:t> </a:t>
          </a:r>
        </a:p>
      </dgm:t>
    </dgm:pt>
    <dgm:pt modelId="{EFBF2E6A-E7ED-43A3-A84A-845F4486B43F}" type="parTrans" cxnId="{7262A079-BBA0-4AA8-AA93-3E1C810F66B0}">
      <dgm:prSet/>
      <dgm:spPr/>
      <dgm:t>
        <a:bodyPr/>
        <a:lstStyle/>
        <a:p>
          <a:endParaRPr lang="fr-FR"/>
        </a:p>
      </dgm:t>
    </dgm:pt>
    <dgm:pt modelId="{4743E8DE-4D7D-4124-8663-3F0099B52064}" type="sibTrans" cxnId="{7262A079-BBA0-4AA8-AA93-3E1C810F66B0}">
      <dgm:prSet/>
      <dgm:spPr/>
      <dgm:t>
        <a:bodyPr/>
        <a:lstStyle/>
        <a:p>
          <a:endParaRPr lang="fr-FR"/>
        </a:p>
      </dgm:t>
    </dgm:pt>
    <dgm:pt modelId="{5A049514-0372-4362-8D8B-F43B19B49711}">
      <dgm:prSet phldrT="[Texte]" custT="1"/>
      <dgm:spPr/>
      <dgm:t>
        <a:bodyPr/>
        <a:lstStyle/>
        <a:p>
          <a:r>
            <a:rPr lang="fr-FR" sz="1800" b="1" dirty="0"/>
            <a:t>Jobs and </a:t>
          </a:r>
          <a:r>
            <a:rPr lang="fr-FR" sz="1800" b="1" dirty="0" err="1"/>
            <a:t>partnering</a:t>
          </a:r>
          <a:r>
            <a:rPr lang="fr-FR" sz="1800" b="1" dirty="0"/>
            <a:t> </a:t>
          </a:r>
        </a:p>
      </dgm:t>
    </dgm:pt>
    <dgm:pt modelId="{2C7C2033-EB98-419C-B932-90EDDB1E7C02}" type="parTrans" cxnId="{5A300189-A197-4395-AB8E-1815AE4B3DF9}">
      <dgm:prSet/>
      <dgm:spPr/>
      <dgm:t>
        <a:bodyPr/>
        <a:lstStyle/>
        <a:p>
          <a:endParaRPr lang="fr-FR"/>
        </a:p>
      </dgm:t>
    </dgm:pt>
    <dgm:pt modelId="{F7A6BA10-C1DF-4998-8B36-C8611B395B63}" type="sibTrans" cxnId="{5A300189-A197-4395-AB8E-1815AE4B3DF9}">
      <dgm:prSet/>
      <dgm:spPr/>
      <dgm:t>
        <a:bodyPr/>
        <a:lstStyle/>
        <a:p>
          <a:endParaRPr lang="fr-FR"/>
        </a:p>
      </dgm:t>
    </dgm:pt>
    <dgm:pt modelId="{0DC28D72-4965-42E9-A6F2-DAF2E8E79032}">
      <dgm:prSet phldrT="[Texte]" custT="1"/>
      <dgm:spPr/>
      <dgm:t>
        <a:bodyPr/>
        <a:lstStyle/>
        <a:p>
          <a:r>
            <a:rPr lang="fr-FR" sz="1800" b="1" dirty="0"/>
            <a:t>Portal promotion </a:t>
          </a:r>
        </a:p>
      </dgm:t>
    </dgm:pt>
    <dgm:pt modelId="{0C870C22-2FE8-4C8F-9BBB-9441016865AC}" type="parTrans" cxnId="{56A89C14-B35E-4FBC-BC2D-DD93B28AEB51}">
      <dgm:prSet/>
      <dgm:spPr/>
      <dgm:t>
        <a:bodyPr/>
        <a:lstStyle/>
        <a:p>
          <a:endParaRPr lang="fr-FR"/>
        </a:p>
      </dgm:t>
    </dgm:pt>
    <dgm:pt modelId="{346F5E13-5E79-4A22-B0E6-0C92FCACC0D1}" type="sibTrans" cxnId="{56A89C14-B35E-4FBC-BC2D-DD93B28AEB51}">
      <dgm:prSet/>
      <dgm:spPr/>
      <dgm:t>
        <a:bodyPr/>
        <a:lstStyle/>
        <a:p>
          <a:endParaRPr lang="fr-FR"/>
        </a:p>
      </dgm:t>
    </dgm:pt>
    <dgm:pt modelId="{3491DBE0-C5F6-45A1-B77F-818B64B04FC3}" type="pres">
      <dgm:prSet presAssocID="{7C9C771B-0D0C-4B15-8BE4-500AE8C36E6E}" presName="Name0" presStyleCnt="0">
        <dgm:presLayoutVars>
          <dgm:chPref val="1"/>
          <dgm:dir/>
          <dgm:animOne val="branch"/>
          <dgm:animLvl val="lvl"/>
          <dgm:resizeHandles val="exact"/>
        </dgm:presLayoutVars>
      </dgm:prSet>
      <dgm:spPr/>
    </dgm:pt>
    <dgm:pt modelId="{4F6B91F5-052F-4803-AA3C-DB882A55EC0F}" type="pres">
      <dgm:prSet presAssocID="{D1A5338F-B75A-4595-8072-747FB06808B9}" presName="root1" presStyleCnt="0"/>
      <dgm:spPr/>
    </dgm:pt>
    <dgm:pt modelId="{AC0DCFBB-8658-4A24-A866-83892A7471FE}" type="pres">
      <dgm:prSet presAssocID="{D1A5338F-B75A-4595-8072-747FB06808B9}" presName="LevelOneTextNode" presStyleLbl="node0" presStyleIdx="0" presStyleCnt="1" custScaleX="152609" custScaleY="124092">
        <dgm:presLayoutVars>
          <dgm:chPref val="3"/>
        </dgm:presLayoutVars>
      </dgm:prSet>
      <dgm:spPr/>
    </dgm:pt>
    <dgm:pt modelId="{B61BBA01-63F5-46B8-AAC3-6EBDD326F51A}" type="pres">
      <dgm:prSet presAssocID="{D1A5338F-B75A-4595-8072-747FB06808B9}" presName="level2hierChild" presStyleCnt="0"/>
      <dgm:spPr/>
    </dgm:pt>
    <dgm:pt modelId="{C830C1F7-4A81-4DE1-AB59-DBC73D601553}" type="pres">
      <dgm:prSet presAssocID="{B08E44A8-494F-43A8-BBD6-7EAF133D522F}" presName="conn2-1" presStyleLbl="parChTrans1D2" presStyleIdx="0" presStyleCnt="4"/>
      <dgm:spPr/>
    </dgm:pt>
    <dgm:pt modelId="{CE5373E7-7D8F-4D4A-96A9-BAF6D2CDD8FA}" type="pres">
      <dgm:prSet presAssocID="{B08E44A8-494F-43A8-BBD6-7EAF133D522F}" presName="connTx" presStyleLbl="parChTrans1D2" presStyleIdx="0" presStyleCnt="4"/>
      <dgm:spPr/>
    </dgm:pt>
    <dgm:pt modelId="{25EE3A5E-C7FE-49E6-8B8C-E35107C86D81}" type="pres">
      <dgm:prSet presAssocID="{B6B7EBFB-DFB7-4314-8014-7A1A343B61CF}" presName="root2" presStyleCnt="0"/>
      <dgm:spPr/>
    </dgm:pt>
    <dgm:pt modelId="{1DA39A3C-AC7A-4A3A-AFF8-457621BD7FA2}" type="pres">
      <dgm:prSet presAssocID="{B6B7EBFB-DFB7-4314-8014-7A1A343B61CF}" presName="LevelTwoTextNode" presStyleLbl="node2" presStyleIdx="0" presStyleCnt="4" custScaleX="233136" custLinFactNeighborX="3685">
        <dgm:presLayoutVars>
          <dgm:chPref val="3"/>
        </dgm:presLayoutVars>
      </dgm:prSet>
      <dgm:spPr/>
    </dgm:pt>
    <dgm:pt modelId="{9956D180-BC97-4963-AC76-6A81AFCF8043}" type="pres">
      <dgm:prSet presAssocID="{B6B7EBFB-DFB7-4314-8014-7A1A343B61CF}" presName="level3hierChild" presStyleCnt="0"/>
      <dgm:spPr/>
    </dgm:pt>
    <dgm:pt modelId="{7E85DBD6-8904-458C-9266-5F45088B4582}" type="pres">
      <dgm:prSet presAssocID="{EFBF2E6A-E7ED-43A3-A84A-845F4486B43F}" presName="conn2-1" presStyleLbl="parChTrans1D2" presStyleIdx="1" presStyleCnt="4"/>
      <dgm:spPr/>
    </dgm:pt>
    <dgm:pt modelId="{72AA6448-2470-4CA2-88C6-D29EE625A505}" type="pres">
      <dgm:prSet presAssocID="{EFBF2E6A-E7ED-43A3-A84A-845F4486B43F}" presName="connTx" presStyleLbl="parChTrans1D2" presStyleIdx="1" presStyleCnt="4"/>
      <dgm:spPr/>
    </dgm:pt>
    <dgm:pt modelId="{81742EEE-82CD-4A77-8009-B13115773D14}" type="pres">
      <dgm:prSet presAssocID="{40221122-F9A2-4385-B1DE-F95071E55982}" presName="root2" presStyleCnt="0"/>
      <dgm:spPr/>
    </dgm:pt>
    <dgm:pt modelId="{96B85698-3FD1-467D-956A-5DA79E73FAAE}" type="pres">
      <dgm:prSet presAssocID="{40221122-F9A2-4385-B1DE-F95071E55982}" presName="LevelTwoTextNode" presStyleLbl="node2" presStyleIdx="1" presStyleCnt="4" custScaleX="228723" custLinFactNeighborX="8098">
        <dgm:presLayoutVars>
          <dgm:chPref val="3"/>
        </dgm:presLayoutVars>
      </dgm:prSet>
      <dgm:spPr/>
    </dgm:pt>
    <dgm:pt modelId="{E07A6F0D-DF81-4BDE-81A2-42810166F868}" type="pres">
      <dgm:prSet presAssocID="{40221122-F9A2-4385-B1DE-F95071E55982}" presName="level3hierChild" presStyleCnt="0"/>
      <dgm:spPr/>
    </dgm:pt>
    <dgm:pt modelId="{60BE7CA3-5FB7-47A4-8455-7A2A3B8A694B}" type="pres">
      <dgm:prSet presAssocID="{2C7C2033-EB98-419C-B932-90EDDB1E7C02}" presName="conn2-1" presStyleLbl="parChTrans1D2" presStyleIdx="2" presStyleCnt="4"/>
      <dgm:spPr/>
    </dgm:pt>
    <dgm:pt modelId="{59671DD0-EC79-4BA2-92F0-7A3DF2C09B75}" type="pres">
      <dgm:prSet presAssocID="{2C7C2033-EB98-419C-B932-90EDDB1E7C02}" presName="connTx" presStyleLbl="parChTrans1D2" presStyleIdx="2" presStyleCnt="4"/>
      <dgm:spPr/>
    </dgm:pt>
    <dgm:pt modelId="{D84BC0B2-3AA8-4E4A-9AE4-1CBC5BF60D04}" type="pres">
      <dgm:prSet presAssocID="{5A049514-0372-4362-8D8B-F43B19B49711}" presName="root2" presStyleCnt="0"/>
      <dgm:spPr/>
    </dgm:pt>
    <dgm:pt modelId="{AA67ECEB-E8F7-4F05-89F9-142AA309512D}" type="pres">
      <dgm:prSet presAssocID="{5A049514-0372-4362-8D8B-F43B19B49711}" presName="LevelTwoTextNode" presStyleLbl="node2" presStyleIdx="2" presStyleCnt="4" custScaleX="234637" custLinFactNeighborX="2184" custLinFactNeighborY="1406">
        <dgm:presLayoutVars>
          <dgm:chPref val="3"/>
        </dgm:presLayoutVars>
      </dgm:prSet>
      <dgm:spPr/>
    </dgm:pt>
    <dgm:pt modelId="{CA76CEC8-4129-4A71-831E-3B35CABA29E6}" type="pres">
      <dgm:prSet presAssocID="{5A049514-0372-4362-8D8B-F43B19B49711}" presName="level3hierChild" presStyleCnt="0"/>
      <dgm:spPr/>
    </dgm:pt>
    <dgm:pt modelId="{946BF0A6-1A3C-49E1-B429-22A8D4A54AD7}" type="pres">
      <dgm:prSet presAssocID="{0C870C22-2FE8-4C8F-9BBB-9441016865AC}" presName="conn2-1" presStyleLbl="parChTrans1D2" presStyleIdx="3" presStyleCnt="4"/>
      <dgm:spPr/>
    </dgm:pt>
    <dgm:pt modelId="{338261AF-10DA-4463-BBCB-3AC86AB6A6A1}" type="pres">
      <dgm:prSet presAssocID="{0C870C22-2FE8-4C8F-9BBB-9441016865AC}" presName="connTx" presStyleLbl="parChTrans1D2" presStyleIdx="3" presStyleCnt="4"/>
      <dgm:spPr/>
    </dgm:pt>
    <dgm:pt modelId="{901B0DA8-B213-4396-BADF-B369E73404D0}" type="pres">
      <dgm:prSet presAssocID="{0DC28D72-4965-42E9-A6F2-DAF2E8E79032}" presName="root2" presStyleCnt="0"/>
      <dgm:spPr/>
    </dgm:pt>
    <dgm:pt modelId="{5AB7A132-A9BC-42ED-AB72-8108F4685511}" type="pres">
      <dgm:prSet presAssocID="{0DC28D72-4965-42E9-A6F2-DAF2E8E79032}" presName="LevelTwoTextNode" presStyleLbl="node2" presStyleIdx="3" presStyleCnt="4" custScaleX="233753" custLinFactNeighborX="3068">
        <dgm:presLayoutVars>
          <dgm:chPref val="3"/>
        </dgm:presLayoutVars>
      </dgm:prSet>
      <dgm:spPr/>
    </dgm:pt>
    <dgm:pt modelId="{FF664136-1750-4274-B07D-A0D73CB23CB1}" type="pres">
      <dgm:prSet presAssocID="{0DC28D72-4965-42E9-A6F2-DAF2E8E79032}" presName="level3hierChild" presStyleCnt="0"/>
      <dgm:spPr/>
    </dgm:pt>
  </dgm:ptLst>
  <dgm:cxnLst>
    <dgm:cxn modelId="{56A89C14-B35E-4FBC-BC2D-DD93B28AEB51}" srcId="{D1A5338F-B75A-4595-8072-747FB06808B9}" destId="{0DC28D72-4965-42E9-A6F2-DAF2E8E79032}" srcOrd="3" destOrd="0" parTransId="{0C870C22-2FE8-4C8F-9BBB-9441016865AC}" sibTransId="{346F5E13-5E79-4A22-B0E6-0C92FCACC0D1}"/>
    <dgm:cxn modelId="{81AE0524-0FB7-4274-BD2C-247FE677215F}" srcId="{7C9C771B-0D0C-4B15-8BE4-500AE8C36E6E}" destId="{D1A5338F-B75A-4595-8072-747FB06808B9}" srcOrd="0" destOrd="0" parTransId="{B97E9699-2030-45F0-86DE-7A03EB44DAB0}" sibTransId="{E9F0D843-A7A6-401F-B6DF-5E7DB55F8AC6}"/>
    <dgm:cxn modelId="{832BB334-4D7D-44BB-A531-D8D194F10BE1}" type="presOf" srcId="{2C7C2033-EB98-419C-B932-90EDDB1E7C02}" destId="{60BE7CA3-5FB7-47A4-8455-7A2A3B8A694B}" srcOrd="0" destOrd="0" presId="urn:microsoft.com/office/officeart/2008/layout/HorizontalMultiLevelHierarchy"/>
    <dgm:cxn modelId="{A62D7F5D-5FBD-4C3B-839E-BE4732A134D8}" type="presOf" srcId="{7C9C771B-0D0C-4B15-8BE4-500AE8C36E6E}" destId="{3491DBE0-C5F6-45A1-B77F-818B64B04FC3}" srcOrd="0" destOrd="0" presId="urn:microsoft.com/office/officeart/2008/layout/HorizontalMultiLevelHierarchy"/>
    <dgm:cxn modelId="{136BD167-4976-4BE3-953F-A373A1B3B016}" type="presOf" srcId="{40221122-F9A2-4385-B1DE-F95071E55982}" destId="{96B85698-3FD1-467D-956A-5DA79E73FAAE}" srcOrd="0" destOrd="0" presId="urn:microsoft.com/office/officeart/2008/layout/HorizontalMultiLevelHierarchy"/>
    <dgm:cxn modelId="{11D97F4A-EE5C-45D9-A823-B228A9047B57}" type="presOf" srcId="{0C870C22-2FE8-4C8F-9BBB-9441016865AC}" destId="{338261AF-10DA-4463-BBCB-3AC86AB6A6A1}" srcOrd="1" destOrd="0" presId="urn:microsoft.com/office/officeart/2008/layout/HorizontalMultiLevelHierarchy"/>
    <dgm:cxn modelId="{0AB5B46E-D879-4484-B1EC-6E0A640A6A76}" type="presOf" srcId="{0C870C22-2FE8-4C8F-9BBB-9441016865AC}" destId="{946BF0A6-1A3C-49E1-B429-22A8D4A54AD7}" srcOrd="0" destOrd="0" presId="urn:microsoft.com/office/officeart/2008/layout/HorizontalMultiLevelHierarchy"/>
    <dgm:cxn modelId="{9B633455-7F4C-4073-9E8D-735A00E46D81}" type="presOf" srcId="{5A049514-0372-4362-8D8B-F43B19B49711}" destId="{AA67ECEB-E8F7-4F05-89F9-142AA309512D}" srcOrd="0" destOrd="0" presId="urn:microsoft.com/office/officeart/2008/layout/HorizontalMultiLevelHierarchy"/>
    <dgm:cxn modelId="{D6C41B77-972F-4408-8F6D-4E2B9237874E}" type="presOf" srcId="{2C7C2033-EB98-419C-B932-90EDDB1E7C02}" destId="{59671DD0-EC79-4BA2-92F0-7A3DF2C09B75}" srcOrd="1" destOrd="0" presId="urn:microsoft.com/office/officeart/2008/layout/HorizontalMultiLevelHierarchy"/>
    <dgm:cxn modelId="{7262A079-BBA0-4AA8-AA93-3E1C810F66B0}" srcId="{D1A5338F-B75A-4595-8072-747FB06808B9}" destId="{40221122-F9A2-4385-B1DE-F95071E55982}" srcOrd="1" destOrd="0" parTransId="{EFBF2E6A-E7ED-43A3-A84A-845F4486B43F}" sibTransId="{4743E8DE-4D7D-4124-8663-3F0099B52064}"/>
    <dgm:cxn modelId="{F05AF288-F25E-4171-B7EF-E1B2AD8D26AA}" type="presOf" srcId="{EFBF2E6A-E7ED-43A3-A84A-845F4486B43F}" destId="{72AA6448-2470-4CA2-88C6-D29EE625A505}" srcOrd="1" destOrd="0" presId="urn:microsoft.com/office/officeart/2008/layout/HorizontalMultiLevelHierarchy"/>
    <dgm:cxn modelId="{5A300189-A197-4395-AB8E-1815AE4B3DF9}" srcId="{D1A5338F-B75A-4595-8072-747FB06808B9}" destId="{5A049514-0372-4362-8D8B-F43B19B49711}" srcOrd="2" destOrd="0" parTransId="{2C7C2033-EB98-419C-B932-90EDDB1E7C02}" sibTransId="{F7A6BA10-C1DF-4998-8B36-C8611B395B63}"/>
    <dgm:cxn modelId="{DF34DE95-64CC-484D-8D98-62B04DC383C9}" type="presOf" srcId="{EFBF2E6A-E7ED-43A3-A84A-845F4486B43F}" destId="{7E85DBD6-8904-458C-9266-5F45088B4582}" srcOrd="0" destOrd="0" presId="urn:microsoft.com/office/officeart/2008/layout/HorizontalMultiLevelHierarchy"/>
    <dgm:cxn modelId="{33CD869E-1985-4AA1-AFAC-4ED1CD5388BE}" type="presOf" srcId="{D1A5338F-B75A-4595-8072-747FB06808B9}" destId="{AC0DCFBB-8658-4A24-A866-83892A7471FE}" srcOrd="0" destOrd="0" presId="urn:microsoft.com/office/officeart/2008/layout/HorizontalMultiLevelHierarchy"/>
    <dgm:cxn modelId="{655F57A5-92D9-4C8E-895B-BC1C79FE8739}" srcId="{D1A5338F-B75A-4595-8072-747FB06808B9}" destId="{B6B7EBFB-DFB7-4314-8014-7A1A343B61CF}" srcOrd="0" destOrd="0" parTransId="{B08E44A8-494F-43A8-BBD6-7EAF133D522F}" sibTransId="{6F112920-DEBB-41BC-B8B8-917381F66EB3}"/>
    <dgm:cxn modelId="{4FE1CAB7-41B0-4565-B45F-551949F329B7}" type="presOf" srcId="{0DC28D72-4965-42E9-A6F2-DAF2E8E79032}" destId="{5AB7A132-A9BC-42ED-AB72-8108F4685511}" srcOrd="0" destOrd="0" presId="urn:microsoft.com/office/officeart/2008/layout/HorizontalMultiLevelHierarchy"/>
    <dgm:cxn modelId="{772C02DE-7B8E-43A9-B567-9FCEE5E9939A}" type="presOf" srcId="{B08E44A8-494F-43A8-BBD6-7EAF133D522F}" destId="{C830C1F7-4A81-4DE1-AB59-DBC73D601553}" srcOrd="0" destOrd="0" presId="urn:microsoft.com/office/officeart/2008/layout/HorizontalMultiLevelHierarchy"/>
    <dgm:cxn modelId="{19B2AEEF-D421-4345-BA96-988AB1A7C546}" type="presOf" srcId="{B6B7EBFB-DFB7-4314-8014-7A1A343B61CF}" destId="{1DA39A3C-AC7A-4A3A-AFF8-457621BD7FA2}" srcOrd="0" destOrd="0" presId="urn:microsoft.com/office/officeart/2008/layout/HorizontalMultiLevelHierarchy"/>
    <dgm:cxn modelId="{415B0EFF-51AE-4ABE-9E33-2439794113EC}" type="presOf" srcId="{B08E44A8-494F-43A8-BBD6-7EAF133D522F}" destId="{CE5373E7-7D8F-4D4A-96A9-BAF6D2CDD8FA}" srcOrd="1" destOrd="0" presId="urn:microsoft.com/office/officeart/2008/layout/HorizontalMultiLevelHierarchy"/>
    <dgm:cxn modelId="{801EB8AB-AFAD-4248-A4A3-00549D6F7C52}" type="presParOf" srcId="{3491DBE0-C5F6-45A1-B77F-818B64B04FC3}" destId="{4F6B91F5-052F-4803-AA3C-DB882A55EC0F}" srcOrd="0" destOrd="0" presId="urn:microsoft.com/office/officeart/2008/layout/HorizontalMultiLevelHierarchy"/>
    <dgm:cxn modelId="{4A061B11-5510-4125-91A8-40B85D4C0F82}" type="presParOf" srcId="{4F6B91F5-052F-4803-AA3C-DB882A55EC0F}" destId="{AC0DCFBB-8658-4A24-A866-83892A7471FE}" srcOrd="0" destOrd="0" presId="urn:microsoft.com/office/officeart/2008/layout/HorizontalMultiLevelHierarchy"/>
    <dgm:cxn modelId="{1FBAF743-A947-4909-9943-D98B18B08B9B}" type="presParOf" srcId="{4F6B91F5-052F-4803-AA3C-DB882A55EC0F}" destId="{B61BBA01-63F5-46B8-AAC3-6EBDD326F51A}" srcOrd="1" destOrd="0" presId="urn:microsoft.com/office/officeart/2008/layout/HorizontalMultiLevelHierarchy"/>
    <dgm:cxn modelId="{DB8BEE30-70AC-4C7D-9E9B-EC1F8C93082E}" type="presParOf" srcId="{B61BBA01-63F5-46B8-AAC3-6EBDD326F51A}" destId="{C830C1F7-4A81-4DE1-AB59-DBC73D601553}" srcOrd="0" destOrd="0" presId="urn:microsoft.com/office/officeart/2008/layout/HorizontalMultiLevelHierarchy"/>
    <dgm:cxn modelId="{78D694FB-33D9-46D9-AEF1-20C96D4894EB}" type="presParOf" srcId="{C830C1F7-4A81-4DE1-AB59-DBC73D601553}" destId="{CE5373E7-7D8F-4D4A-96A9-BAF6D2CDD8FA}" srcOrd="0" destOrd="0" presId="urn:microsoft.com/office/officeart/2008/layout/HorizontalMultiLevelHierarchy"/>
    <dgm:cxn modelId="{F9674E40-D640-4337-8A95-5511EAE49901}" type="presParOf" srcId="{B61BBA01-63F5-46B8-AAC3-6EBDD326F51A}" destId="{25EE3A5E-C7FE-49E6-8B8C-E35107C86D81}" srcOrd="1" destOrd="0" presId="urn:microsoft.com/office/officeart/2008/layout/HorizontalMultiLevelHierarchy"/>
    <dgm:cxn modelId="{B1A833CE-CF70-43CE-B765-5CCB51B2FFE5}" type="presParOf" srcId="{25EE3A5E-C7FE-49E6-8B8C-E35107C86D81}" destId="{1DA39A3C-AC7A-4A3A-AFF8-457621BD7FA2}" srcOrd="0" destOrd="0" presId="urn:microsoft.com/office/officeart/2008/layout/HorizontalMultiLevelHierarchy"/>
    <dgm:cxn modelId="{2B9BDBAB-EE96-47C0-A9F9-05AD9064E873}" type="presParOf" srcId="{25EE3A5E-C7FE-49E6-8B8C-E35107C86D81}" destId="{9956D180-BC97-4963-AC76-6A81AFCF8043}" srcOrd="1" destOrd="0" presId="urn:microsoft.com/office/officeart/2008/layout/HorizontalMultiLevelHierarchy"/>
    <dgm:cxn modelId="{E09A059E-388F-46E9-AB36-73474F49FC1B}" type="presParOf" srcId="{B61BBA01-63F5-46B8-AAC3-6EBDD326F51A}" destId="{7E85DBD6-8904-458C-9266-5F45088B4582}" srcOrd="2" destOrd="0" presId="urn:microsoft.com/office/officeart/2008/layout/HorizontalMultiLevelHierarchy"/>
    <dgm:cxn modelId="{F4F9A6F2-57B0-4793-8343-95C0B6FC3533}" type="presParOf" srcId="{7E85DBD6-8904-458C-9266-5F45088B4582}" destId="{72AA6448-2470-4CA2-88C6-D29EE625A505}" srcOrd="0" destOrd="0" presId="urn:microsoft.com/office/officeart/2008/layout/HorizontalMultiLevelHierarchy"/>
    <dgm:cxn modelId="{FD557415-5D31-42CB-9C4E-11F5AAD62579}" type="presParOf" srcId="{B61BBA01-63F5-46B8-AAC3-6EBDD326F51A}" destId="{81742EEE-82CD-4A77-8009-B13115773D14}" srcOrd="3" destOrd="0" presId="urn:microsoft.com/office/officeart/2008/layout/HorizontalMultiLevelHierarchy"/>
    <dgm:cxn modelId="{09450A9C-6414-4731-A481-3B91958D16E4}" type="presParOf" srcId="{81742EEE-82CD-4A77-8009-B13115773D14}" destId="{96B85698-3FD1-467D-956A-5DA79E73FAAE}" srcOrd="0" destOrd="0" presId="urn:microsoft.com/office/officeart/2008/layout/HorizontalMultiLevelHierarchy"/>
    <dgm:cxn modelId="{5C80B0CA-521B-41FD-A773-7C52350F0B4B}" type="presParOf" srcId="{81742EEE-82CD-4A77-8009-B13115773D14}" destId="{E07A6F0D-DF81-4BDE-81A2-42810166F868}" srcOrd="1" destOrd="0" presId="urn:microsoft.com/office/officeart/2008/layout/HorizontalMultiLevelHierarchy"/>
    <dgm:cxn modelId="{F1B4F1F3-45B2-40A7-8DE0-9E3CC77FE60D}" type="presParOf" srcId="{B61BBA01-63F5-46B8-AAC3-6EBDD326F51A}" destId="{60BE7CA3-5FB7-47A4-8455-7A2A3B8A694B}" srcOrd="4" destOrd="0" presId="urn:microsoft.com/office/officeart/2008/layout/HorizontalMultiLevelHierarchy"/>
    <dgm:cxn modelId="{2BBFE991-9E40-4AA6-8BBC-E50CD566155E}" type="presParOf" srcId="{60BE7CA3-5FB7-47A4-8455-7A2A3B8A694B}" destId="{59671DD0-EC79-4BA2-92F0-7A3DF2C09B75}" srcOrd="0" destOrd="0" presId="urn:microsoft.com/office/officeart/2008/layout/HorizontalMultiLevelHierarchy"/>
    <dgm:cxn modelId="{3A926CD3-D49F-4235-B154-C975EA4F4BB0}" type="presParOf" srcId="{B61BBA01-63F5-46B8-AAC3-6EBDD326F51A}" destId="{D84BC0B2-3AA8-4E4A-9AE4-1CBC5BF60D04}" srcOrd="5" destOrd="0" presId="urn:microsoft.com/office/officeart/2008/layout/HorizontalMultiLevelHierarchy"/>
    <dgm:cxn modelId="{3FD1F202-C2BC-461B-8550-65574D4245A7}" type="presParOf" srcId="{D84BC0B2-3AA8-4E4A-9AE4-1CBC5BF60D04}" destId="{AA67ECEB-E8F7-4F05-89F9-142AA309512D}" srcOrd="0" destOrd="0" presId="urn:microsoft.com/office/officeart/2008/layout/HorizontalMultiLevelHierarchy"/>
    <dgm:cxn modelId="{746D31A7-95AF-4E18-B82A-C5F0FBDA0DC9}" type="presParOf" srcId="{D84BC0B2-3AA8-4E4A-9AE4-1CBC5BF60D04}" destId="{CA76CEC8-4129-4A71-831E-3B35CABA29E6}" srcOrd="1" destOrd="0" presId="urn:microsoft.com/office/officeart/2008/layout/HorizontalMultiLevelHierarchy"/>
    <dgm:cxn modelId="{824DF659-7D06-4F2C-A7F6-F68C75DD4065}" type="presParOf" srcId="{B61BBA01-63F5-46B8-AAC3-6EBDD326F51A}" destId="{946BF0A6-1A3C-49E1-B429-22A8D4A54AD7}" srcOrd="6" destOrd="0" presId="urn:microsoft.com/office/officeart/2008/layout/HorizontalMultiLevelHierarchy"/>
    <dgm:cxn modelId="{951374FD-7512-4DD3-96E0-94328AFE3D2C}" type="presParOf" srcId="{946BF0A6-1A3C-49E1-B429-22A8D4A54AD7}" destId="{338261AF-10DA-4463-BBCB-3AC86AB6A6A1}" srcOrd="0" destOrd="0" presId="urn:microsoft.com/office/officeart/2008/layout/HorizontalMultiLevelHierarchy"/>
    <dgm:cxn modelId="{6CE7629D-D35D-4281-8A32-F752F4005912}" type="presParOf" srcId="{B61BBA01-63F5-46B8-AAC3-6EBDD326F51A}" destId="{901B0DA8-B213-4396-BADF-B369E73404D0}" srcOrd="7" destOrd="0" presId="urn:microsoft.com/office/officeart/2008/layout/HorizontalMultiLevelHierarchy"/>
    <dgm:cxn modelId="{C6A24143-7044-4D07-ADF4-5D6E5DD2C4B4}" type="presParOf" srcId="{901B0DA8-B213-4396-BADF-B369E73404D0}" destId="{5AB7A132-A9BC-42ED-AB72-8108F4685511}" srcOrd="0" destOrd="0" presId="urn:microsoft.com/office/officeart/2008/layout/HorizontalMultiLevelHierarchy"/>
    <dgm:cxn modelId="{A29C52E0-914B-4CA4-8C85-9025E824664A}" type="presParOf" srcId="{901B0DA8-B213-4396-BADF-B369E73404D0}" destId="{FF664136-1750-4274-B07D-A0D73CB23CB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Introduction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97B9FA90-DEEC-4D5F-9EC2-BB58633CFC38}">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The </a:t>
          </a:r>
          <a:r>
            <a:rPr lang="fr-FR" b="1" dirty="0" err="1">
              <a:effectLst>
                <a:outerShdw blurRad="38100" dist="38100" dir="2700000" algn="tl">
                  <a:srgbClr val="000000">
                    <a:alpha val="43137"/>
                  </a:srgbClr>
                </a:outerShdw>
              </a:effectLst>
            </a:rPr>
            <a:t>project</a:t>
          </a:r>
          <a:endParaRPr lang="fr-FR" b="1" dirty="0">
            <a:effectLst>
              <a:outerShdw blurRad="38100" dist="38100" dir="2700000" algn="tl">
                <a:srgbClr val="000000">
                  <a:alpha val="43137"/>
                </a:srgbClr>
              </a:outerShdw>
            </a:effectLst>
          </a:endParaRPr>
        </a:p>
      </dgm:t>
    </dgm:pt>
    <dgm:pt modelId="{AE51A755-366B-4173-98EE-6AF5CDF976CB}" type="parTrans" cxnId="{9D3DAC26-465E-4D92-992D-2BD7EA40A50B}">
      <dgm:prSet/>
      <dgm:spPr/>
      <dgm:t>
        <a:bodyPr/>
        <a:lstStyle/>
        <a:p>
          <a:endParaRPr lang="fr-FR"/>
        </a:p>
      </dgm:t>
    </dgm:pt>
    <dgm:pt modelId="{3197C9D0-A751-4F2D-A228-6E82BEF1F047}" type="sibTrans" cxnId="{9D3DAC26-465E-4D92-992D-2BD7EA40A50B}">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F18141-8ED4-45A2-890C-4AB34FFE90EE}" type="pres">
      <dgm:prSet presAssocID="{4C99F5F4-72BC-46F5-931B-EC9C1DABD56C}" presName="parTxOnly" presStyleLbl="node1" presStyleIdx="1"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7B5B3F52-A24A-44C0-9E86-D3E471920A51}" type="pres">
      <dgm:prSet presAssocID="{97B9FA90-DEEC-4D5F-9EC2-BB58633CFC38}" presName="parTxOnly" presStyleLbl="node1" presStyleIdx="2" presStyleCnt="4" custLinFactNeighborX="-17551">
        <dgm:presLayoutVars>
          <dgm:chMax val="0"/>
          <dgm:chPref val="0"/>
          <dgm:bulletEnabled val="1"/>
        </dgm:presLayoutVars>
      </dgm:prSet>
      <dgm:spPr/>
    </dgm:pt>
    <dgm:pt modelId="{5E9E98C0-173F-421D-AD38-28A18CFFBABA}" type="pres">
      <dgm:prSet presAssocID="{3197C9D0-A751-4F2D-A228-6E82BEF1F047}"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9D3DAC26-465E-4D92-992D-2BD7EA40A50B}" srcId="{C136BC87-3821-4952-8600-6FF6E9413ACF}" destId="{97B9FA90-DEEC-4D5F-9EC2-BB58633CFC38}" srcOrd="2" destOrd="0" parTransId="{AE51A755-366B-4173-98EE-6AF5CDF976CB}" sibTransId="{3197C9D0-A751-4F2D-A228-6E82BEF1F047}"/>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7CBED857-CA74-4E06-9CFE-E450A711174E}" type="presOf" srcId="{97B9FA90-DEEC-4D5F-9EC2-BB58633CFC38}" destId="{7B5B3F52-A24A-44C0-9E86-D3E471920A51}" srcOrd="0" destOrd="0" presId="urn:microsoft.com/office/officeart/2005/8/layout/chevron1"/>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1"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0D4CF8B9-DDAA-4BC0-A085-0E01EB52D130}" type="presParOf" srcId="{93AB88F8-93ED-4B2A-9CEA-FF529E15DD26}" destId="{17F18141-8ED4-45A2-890C-4AB34FFE90EE}" srcOrd="2" destOrd="0" presId="urn:microsoft.com/office/officeart/2005/8/layout/chevron1"/>
    <dgm:cxn modelId="{B3946A39-B9CC-4C02-8DB3-7F498A6DA7EE}" type="presParOf" srcId="{93AB88F8-93ED-4B2A-9CEA-FF529E15DD26}" destId="{ADB7B39D-B916-402F-B9DC-52A247A5816E}" srcOrd="3" destOrd="0" presId="urn:microsoft.com/office/officeart/2005/8/layout/chevron1"/>
    <dgm:cxn modelId="{A4BE91D4-BA25-468C-A846-89B04CDA4051}" type="presParOf" srcId="{93AB88F8-93ED-4B2A-9CEA-FF529E15DD26}" destId="{7B5B3F52-A24A-44C0-9E86-D3E471920A51}" srcOrd="4" destOrd="0" presId="urn:microsoft.com/office/officeart/2005/8/layout/chevron1"/>
    <dgm:cxn modelId="{617A48B6-0781-45CF-A26F-84253A1DC8C6}" type="presParOf" srcId="{93AB88F8-93ED-4B2A-9CEA-FF529E15DD26}" destId="{5E9E98C0-173F-421D-AD38-28A18CFFBABA}"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C9C771B-0D0C-4B15-8BE4-500AE8C36E6E}"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fr-FR"/>
        </a:p>
      </dgm:t>
    </dgm:pt>
    <dgm:pt modelId="{D1A5338F-B75A-4595-8072-747FB06808B9}">
      <dgm:prSet phldrT="[Texte]" custT="1"/>
      <dgm:spPr/>
      <dgm:t>
        <a:bodyPr/>
        <a:lstStyle/>
        <a:p>
          <a:r>
            <a:rPr lang="fr-FR" sz="2200" dirty="0"/>
            <a:t>WP3 : </a:t>
          </a:r>
          <a:r>
            <a:rPr lang="fr-FR" sz="2200" dirty="0" err="1"/>
            <a:t>Capacity</a:t>
          </a:r>
          <a:r>
            <a:rPr lang="fr-FR" sz="2200" dirty="0"/>
            <a:t> building for network </a:t>
          </a:r>
          <a:r>
            <a:rPr lang="fr-FR" sz="2200" dirty="0" err="1"/>
            <a:t>members</a:t>
          </a:r>
          <a:r>
            <a:rPr lang="fr-FR" sz="2200" dirty="0"/>
            <a:t> </a:t>
          </a:r>
        </a:p>
      </dgm:t>
    </dgm:pt>
    <dgm:pt modelId="{B97E9699-2030-45F0-86DE-7A03EB44DAB0}" type="parTrans" cxnId="{81AE0524-0FB7-4274-BD2C-247FE677215F}">
      <dgm:prSet/>
      <dgm:spPr/>
      <dgm:t>
        <a:bodyPr/>
        <a:lstStyle/>
        <a:p>
          <a:endParaRPr lang="fr-FR"/>
        </a:p>
      </dgm:t>
    </dgm:pt>
    <dgm:pt modelId="{E9F0D843-A7A6-401F-B6DF-5E7DB55F8AC6}" type="sibTrans" cxnId="{81AE0524-0FB7-4274-BD2C-247FE677215F}">
      <dgm:prSet/>
      <dgm:spPr/>
      <dgm:t>
        <a:bodyPr/>
        <a:lstStyle/>
        <a:p>
          <a:endParaRPr lang="fr-FR"/>
        </a:p>
      </dgm:t>
    </dgm:pt>
    <dgm:pt modelId="{B6B7EBFB-DFB7-4314-8014-7A1A343B61CF}">
      <dgm:prSet phldrT="[Texte]" custT="1"/>
      <dgm:spPr/>
      <dgm:t>
        <a:bodyPr/>
        <a:lstStyle/>
        <a:p>
          <a:r>
            <a:rPr lang="en-US" sz="1800" b="1" i="0" u="none" dirty="0"/>
            <a:t>Peer to peer learning with International EURAXESS Networks</a:t>
          </a:r>
          <a:endParaRPr lang="fr-FR" sz="1800" dirty="0"/>
        </a:p>
      </dgm:t>
    </dgm:pt>
    <dgm:pt modelId="{B08E44A8-494F-43A8-BBD6-7EAF133D522F}" type="parTrans" cxnId="{655F57A5-92D9-4C8E-895B-BC1C79FE8739}">
      <dgm:prSet/>
      <dgm:spPr/>
      <dgm:t>
        <a:bodyPr/>
        <a:lstStyle/>
        <a:p>
          <a:endParaRPr lang="fr-FR"/>
        </a:p>
      </dgm:t>
    </dgm:pt>
    <dgm:pt modelId="{6F112920-DEBB-41BC-B8B8-917381F66EB3}" type="sibTrans" cxnId="{655F57A5-92D9-4C8E-895B-BC1C79FE8739}">
      <dgm:prSet/>
      <dgm:spPr/>
      <dgm:t>
        <a:bodyPr/>
        <a:lstStyle/>
        <a:p>
          <a:endParaRPr lang="fr-FR"/>
        </a:p>
      </dgm:t>
    </dgm:pt>
    <dgm:pt modelId="{40221122-F9A2-4385-B1DE-F95071E55982}">
      <dgm:prSet phldrT="[Texte]" custT="1"/>
      <dgm:spPr/>
      <dgm:t>
        <a:bodyPr/>
        <a:lstStyle/>
        <a:p>
          <a:r>
            <a:rPr lang="en-US" sz="1800" b="1" i="0" u="none" dirty="0"/>
            <a:t>Empowerment of the Tunisian team</a:t>
          </a:r>
          <a:endParaRPr lang="fr-FR" sz="1800" dirty="0"/>
        </a:p>
      </dgm:t>
    </dgm:pt>
    <dgm:pt modelId="{EFBF2E6A-E7ED-43A3-A84A-845F4486B43F}" type="parTrans" cxnId="{7262A079-BBA0-4AA8-AA93-3E1C810F66B0}">
      <dgm:prSet/>
      <dgm:spPr/>
      <dgm:t>
        <a:bodyPr/>
        <a:lstStyle/>
        <a:p>
          <a:endParaRPr lang="fr-FR"/>
        </a:p>
      </dgm:t>
    </dgm:pt>
    <dgm:pt modelId="{4743E8DE-4D7D-4124-8663-3F0099B52064}" type="sibTrans" cxnId="{7262A079-BBA0-4AA8-AA93-3E1C810F66B0}">
      <dgm:prSet/>
      <dgm:spPr/>
      <dgm:t>
        <a:bodyPr/>
        <a:lstStyle/>
        <a:p>
          <a:endParaRPr lang="fr-FR"/>
        </a:p>
      </dgm:t>
    </dgm:pt>
    <dgm:pt modelId="{5A049514-0372-4362-8D8B-F43B19B49711}">
      <dgm:prSet phldrT="[Texte]" custT="1"/>
      <dgm:spPr/>
      <dgm:t>
        <a:bodyPr/>
        <a:lstStyle/>
        <a:p>
          <a:r>
            <a:rPr lang="fr-FR" sz="1800" b="1" i="0" u="none" dirty="0" err="1"/>
            <a:t>Assessment</a:t>
          </a:r>
          <a:r>
            <a:rPr lang="fr-FR" sz="1800" b="1" i="0" u="none" dirty="0"/>
            <a:t> and Follow-up</a:t>
          </a:r>
          <a:endParaRPr lang="fr-FR" sz="1800" dirty="0"/>
        </a:p>
      </dgm:t>
    </dgm:pt>
    <dgm:pt modelId="{2C7C2033-EB98-419C-B932-90EDDB1E7C02}" type="parTrans" cxnId="{5A300189-A197-4395-AB8E-1815AE4B3DF9}">
      <dgm:prSet/>
      <dgm:spPr/>
      <dgm:t>
        <a:bodyPr/>
        <a:lstStyle/>
        <a:p>
          <a:endParaRPr lang="fr-FR"/>
        </a:p>
      </dgm:t>
    </dgm:pt>
    <dgm:pt modelId="{F7A6BA10-C1DF-4998-8B36-C8611B395B63}" type="sibTrans" cxnId="{5A300189-A197-4395-AB8E-1815AE4B3DF9}">
      <dgm:prSet/>
      <dgm:spPr/>
      <dgm:t>
        <a:bodyPr/>
        <a:lstStyle/>
        <a:p>
          <a:endParaRPr lang="fr-FR"/>
        </a:p>
      </dgm:t>
    </dgm:pt>
    <dgm:pt modelId="{3491DBE0-C5F6-45A1-B77F-818B64B04FC3}" type="pres">
      <dgm:prSet presAssocID="{7C9C771B-0D0C-4B15-8BE4-500AE8C36E6E}" presName="Name0" presStyleCnt="0">
        <dgm:presLayoutVars>
          <dgm:chPref val="1"/>
          <dgm:dir/>
          <dgm:animOne val="branch"/>
          <dgm:animLvl val="lvl"/>
          <dgm:resizeHandles val="exact"/>
        </dgm:presLayoutVars>
      </dgm:prSet>
      <dgm:spPr/>
    </dgm:pt>
    <dgm:pt modelId="{4F6B91F5-052F-4803-AA3C-DB882A55EC0F}" type="pres">
      <dgm:prSet presAssocID="{D1A5338F-B75A-4595-8072-747FB06808B9}" presName="root1" presStyleCnt="0"/>
      <dgm:spPr/>
    </dgm:pt>
    <dgm:pt modelId="{AC0DCFBB-8658-4A24-A866-83892A7471FE}" type="pres">
      <dgm:prSet presAssocID="{D1A5338F-B75A-4595-8072-747FB06808B9}" presName="LevelOneTextNode" presStyleLbl="node0" presStyleIdx="0" presStyleCnt="1" custScaleX="119205" custScaleY="90246" custLinFactNeighborX="-6174" custLinFactNeighborY="52">
        <dgm:presLayoutVars>
          <dgm:chPref val="3"/>
        </dgm:presLayoutVars>
      </dgm:prSet>
      <dgm:spPr/>
    </dgm:pt>
    <dgm:pt modelId="{B61BBA01-63F5-46B8-AAC3-6EBDD326F51A}" type="pres">
      <dgm:prSet presAssocID="{D1A5338F-B75A-4595-8072-747FB06808B9}" presName="level2hierChild" presStyleCnt="0"/>
      <dgm:spPr/>
    </dgm:pt>
    <dgm:pt modelId="{C830C1F7-4A81-4DE1-AB59-DBC73D601553}" type="pres">
      <dgm:prSet presAssocID="{B08E44A8-494F-43A8-BBD6-7EAF133D522F}" presName="conn2-1" presStyleLbl="parChTrans1D2" presStyleIdx="0" presStyleCnt="3"/>
      <dgm:spPr/>
    </dgm:pt>
    <dgm:pt modelId="{CE5373E7-7D8F-4D4A-96A9-BAF6D2CDD8FA}" type="pres">
      <dgm:prSet presAssocID="{B08E44A8-494F-43A8-BBD6-7EAF133D522F}" presName="connTx" presStyleLbl="parChTrans1D2" presStyleIdx="0" presStyleCnt="3"/>
      <dgm:spPr/>
    </dgm:pt>
    <dgm:pt modelId="{25EE3A5E-C7FE-49E6-8B8C-E35107C86D81}" type="pres">
      <dgm:prSet presAssocID="{B6B7EBFB-DFB7-4314-8014-7A1A343B61CF}" presName="root2" presStyleCnt="0"/>
      <dgm:spPr/>
    </dgm:pt>
    <dgm:pt modelId="{1DA39A3C-AC7A-4A3A-AFF8-457621BD7FA2}" type="pres">
      <dgm:prSet presAssocID="{B6B7EBFB-DFB7-4314-8014-7A1A343B61CF}" presName="LevelTwoTextNode" presStyleLbl="node2" presStyleIdx="0" presStyleCnt="3" custScaleX="233136" custLinFactNeighborX="5251">
        <dgm:presLayoutVars>
          <dgm:chPref val="3"/>
        </dgm:presLayoutVars>
      </dgm:prSet>
      <dgm:spPr/>
    </dgm:pt>
    <dgm:pt modelId="{9956D180-BC97-4963-AC76-6A81AFCF8043}" type="pres">
      <dgm:prSet presAssocID="{B6B7EBFB-DFB7-4314-8014-7A1A343B61CF}" presName="level3hierChild" presStyleCnt="0"/>
      <dgm:spPr/>
    </dgm:pt>
    <dgm:pt modelId="{7E85DBD6-8904-458C-9266-5F45088B4582}" type="pres">
      <dgm:prSet presAssocID="{EFBF2E6A-E7ED-43A3-A84A-845F4486B43F}" presName="conn2-1" presStyleLbl="parChTrans1D2" presStyleIdx="1" presStyleCnt="3"/>
      <dgm:spPr/>
    </dgm:pt>
    <dgm:pt modelId="{72AA6448-2470-4CA2-88C6-D29EE625A505}" type="pres">
      <dgm:prSet presAssocID="{EFBF2E6A-E7ED-43A3-A84A-845F4486B43F}" presName="connTx" presStyleLbl="parChTrans1D2" presStyleIdx="1" presStyleCnt="3"/>
      <dgm:spPr/>
    </dgm:pt>
    <dgm:pt modelId="{81742EEE-82CD-4A77-8009-B13115773D14}" type="pres">
      <dgm:prSet presAssocID="{40221122-F9A2-4385-B1DE-F95071E55982}" presName="root2" presStyleCnt="0"/>
      <dgm:spPr/>
    </dgm:pt>
    <dgm:pt modelId="{96B85698-3FD1-467D-956A-5DA79E73FAAE}" type="pres">
      <dgm:prSet presAssocID="{40221122-F9A2-4385-B1DE-F95071E55982}" presName="LevelTwoTextNode" presStyleLbl="node2" presStyleIdx="1" presStyleCnt="3" custScaleX="238132">
        <dgm:presLayoutVars>
          <dgm:chPref val="3"/>
        </dgm:presLayoutVars>
      </dgm:prSet>
      <dgm:spPr/>
    </dgm:pt>
    <dgm:pt modelId="{E07A6F0D-DF81-4BDE-81A2-42810166F868}" type="pres">
      <dgm:prSet presAssocID="{40221122-F9A2-4385-B1DE-F95071E55982}" presName="level3hierChild" presStyleCnt="0"/>
      <dgm:spPr/>
    </dgm:pt>
    <dgm:pt modelId="{60BE7CA3-5FB7-47A4-8455-7A2A3B8A694B}" type="pres">
      <dgm:prSet presAssocID="{2C7C2033-EB98-419C-B932-90EDDB1E7C02}" presName="conn2-1" presStyleLbl="parChTrans1D2" presStyleIdx="2" presStyleCnt="3"/>
      <dgm:spPr/>
    </dgm:pt>
    <dgm:pt modelId="{59671DD0-EC79-4BA2-92F0-7A3DF2C09B75}" type="pres">
      <dgm:prSet presAssocID="{2C7C2033-EB98-419C-B932-90EDDB1E7C02}" presName="connTx" presStyleLbl="parChTrans1D2" presStyleIdx="2" presStyleCnt="3"/>
      <dgm:spPr/>
    </dgm:pt>
    <dgm:pt modelId="{D84BC0B2-3AA8-4E4A-9AE4-1CBC5BF60D04}" type="pres">
      <dgm:prSet presAssocID="{5A049514-0372-4362-8D8B-F43B19B49711}" presName="root2" presStyleCnt="0"/>
      <dgm:spPr/>
    </dgm:pt>
    <dgm:pt modelId="{AA67ECEB-E8F7-4F05-89F9-142AA309512D}" type="pres">
      <dgm:prSet presAssocID="{5A049514-0372-4362-8D8B-F43B19B49711}" presName="LevelTwoTextNode" presStyleLbl="node2" presStyleIdx="2" presStyleCnt="3" custScaleX="238132" custLinFactNeighborX="255" custLinFactNeighborY="1406">
        <dgm:presLayoutVars>
          <dgm:chPref val="3"/>
        </dgm:presLayoutVars>
      </dgm:prSet>
      <dgm:spPr/>
    </dgm:pt>
    <dgm:pt modelId="{CA76CEC8-4129-4A71-831E-3B35CABA29E6}" type="pres">
      <dgm:prSet presAssocID="{5A049514-0372-4362-8D8B-F43B19B49711}" presName="level3hierChild" presStyleCnt="0"/>
      <dgm:spPr/>
    </dgm:pt>
  </dgm:ptLst>
  <dgm:cxnLst>
    <dgm:cxn modelId="{81AE0524-0FB7-4274-BD2C-247FE677215F}" srcId="{7C9C771B-0D0C-4B15-8BE4-500AE8C36E6E}" destId="{D1A5338F-B75A-4595-8072-747FB06808B9}" srcOrd="0" destOrd="0" parTransId="{B97E9699-2030-45F0-86DE-7A03EB44DAB0}" sibTransId="{E9F0D843-A7A6-401F-B6DF-5E7DB55F8AC6}"/>
    <dgm:cxn modelId="{832BB334-4D7D-44BB-A531-D8D194F10BE1}" type="presOf" srcId="{2C7C2033-EB98-419C-B932-90EDDB1E7C02}" destId="{60BE7CA3-5FB7-47A4-8455-7A2A3B8A694B}" srcOrd="0" destOrd="0" presId="urn:microsoft.com/office/officeart/2008/layout/HorizontalMultiLevelHierarchy"/>
    <dgm:cxn modelId="{A62D7F5D-5FBD-4C3B-839E-BE4732A134D8}" type="presOf" srcId="{7C9C771B-0D0C-4B15-8BE4-500AE8C36E6E}" destId="{3491DBE0-C5F6-45A1-B77F-818B64B04FC3}" srcOrd="0" destOrd="0" presId="urn:microsoft.com/office/officeart/2008/layout/HorizontalMultiLevelHierarchy"/>
    <dgm:cxn modelId="{136BD167-4976-4BE3-953F-A373A1B3B016}" type="presOf" srcId="{40221122-F9A2-4385-B1DE-F95071E55982}" destId="{96B85698-3FD1-467D-956A-5DA79E73FAAE}" srcOrd="0" destOrd="0" presId="urn:microsoft.com/office/officeart/2008/layout/HorizontalMultiLevelHierarchy"/>
    <dgm:cxn modelId="{9B633455-7F4C-4073-9E8D-735A00E46D81}" type="presOf" srcId="{5A049514-0372-4362-8D8B-F43B19B49711}" destId="{AA67ECEB-E8F7-4F05-89F9-142AA309512D}" srcOrd="0" destOrd="0" presId="urn:microsoft.com/office/officeart/2008/layout/HorizontalMultiLevelHierarchy"/>
    <dgm:cxn modelId="{D6C41B77-972F-4408-8F6D-4E2B9237874E}" type="presOf" srcId="{2C7C2033-EB98-419C-B932-90EDDB1E7C02}" destId="{59671DD0-EC79-4BA2-92F0-7A3DF2C09B75}" srcOrd="1" destOrd="0" presId="urn:microsoft.com/office/officeart/2008/layout/HorizontalMultiLevelHierarchy"/>
    <dgm:cxn modelId="{7262A079-BBA0-4AA8-AA93-3E1C810F66B0}" srcId="{D1A5338F-B75A-4595-8072-747FB06808B9}" destId="{40221122-F9A2-4385-B1DE-F95071E55982}" srcOrd="1" destOrd="0" parTransId="{EFBF2E6A-E7ED-43A3-A84A-845F4486B43F}" sibTransId="{4743E8DE-4D7D-4124-8663-3F0099B52064}"/>
    <dgm:cxn modelId="{F05AF288-F25E-4171-B7EF-E1B2AD8D26AA}" type="presOf" srcId="{EFBF2E6A-E7ED-43A3-A84A-845F4486B43F}" destId="{72AA6448-2470-4CA2-88C6-D29EE625A505}" srcOrd="1" destOrd="0" presId="urn:microsoft.com/office/officeart/2008/layout/HorizontalMultiLevelHierarchy"/>
    <dgm:cxn modelId="{5A300189-A197-4395-AB8E-1815AE4B3DF9}" srcId="{D1A5338F-B75A-4595-8072-747FB06808B9}" destId="{5A049514-0372-4362-8D8B-F43B19B49711}" srcOrd="2" destOrd="0" parTransId="{2C7C2033-EB98-419C-B932-90EDDB1E7C02}" sibTransId="{F7A6BA10-C1DF-4998-8B36-C8611B395B63}"/>
    <dgm:cxn modelId="{DF34DE95-64CC-484D-8D98-62B04DC383C9}" type="presOf" srcId="{EFBF2E6A-E7ED-43A3-A84A-845F4486B43F}" destId="{7E85DBD6-8904-458C-9266-5F45088B4582}" srcOrd="0" destOrd="0" presId="urn:microsoft.com/office/officeart/2008/layout/HorizontalMultiLevelHierarchy"/>
    <dgm:cxn modelId="{33CD869E-1985-4AA1-AFAC-4ED1CD5388BE}" type="presOf" srcId="{D1A5338F-B75A-4595-8072-747FB06808B9}" destId="{AC0DCFBB-8658-4A24-A866-83892A7471FE}" srcOrd="0" destOrd="0" presId="urn:microsoft.com/office/officeart/2008/layout/HorizontalMultiLevelHierarchy"/>
    <dgm:cxn modelId="{655F57A5-92D9-4C8E-895B-BC1C79FE8739}" srcId="{D1A5338F-B75A-4595-8072-747FB06808B9}" destId="{B6B7EBFB-DFB7-4314-8014-7A1A343B61CF}" srcOrd="0" destOrd="0" parTransId="{B08E44A8-494F-43A8-BBD6-7EAF133D522F}" sibTransId="{6F112920-DEBB-41BC-B8B8-917381F66EB3}"/>
    <dgm:cxn modelId="{772C02DE-7B8E-43A9-B567-9FCEE5E9939A}" type="presOf" srcId="{B08E44A8-494F-43A8-BBD6-7EAF133D522F}" destId="{C830C1F7-4A81-4DE1-AB59-DBC73D601553}" srcOrd="0" destOrd="0" presId="urn:microsoft.com/office/officeart/2008/layout/HorizontalMultiLevelHierarchy"/>
    <dgm:cxn modelId="{19B2AEEF-D421-4345-BA96-988AB1A7C546}" type="presOf" srcId="{B6B7EBFB-DFB7-4314-8014-7A1A343B61CF}" destId="{1DA39A3C-AC7A-4A3A-AFF8-457621BD7FA2}" srcOrd="0" destOrd="0" presId="urn:microsoft.com/office/officeart/2008/layout/HorizontalMultiLevelHierarchy"/>
    <dgm:cxn modelId="{415B0EFF-51AE-4ABE-9E33-2439794113EC}" type="presOf" srcId="{B08E44A8-494F-43A8-BBD6-7EAF133D522F}" destId="{CE5373E7-7D8F-4D4A-96A9-BAF6D2CDD8FA}" srcOrd="1" destOrd="0" presId="urn:microsoft.com/office/officeart/2008/layout/HorizontalMultiLevelHierarchy"/>
    <dgm:cxn modelId="{801EB8AB-AFAD-4248-A4A3-00549D6F7C52}" type="presParOf" srcId="{3491DBE0-C5F6-45A1-B77F-818B64B04FC3}" destId="{4F6B91F5-052F-4803-AA3C-DB882A55EC0F}" srcOrd="0" destOrd="0" presId="urn:microsoft.com/office/officeart/2008/layout/HorizontalMultiLevelHierarchy"/>
    <dgm:cxn modelId="{4A061B11-5510-4125-91A8-40B85D4C0F82}" type="presParOf" srcId="{4F6B91F5-052F-4803-AA3C-DB882A55EC0F}" destId="{AC0DCFBB-8658-4A24-A866-83892A7471FE}" srcOrd="0" destOrd="0" presId="urn:microsoft.com/office/officeart/2008/layout/HorizontalMultiLevelHierarchy"/>
    <dgm:cxn modelId="{1FBAF743-A947-4909-9943-D98B18B08B9B}" type="presParOf" srcId="{4F6B91F5-052F-4803-AA3C-DB882A55EC0F}" destId="{B61BBA01-63F5-46B8-AAC3-6EBDD326F51A}" srcOrd="1" destOrd="0" presId="urn:microsoft.com/office/officeart/2008/layout/HorizontalMultiLevelHierarchy"/>
    <dgm:cxn modelId="{DB8BEE30-70AC-4C7D-9E9B-EC1F8C93082E}" type="presParOf" srcId="{B61BBA01-63F5-46B8-AAC3-6EBDD326F51A}" destId="{C830C1F7-4A81-4DE1-AB59-DBC73D601553}" srcOrd="0" destOrd="0" presId="urn:microsoft.com/office/officeart/2008/layout/HorizontalMultiLevelHierarchy"/>
    <dgm:cxn modelId="{78D694FB-33D9-46D9-AEF1-20C96D4894EB}" type="presParOf" srcId="{C830C1F7-4A81-4DE1-AB59-DBC73D601553}" destId="{CE5373E7-7D8F-4D4A-96A9-BAF6D2CDD8FA}" srcOrd="0" destOrd="0" presId="urn:microsoft.com/office/officeart/2008/layout/HorizontalMultiLevelHierarchy"/>
    <dgm:cxn modelId="{F9674E40-D640-4337-8A95-5511EAE49901}" type="presParOf" srcId="{B61BBA01-63F5-46B8-AAC3-6EBDD326F51A}" destId="{25EE3A5E-C7FE-49E6-8B8C-E35107C86D81}" srcOrd="1" destOrd="0" presId="urn:microsoft.com/office/officeart/2008/layout/HorizontalMultiLevelHierarchy"/>
    <dgm:cxn modelId="{B1A833CE-CF70-43CE-B765-5CCB51B2FFE5}" type="presParOf" srcId="{25EE3A5E-C7FE-49E6-8B8C-E35107C86D81}" destId="{1DA39A3C-AC7A-4A3A-AFF8-457621BD7FA2}" srcOrd="0" destOrd="0" presId="urn:microsoft.com/office/officeart/2008/layout/HorizontalMultiLevelHierarchy"/>
    <dgm:cxn modelId="{2B9BDBAB-EE96-47C0-A9F9-05AD9064E873}" type="presParOf" srcId="{25EE3A5E-C7FE-49E6-8B8C-E35107C86D81}" destId="{9956D180-BC97-4963-AC76-6A81AFCF8043}" srcOrd="1" destOrd="0" presId="urn:microsoft.com/office/officeart/2008/layout/HorizontalMultiLevelHierarchy"/>
    <dgm:cxn modelId="{E09A059E-388F-46E9-AB36-73474F49FC1B}" type="presParOf" srcId="{B61BBA01-63F5-46B8-AAC3-6EBDD326F51A}" destId="{7E85DBD6-8904-458C-9266-5F45088B4582}" srcOrd="2" destOrd="0" presId="urn:microsoft.com/office/officeart/2008/layout/HorizontalMultiLevelHierarchy"/>
    <dgm:cxn modelId="{F4F9A6F2-57B0-4793-8343-95C0B6FC3533}" type="presParOf" srcId="{7E85DBD6-8904-458C-9266-5F45088B4582}" destId="{72AA6448-2470-4CA2-88C6-D29EE625A505}" srcOrd="0" destOrd="0" presId="urn:microsoft.com/office/officeart/2008/layout/HorizontalMultiLevelHierarchy"/>
    <dgm:cxn modelId="{FD557415-5D31-42CB-9C4E-11F5AAD62579}" type="presParOf" srcId="{B61BBA01-63F5-46B8-AAC3-6EBDD326F51A}" destId="{81742EEE-82CD-4A77-8009-B13115773D14}" srcOrd="3" destOrd="0" presId="urn:microsoft.com/office/officeart/2008/layout/HorizontalMultiLevelHierarchy"/>
    <dgm:cxn modelId="{09450A9C-6414-4731-A481-3B91958D16E4}" type="presParOf" srcId="{81742EEE-82CD-4A77-8009-B13115773D14}" destId="{96B85698-3FD1-467D-956A-5DA79E73FAAE}" srcOrd="0" destOrd="0" presId="urn:microsoft.com/office/officeart/2008/layout/HorizontalMultiLevelHierarchy"/>
    <dgm:cxn modelId="{5C80B0CA-521B-41FD-A773-7C52350F0B4B}" type="presParOf" srcId="{81742EEE-82CD-4A77-8009-B13115773D14}" destId="{E07A6F0D-DF81-4BDE-81A2-42810166F868}" srcOrd="1" destOrd="0" presId="urn:microsoft.com/office/officeart/2008/layout/HorizontalMultiLevelHierarchy"/>
    <dgm:cxn modelId="{F1B4F1F3-45B2-40A7-8DE0-9E3CC77FE60D}" type="presParOf" srcId="{B61BBA01-63F5-46B8-AAC3-6EBDD326F51A}" destId="{60BE7CA3-5FB7-47A4-8455-7A2A3B8A694B}" srcOrd="4" destOrd="0" presId="urn:microsoft.com/office/officeart/2008/layout/HorizontalMultiLevelHierarchy"/>
    <dgm:cxn modelId="{2BBFE991-9E40-4AA6-8BBC-E50CD566155E}" type="presParOf" srcId="{60BE7CA3-5FB7-47A4-8455-7A2A3B8A694B}" destId="{59671DD0-EC79-4BA2-92F0-7A3DF2C09B75}" srcOrd="0" destOrd="0" presId="urn:microsoft.com/office/officeart/2008/layout/HorizontalMultiLevelHierarchy"/>
    <dgm:cxn modelId="{3A926CD3-D49F-4235-B154-C975EA4F4BB0}" type="presParOf" srcId="{B61BBA01-63F5-46B8-AAC3-6EBDD326F51A}" destId="{D84BC0B2-3AA8-4E4A-9AE4-1CBC5BF60D04}" srcOrd="5" destOrd="0" presId="urn:microsoft.com/office/officeart/2008/layout/HorizontalMultiLevelHierarchy"/>
    <dgm:cxn modelId="{3FD1F202-C2BC-461B-8550-65574D4245A7}" type="presParOf" srcId="{D84BC0B2-3AA8-4E4A-9AE4-1CBC5BF60D04}" destId="{AA67ECEB-E8F7-4F05-89F9-142AA309512D}" srcOrd="0" destOrd="0" presId="urn:microsoft.com/office/officeart/2008/layout/HorizontalMultiLevelHierarchy"/>
    <dgm:cxn modelId="{746D31A7-95AF-4E18-B82A-C5F0FBDA0DC9}" type="presParOf" srcId="{D84BC0B2-3AA8-4E4A-9AE4-1CBC5BF60D04}" destId="{CA76CEC8-4129-4A71-831E-3B35CABA29E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Introduction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97B9FA90-DEEC-4D5F-9EC2-BB58633CFC38}">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The </a:t>
          </a:r>
          <a:r>
            <a:rPr lang="fr-FR" b="1" dirty="0" err="1">
              <a:effectLst>
                <a:outerShdw blurRad="38100" dist="38100" dir="2700000" algn="tl">
                  <a:srgbClr val="000000">
                    <a:alpha val="43137"/>
                  </a:srgbClr>
                </a:outerShdw>
              </a:effectLst>
            </a:rPr>
            <a:t>project</a:t>
          </a:r>
          <a:endParaRPr lang="fr-FR" b="1" dirty="0">
            <a:effectLst>
              <a:outerShdw blurRad="38100" dist="38100" dir="2700000" algn="tl">
                <a:srgbClr val="000000">
                  <a:alpha val="43137"/>
                </a:srgbClr>
              </a:outerShdw>
            </a:effectLst>
          </a:endParaRPr>
        </a:p>
      </dgm:t>
    </dgm:pt>
    <dgm:pt modelId="{AE51A755-366B-4173-98EE-6AF5CDF976CB}" type="parTrans" cxnId="{9D3DAC26-465E-4D92-992D-2BD7EA40A50B}">
      <dgm:prSet/>
      <dgm:spPr/>
      <dgm:t>
        <a:bodyPr/>
        <a:lstStyle/>
        <a:p>
          <a:endParaRPr lang="fr-FR"/>
        </a:p>
      </dgm:t>
    </dgm:pt>
    <dgm:pt modelId="{3197C9D0-A751-4F2D-A228-6E82BEF1F047}" type="sibTrans" cxnId="{9D3DAC26-465E-4D92-992D-2BD7EA40A50B}">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F18141-8ED4-45A2-890C-4AB34FFE90EE}" type="pres">
      <dgm:prSet presAssocID="{4C99F5F4-72BC-46F5-931B-EC9C1DABD56C}" presName="parTxOnly" presStyleLbl="node1" presStyleIdx="1"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7B5B3F52-A24A-44C0-9E86-D3E471920A51}" type="pres">
      <dgm:prSet presAssocID="{97B9FA90-DEEC-4D5F-9EC2-BB58633CFC38}" presName="parTxOnly" presStyleLbl="node1" presStyleIdx="2" presStyleCnt="4" custLinFactNeighborX="16307">
        <dgm:presLayoutVars>
          <dgm:chMax val="0"/>
          <dgm:chPref val="0"/>
          <dgm:bulletEnabled val="1"/>
        </dgm:presLayoutVars>
      </dgm:prSet>
      <dgm:spPr/>
    </dgm:pt>
    <dgm:pt modelId="{5E9E98C0-173F-421D-AD38-28A18CFFBABA}" type="pres">
      <dgm:prSet presAssocID="{3197C9D0-A751-4F2D-A228-6E82BEF1F047}"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9D3DAC26-465E-4D92-992D-2BD7EA40A50B}" srcId="{C136BC87-3821-4952-8600-6FF6E9413ACF}" destId="{97B9FA90-DEEC-4D5F-9EC2-BB58633CFC38}" srcOrd="2" destOrd="0" parTransId="{AE51A755-366B-4173-98EE-6AF5CDF976CB}" sibTransId="{3197C9D0-A751-4F2D-A228-6E82BEF1F047}"/>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7CBED857-CA74-4E06-9CFE-E450A711174E}" type="presOf" srcId="{97B9FA90-DEEC-4D5F-9EC2-BB58633CFC38}" destId="{7B5B3F52-A24A-44C0-9E86-D3E471920A51}" srcOrd="0" destOrd="0" presId="urn:microsoft.com/office/officeart/2005/8/layout/chevron1"/>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1"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0D4CF8B9-DDAA-4BC0-A085-0E01EB52D130}" type="presParOf" srcId="{93AB88F8-93ED-4B2A-9CEA-FF529E15DD26}" destId="{17F18141-8ED4-45A2-890C-4AB34FFE90EE}" srcOrd="2" destOrd="0" presId="urn:microsoft.com/office/officeart/2005/8/layout/chevron1"/>
    <dgm:cxn modelId="{B3946A39-B9CC-4C02-8DB3-7F498A6DA7EE}" type="presParOf" srcId="{93AB88F8-93ED-4B2A-9CEA-FF529E15DD26}" destId="{ADB7B39D-B916-402F-B9DC-52A247A5816E}" srcOrd="3" destOrd="0" presId="urn:microsoft.com/office/officeart/2005/8/layout/chevron1"/>
    <dgm:cxn modelId="{A4BE91D4-BA25-468C-A846-89B04CDA4051}" type="presParOf" srcId="{93AB88F8-93ED-4B2A-9CEA-FF529E15DD26}" destId="{7B5B3F52-A24A-44C0-9E86-D3E471920A51}" srcOrd="4" destOrd="0" presId="urn:microsoft.com/office/officeart/2005/8/layout/chevron1"/>
    <dgm:cxn modelId="{617A48B6-0781-45CF-A26F-84253A1DC8C6}" type="presParOf" srcId="{93AB88F8-93ED-4B2A-9CEA-FF529E15DD26}" destId="{5E9E98C0-173F-421D-AD38-28A18CFFBABA}"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93AB88F8-93ED-4B2A-9CEA-FF529E15DD26}" type="pres">
      <dgm:prSet presAssocID="{C136BC87-3821-4952-8600-6FF6E9413ACF}" presName="Name0" presStyleCnt="0">
        <dgm:presLayoutVars>
          <dgm:dir/>
          <dgm:animLvl val="lvl"/>
          <dgm:resizeHandles val="exact"/>
        </dgm:presLayoutVars>
      </dgm:prSet>
      <dgm:spPr/>
    </dgm:pt>
  </dgm:ptLst>
  <dgm:cxnLst>
    <dgm:cxn modelId="{9E401559-C73A-4BB1-A30F-D8AD3A7A8F59}" type="presOf" srcId="{C136BC87-3821-4952-8600-6FF6E9413ACF}" destId="{93AB88F8-93ED-4B2A-9CEA-FF529E15DD2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C9C771B-0D0C-4B15-8BE4-500AE8C36E6E}"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fr-FR"/>
        </a:p>
      </dgm:t>
    </dgm:pt>
    <dgm:pt modelId="{D1A5338F-B75A-4595-8072-747FB06808B9}">
      <dgm:prSet phldrT="[Texte]" custT="1"/>
      <dgm:spPr/>
      <dgm:t>
        <a:bodyPr/>
        <a:lstStyle/>
        <a:p>
          <a:r>
            <a:rPr lang="fr-FR" sz="2200" dirty="0"/>
            <a:t>WP4 : Network &amp; services </a:t>
          </a:r>
          <a:r>
            <a:rPr lang="fr-FR" sz="2200" dirty="0" err="1"/>
            <a:t>development</a:t>
          </a:r>
          <a:r>
            <a:rPr lang="fr-FR" sz="2200" dirty="0"/>
            <a:t> </a:t>
          </a:r>
        </a:p>
      </dgm:t>
    </dgm:pt>
    <dgm:pt modelId="{B97E9699-2030-45F0-86DE-7A03EB44DAB0}" type="parTrans" cxnId="{81AE0524-0FB7-4274-BD2C-247FE677215F}">
      <dgm:prSet/>
      <dgm:spPr/>
      <dgm:t>
        <a:bodyPr/>
        <a:lstStyle/>
        <a:p>
          <a:endParaRPr lang="fr-FR"/>
        </a:p>
      </dgm:t>
    </dgm:pt>
    <dgm:pt modelId="{E9F0D843-A7A6-401F-B6DF-5E7DB55F8AC6}" type="sibTrans" cxnId="{81AE0524-0FB7-4274-BD2C-247FE677215F}">
      <dgm:prSet/>
      <dgm:spPr/>
      <dgm:t>
        <a:bodyPr/>
        <a:lstStyle/>
        <a:p>
          <a:endParaRPr lang="fr-FR"/>
        </a:p>
      </dgm:t>
    </dgm:pt>
    <dgm:pt modelId="{B6B7EBFB-DFB7-4314-8014-7A1A343B61CF}">
      <dgm:prSet phldrT="[Texte]" custT="1"/>
      <dgm:spPr/>
      <dgm:t>
        <a:bodyPr/>
        <a:lstStyle/>
        <a:p>
          <a:r>
            <a:rPr lang="en-US" sz="1800" b="1" i="0" u="none" dirty="0"/>
            <a:t>Establishment of the Bridgehead organization, EURAXESS Service Centers and contact points</a:t>
          </a:r>
          <a:endParaRPr lang="fr-FR" sz="1800" dirty="0"/>
        </a:p>
      </dgm:t>
    </dgm:pt>
    <dgm:pt modelId="{B08E44A8-494F-43A8-BBD6-7EAF133D522F}" type="parTrans" cxnId="{655F57A5-92D9-4C8E-895B-BC1C79FE8739}">
      <dgm:prSet/>
      <dgm:spPr/>
      <dgm:t>
        <a:bodyPr/>
        <a:lstStyle/>
        <a:p>
          <a:endParaRPr lang="fr-FR"/>
        </a:p>
      </dgm:t>
    </dgm:pt>
    <dgm:pt modelId="{6F112920-DEBB-41BC-B8B8-917381F66EB3}" type="sibTrans" cxnId="{655F57A5-92D9-4C8E-895B-BC1C79FE8739}">
      <dgm:prSet/>
      <dgm:spPr/>
      <dgm:t>
        <a:bodyPr/>
        <a:lstStyle/>
        <a:p>
          <a:endParaRPr lang="fr-FR"/>
        </a:p>
      </dgm:t>
    </dgm:pt>
    <dgm:pt modelId="{40221122-F9A2-4385-B1DE-F95071E55982}">
      <dgm:prSet phldrT="[Texte]" custT="1"/>
      <dgm:spPr/>
      <dgm:t>
        <a:bodyPr/>
        <a:lstStyle/>
        <a:p>
          <a:r>
            <a:rPr lang="en-US" sz="1800" b="1" i="0" u="none" dirty="0"/>
            <a:t>Career development and Help Desk (Assistance, Trainings, (Entrepreneurship))</a:t>
          </a:r>
          <a:endParaRPr lang="fr-FR" sz="1800" dirty="0"/>
        </a:p>
      </dgm:t>
    </dgm:pt>
    <dgm:pt modelId="{EFBF2E6A-E7ED-43A3-A84A-845F4486B43F}" type="parTrans" cxnId="{7262A079-BBA0-4AA8-AA93-3E1C810F66B0}">
      <dgm:prSet/>
      <dgm:spPr/>
      <dgm:t>
        <a:bodyPr/>
        <a:lstStyle/>
        <a:p>
          <a:endParaRPr lang="fr-FR"/>
        </a:p>
      </dgm:t>
    </dgm:pt>
    <dgm:pt modelId="{4743E8DE-4D7D-4124-8663-3F0099B52064}" type="sibTrans" cxnId="{7262A079-BBA0-4AA8-AA93-3E1C810F66B0}">
      <dgm:prSet/>
      <dgm:spPr/>
      <dgm:t>
        <a:bodyPr/>
        <a:lstStyle/>
        <a:p>
          <a:endParaRPr lang="fr-FR"/>
        </a:p>
      </dgm:t>
    </dgm:pt>
    <dgm:pt modelId="{5A049514-0372-4362-8D8B-F43B19B49711}">
      <dgm:prSet phldrT="[Texte]" custT="1"/>
      <dgm:spPr/>
      <dgm:t>
        <a:bodyPr/>
        <a:lstStyle/>
        <a:p>
          <a:r>
            <a:rPr lang="en-US" sz="1800" b="1" i="0" u="none" dirty="0"/>
            <a:t>Mobility Handbook (Mobility guide for incoming and outgoing researchers) </a:t>
          </a:r>
          <a:endParaRPr lang="fr-FR" sz="1800" dirty="0"/>
        </a:p>
      </dgm:t>
    </dgm:pt>
    <dgm:pt modelId="{2C7C2033-EB98-419C-B932-90EDDB1E7C02}" type="parTrans" cxnId="{5A300189-A197-4395-AB8E-1815AE4B3DF9}">
      <dgm:prSet/>
      <dgm:spPr/>
      <dgm:t>
        <a:bodyPr/>
        <a:lstStyle/>
        <a:p>
          <a:endParaRPr lang="fr-FR"/>
        </a:p>
      </dgm:t>
    </dgm:pt>
    <dgm:pt modelId="{F7A6BA10-C1DF-4998-8B36-C8611B395B63}" type="sibTrans" cxnId="{5A300189-A197-4395-AB8E-1815AE4B3DF9}">
      <dgm:prSet/>
      <dgm:spPr/>
      <dgm:t>
        <a:bodyPr/>
        <a:lstStyle/>
        <a:p>
          <a:endParaRPr lang="fr-FR"/>
        </a:p>
      </dgm:t>
    </dgm:pt>
    <dgm:pt modelId="{3491DBE0-C5F6-45A1-B77F-818B64B04FC3}" type="pres">
      <dgm:prSet presAssocID="{7C9C771B-0D0C-4B15-8BE4-500AE8C36E6E}" presName="Name0" presStyleCnt="0">
        <dgm:presLayoutVars>
          <dgm:chPref val="1"/>
          <dgm:dir/>
          <dgm:animOne val="branch"/>
          <dgm:animLvl val="lvl"/>
          <dgm:resizeHandles val="exact"/>
        </dgm:presLayoutVars>
      </dgm:prSet>
      <dgm:spPr/>
    </dgm:pt>
    <dgm:pt modelId="{4F6B91F5-052F-4803-AA3C-DB882A55EC0F}" type="pres">
      <dgm:prSet presAssocID="{D1A5338F-B75A-4595-8072-747FB06808B9}" presName="root1" presStyleCnt="0"/>
      <dgm:spPr/>
    </dgm:pt>
    <dgm:pt modelId="{AC0DCFBB-8658-4A24-A866-83892A7471FE}" type="pres">
      <dgm:prSet presAssocID="{D1A5338F-B75A-4595-8072-747FB06808B9}" presName="LevelOneTextNode" presStyleLbl="node0" presStyleIdx="0" presStyleCnt="1" custScaleX="101006" custScaleY="100235">
        <dgm:presLayoutVars>
          <dgm:chPref val="3"/>
        </dgm:presLayoutVars>
      </dgm:prSet>
      <dgm:spPr/>
    </dgm:pt>
    <dgm:pt modelId="{B61BBA01-63F5-46B8-AAC3-6EBDD326F51A}" type="pres">
      <dgm:prSet presAssocID="{D1A5338F-B75A-4595-8072-747FB06808B9}" presName="level2hierChild" presStyleCnt="0"/>
      <dgm:spPr/>
    </dgm:pt>
    <dgm:pt modelId="{C830C1F7-4A81-4DE1-AB59-DBC73D601553}" type="pres">
      <dgm:prSet presAssocID="{B08E44A8-494F-43A8-BBD6-7EAF133D522F}" presName="conn2-1" presStyleLbl="parChTrans1D2" presStyleIdx="0" presStyleCnt="3"/>
      <dgm:spPr/>
    </dgm:pt>
    <dgm:pt modelId="{CE5373E7-7D8F-4D4A-96A9-BAF6D2CDD8FA}" type="pres">
      <dgm:prSet presAssocID="{B08E44A8-494F-43A8-BBD6-7EAF133D522F}" presName="connTx" presStyleLbl="parChTrans1D2" presStyleIdx="0" presStyleCnt="3"/>
      <dgm:spPr/>
    </dgm:pt>
    <dgm:pt modelId="{25EE3A5E-C7FE-49E6-8B8C-E35107C86D81}" type="pres">
      <dgm:prSet presAssocID="{B6B7EBFB-DFB7-4314-8014-7A1A343B61CF}" presName="root2" presStyleCnt="0"/>
      <dgm:spPr/>
    </dgm:pt>
    <dgm:pt modelId="{1DA39A3C-AC7A-4A3A-AFF8-457621BD7FA2}" type="pres">
      <dgm:prSet presAssocID="{B6B7EBFB-DFB7-4314-8014-7A1A343B61CF}" presName="LevelTwoTextNode" presStyleLbl="node2" presStyleIdx="0" presStyleCnt="3" custScaleX="247017" custScaleY="105384" custLinFactNeighborX="-3062">
        <dgm:presLayoutVars>
          <dgm:chPref val="3"/>
        </dgm:presLayoutVars>
      </dgm:prSet>
      <dgm:spPr/>
    </dgm:pt>
    <dgm:pt modelId="{9956D180-BC97-4963-AC76-6A81AFCF8043}" type="pres">
      <dgm:prSet presAssocID="{B6B7EBFB-DFB7-4314-8014-7A1A343B61CF}" presName="level3hierChild" presStyleCnt="0"/>
      <dgm:spPr/>
    </dgm:pt>
    <dgm:pt modelId="{7E85DBD6-8904-458C-9266-5F45088B4582}" type="pres">
      <dgm:prSet presAssocID="{EFBF2E6A-E7ED-43A3-A84A-845F4486B43F}" presName="conn2-1" presStyleLbl="parChTrans1D2" presStyleIdx="1" presStyleCnt="3"/>
      <dgm:spPr/>
    </dgm:pt>
    <dgm:pt modelId="{72AA6448-2470-4CA2-88C6-D29EE625A505}" type="pres">
      <dgm:prSet presAssocID="{EFBF2E6A-E7ED-43A3-A84A-845F4486B43F}" presName="connTx" presStyleLbl="parChTrans1D2" presStyleIdx="1" presStyleCnt="3"/>
      <dgm:spPr/>
    </dgm:pt>
    <dgm:pt modelId="{81742EEE-82CD-4A77-8009-B13115773D14}" type="pres">
      <dgm:prSet presAssocID="{40221122-F9A2-4385-B1DE-F95071E55982}" presName="root2" presStyleCnt="0"/>
      <dgm:spPr/>
    </dgm:pt>
    <dgm:pt modelId="{96B85698-3FD1-467D-956A-5DA79E73FAAE}" type="pres">
      <dgm:prSet presAssocID="{40221122-F9A2-4385-B1DE-F95071E55982}" presName="LevelTwoTextNode" presStyleLbl="node2" presStyleIdx="1" presStyleCnt="3" custScaleX="244490" custScaleY="125706">
        <dgm:presLayoutVars>
          <dgm:chPref val="3"/>
        </dgm:presLayoutVars>
      </dgm:prSet>
      <dgm:spPr/>
    </dgm:pt>
    <dgm:pt modelId="{E07A6F0D-DF81-4BDE-81A2-42810166F868}" type="pres">
      <dgm:prSet presAssocID="{40221122-F9A2-4385-B1DE-F95071E55982}" presName="level3hierChild" presStyleCnt="0"/>
      <dgm:spPr/>
    </dgm:pt>
    <dgm:pt modelId="{60BE7CA3-5FB7-47A4-8455-7A2A3B8A694B}" type="pres">
      <dgm:prSet presAssocID="{2C7C2033-EB98-419C-B932-90EDDB1E7C02}" presName="conn2-1" presStyleLbl="parChTrans1D2" presStyleIdx="2" presStyleCnt="3"/>
      <dgm:spPr/>
    </dgm:pt>
    <dgm:pt modelId="{59671DD0-EC79-4BA2-92F0-7A3DF2C09B75}" type="pres">
      <dgm:prSet presAssocID="{2C7C2033-EB98-419C-B932-90EDDB1E7C02}" presName="connTx" presStyleLbl="parChTrans1D2" presStyleIdx="2" presStyleCnt="3"/>
      <dgm:spPr/>
    </dgm:pt>
    <dgm:pt modelId="{D84BC0B2-3AA8-4E4A-9AE4-1CBC5BF60D04}" type="pres">
      <dgm:prSet presAssocID="{5A049514-0372-4362-8D8B-F43B19B49711}" presName="root2" presStyleCnt="0"/>
      <dgm:spPr/>
    </dgm:pt>
    <dgm:pt modelId="{AA67ECEB-E8F7-4F05-89F9-142AA309512D}" type="pres">
      <dgm:prSet presAssocID="{5A049514-0372-4362-8D8B-F43B19B49711}" presName="LevelTwoTextNode" presStyleLbl="node2" presStyleIdx="2" presStyleCnt="3" custScaleX="248326" custScaleY="129634" custLinFactNeighborX="-3062" custLinFactNeighborY="1406">
        <dgm:presLayoutVars>
          <dgm:chPref val="3"/>
        </dgm:presLayoutVars>
      </dgm:prSet>
      <dgm:spPr/>
    </dgm:pt>
    <dgm:pt modelId="{CA76CEC8-4129-4A71-831E-3B35CABA29E6}" type="pres">
      <dgm:prSet presAssocID="{5A049514-0372-4362-8D8B-F43B19B49711}" presName="level3hierChild" presStyleCnt="0"/>
      <dgm:spPr/>
    </dgm:pt>
  </dgm:ptLst>
  <dgm:cxnLst>
    <dgm:cxn modelId="{81AE0524-0FB7-4274-BD2C-247FE677215F}" srcId="{7C9C771B-0D0C-4B15-8BE4-500AE8C36E6E}" destId="{D1A5338F-B75A-4595-8072-747FB06808B9}" srcOrd="0" destOrd="0" parTransId="{B97E9699-2030-45F0-86DE-7A03EB44DAB0}" sibTransId="{E9F0D843-A7A6-401F-B6DF-5E7DB55F8AC6}"/>
    <dgm:cxn modelId="{832BB334-4D7D-44BB-A531-D8D194F10BE1}" type="presOf" srcId="{2C7C2033-EB98-419C-B932-90EDDB1E7C02}" destId="{60BE7CA3-5FB7-47A4-8455-7A2A3B8A694B}" srcOrd="0" destOrd="0" presId="urn:microsoft.com/office/officeart/2008/layout/HorizontalMultiLevelHierarchy"/>
    <dgm:cxn modelId="{A62D7F5D-5FBD-4C3B-839E-BE4732A134D8}" type="presOf" srcId="{7C9C771B-0D0C-4B15-8BE4-500AE8C36E6E}" destId="{3491DBE0-C5F6-45A1-B77F-818B64B04FC3}" srcOrd="0" destOrd="0" presId="urn:microsoft.com/office/officeart/2008/layout/HorizontalMultiLevelHierarchy"/>
    <dgm:cxn modelId="{136BD167-4976-4BE3-953F-A373A1B3B016}" type="presOf" srcId="{40221122-F9A2-4385-B1DE-F95071E55982}" destId="{96B85698-3FD1-467D-956A-5DA79E73FAAE}" srcOrd="0" destOrd="0" presId="urn:microsoft.com/office/officeart/2008/layout/HorizontalMultiLevelHierarchy"/>
    <dgm:cxn modelId="{9B633455-7F4C-4073-9E8D-735A00E46D81}" type="presOf" srcId="{5A049514-0372-4362-8D8B-F43B19B49711}" destId="{AA67ECEB-E8F7-4F05-89F9-142AA309512D}" srcOrd="0" destOrd="0" presId="urn:microsoft.com/office/officeart/2008/layout/HorizontalMultiLevelHierarchy"/>
    <dgm:cxn modelId="{D6C41B77-972F-4408-8F6D-4E2B9237874E}" type="presOf" srcId="{2C7C2033-EB98-419C-B932-90EDDB1E7C02}" destId="{59671DD0-EC79-4BA2-92F0-7A3DF2C09B75}" srcOrd="1" destOrd="0" presId="urn:microsoft.com/office/officeart/2008/layout/HorizontalMultiLevelHierarchy"/>
    <dgm:cxn modelId="{7262A079-BBA0-4AA8-AA93-3E1C810F66B0}" srcId="{D1A5338F-B75A-4595-8072-747FB06808B9}" destId="{40221122-F9A2-4385-B1DE-F95071E55982}" srcOrd="1" destOrd="0" parTransId="{EFBF2E6A-E7ED-43A3-A84A-845F4486B43F}" sibTransId="{4743E8DE-4D7D-4124-8663-3F0099B52064}"/>
    <dgm:cxn modelId="{F05AF288-F25E-4171-B7EF-E1B2AD8D26AA}" type="presOf" srcId="{EFBF2E6A-E7ED-43A3-A84A-845F4486B43F}" destId="{72AA6448-2470-4CA2-88C6-D29EE625A505}" srcOrd="1" destOrd="0" presId="urn:microsoft.com/office/officeart/2008/layout/HorizontalMultiLevelHierarchy"/>
    <dgm:cxn modelId="{5A300189-A197-4395-AB8E-1815AE4B3DF9}" srcId="{D1A5338F-B75A-4595-8072-747FB06808B9}" destId="{5A049514-0372-4362-8D8B-F43B19B49711}" srcOrd="2" destOrd="0" parTransId="{2C7C2033-EB98-419C-B932-90EDDB1E7C02}" sibTransId="{F7A6BA10-C1DF-4998-8B36-C8611B395B63}"/>
    <dgm:cxn modelId="{DF34DE95-64CC-484D-8D98-62B04DC383C9}" type="presOf" srcId="{EFBF2E6A-E7ED-43A3-A84A-845F4486B43F}" destId="{7E85DBD6-8904-458C-9266-5F45088B4582}" srcOrd="0" destOrd="0" presId="urn:microsoft.com/office/officeart/2008/layout/HorizontalMultiLevelHierarchy"/>
    <dgm:cxn modelId="{33CD869E-1985-4AA1-AFAC-4ED1CD5388BE}" type="presOf" srcId="{D1A5338F-B75A-4595-8072-747FB06808B9}" destId="{AC0DCFBB-8658-4A24-A866-83892A7471FE}" srcOrd="0" destOrd="0" presId="urn:microsoft.com/office/officeart/2008/layout/HorizontalMultiLevelHierarchy"/>
    <dgm:cxn modelId="{655F57A5-92D9-4C8E-895B-BC1C79FE8739}" srcId="{D1A5338F-B75A-4595-8072-747FB06808B9}" destId="{B6B7EBFB-DFB7-4314-8014-7A1A343B61CF}" srcOrd="0" destOrd="0" parTransId="{B08E44A8-494F-43A8-BBD6-7EAF133D522F}" sibTransId="{6F112920-DEBB-41BC-B8B8-917381F66EB3}"/>
    <dgm:cxn modelId="{772C02DE-7B8E-43A9-B567-9FCEE5E9939A}" type="presOf" srcId="{B08E44A8-494F-43A8-BBD6-7EAF133D522F}" destId="{C830C1F7-4A81-4DE1-AB59-DBC73D601553}" srcOrd="0" destOrd="0" presId="urn:microsoft.com/office/officeart/2008/layout/HorizontalMultiLevelHierarchy"/>
    <dgm:cxn modelId="{19B2AEEF-D421-4345-BA96-988AB1A7C546}" type="presOf" srcId="{B6B7EBFB-DFB7-4314-8014-7A1A343B61CF}" destId="{1DA39A3C-AC7A-4A3A-AFF8-457621BD7FA2}" srcOrd="0" destOrd="0" presId="urn:microsoft.com/office/officeart/2008/layout/HorizontalMultiLevelHierarchy"/>
    <dgm:cxn modelId="{415B0EFF-51AE-4ABE-9E33-2439794113EC}" type="presOf" srcId="{B08E44A8-494F-43A8-BBD6-7EAF133D522F}" destId="{CE5373E7-7D8F-4D4A-96A9-BAF6D2CDD8FA}" srcOrd="1" destOrd="0" presId="urn:microsoft.com/office/officeart/2008/layout/HorizontalMultiLevelHierarchy"/>
    <dgm:cxn modelId="{801EB8AB-AFAD-4248-A4A3-00549D6F7C52}" type="presParOf" srcId="{3491DBE0-C5F6-45A1-B77F-818B64B04FC3}" destId="{4F6B91F5-052F-4803-AA3C-DB882A55EC0F}" srcOrd="0" destOrd="0" presId="urn:microsoft.com/office/officeart/2008/layout/HorizontalMultiLevelHierarchy"/>
    <dgm:cxn modelId="{4A061B11-5510-4125-91A8-40B85D4C0F82}" type="presParOf" srcId="{4F6B91F5-052F-4803-AA3C-DB882A55EC0F}" destId="{AC0DCFBB-8658-4A24-A866-83892A7471FE}" srcOrd="0" destOrd="0" presId="urn:microsoft.com/office/officeart/2008/layout/HorizontalMultiLevelHierarchy"/>
    <dgm:cxn modelId="{1FBAF743-A947-4909-9943-D98B18B08B9B}" type="presParOf" srcId="{4F6B91F5-052F-4803-AA3C-DB882A55EC0F}" destId="{B61BBA01-63F5-46B8-AAC3-6EBDD326F51A}" srcOrd="1" destOrd="0" presId="urn:microsoft.com/office/officeart/2008/layout/HorizontalMultiLevelHierarchy"/>
    <dgm:cxn modelId="{DB8BEE30-70AC-4C7D-9E9B-EC1F8C93082E}" type="presParOf" srcId="{B61BBA01-63F5-46B8-AAC3-6EBDD326F51A}" destId="{C830C1F7-4A81-4DE1-AB59-DBC73D601553}" srcOrd="0" destOrd="0" presId="urn:microsoft.com/office/officeart/2008/layout/HorizontalMultiLevelHierarchy"/>
    <dgm:cxn modelId="{78D694FB-33D9-46D9-AEF1-20C96D4894EB}" type="presParOf" srcId="{C830C1F7-4A81-4DE1-AB59-DBC73D601553}" destId="{CE5373E7-7D8F-4D4A-96A9-BAF6D2CDD8FA}" srcOrd="0" destOrd="0" presId="urn:microsoft.com/office/officeart/2008/layout/HorizontalMultiLevelHierarchy"/>
    <dgm:cxn modelId="{F9674E40-D640-4337-8A95-5511EAE49901}" type="presParOf" srcId="{B61BBA01-63F5-46B8-AAC3-6EBDD326F51A}" destId="{25EE3A5E-C7FE-49E6-8B8C-E35107C86D81}" srcOrd="1" destOrd="0" presId="urn:microsoft.com/office/officeart/2008/layout/HorizontalMultiLevelHierarchy"/>
    <dgm:cxn modelId="{B1A833CE-CF70-43CE-B765-5CCB51B2FFE5}" type="presParOf" srcId="{25EE3A5E-C7FE-49E6-8B8C-E35107C86D81}" destId="{1DA39A3C-AC7A-4A3A-AFF8-457621BD7FA2}" srcOrd="0" destOrd="0" presId="urn:microsoft.com/office/officeart/2008/layout/HorizontalMultiLevelHierarchy"/>
    <dgm:cxn modelId="{2B9BDBAB-EE96-47C0-A9F9-05AD9064E873}" type="presParOf" srcId="{25EE3A5E-C7FE-49E6-8B8C-E35107C86D81}" destId="{9956D180-BC97-4963-AC76-6A81AFCF8043}" srcOrd="1" destOrd="0" presId="urn:microsoft.com/office/officeart/2008/layout/HorizontalMultiLevelHierarchy"/>
    <dgm:cxn modelId="{E09A059E-388F-46E9-AB36-73474F49FC1B}" type="presParOf" srcId="{B61BBA01-63F5-46B8-AAC3-6EBDD326F51A}" destId="{7E85DBD6-8904-458C-9266-5F45088B4582}" srcOrd="2" destOrd="0" presId="urn:microsoft.com/office/officeart/2008/layout/HorizontalMultiLevelHierarchy"/>
    <dgm:cxn modelId="{F4F9A6F2-57B0-4793-8343-95C0B6FC3533}" type="presParOf" srcId="{7E85DBD6-8904-458C-9266-5F45088B4582}" destId="{72AA6448-2470-4CA2-88C6-D29EE625A505}" srcOrd="0" destOrd="0" presId="urn:microsoft.com/office/officeart/2008/layout/HorizontalMultiLevelHierarchy"/>
    <dgm:cxn modelId="{FD557415-5D31-42CB-9C4E-11F5AAD62579}" type="presParOf" srcId="{B61BBA01-63F5-46B8-AAC3-6EBDD326F51A}" destId="{81742EEE-82CD-4A77-8009-B13115773D14}" srcOrd="3" destOrd="0" presId="urn:microsoft.com/office/officeart/2008/layout/HorizontalMultiLevelHierarchy"/>
    <dgm:cxn modelId="{09450A9C-6414-4731-A481-3B91958D16E4}" type="presParOf" srcId="{81742EEE-82CD-4A77-8009-B13115773D14}" destId="{96B85698-3FD1-467D-956A-5DA79E73FAAE}" srcOrd="0" destOrd="0" presId="urn:microsoft.com/office/officeart/2008/layout/HorizontalMultiLevelHierarchy"/>
    <dgm:cxn modelId="{5C80B0CA-521B-41FD-A773-7C52350F0B4B}" type="presParOf" srcId="{81742EEE-82CD-4A77-8009-B13115773D14}" destId="{E07A6F0D-DF81-4BDE-81A2-42810166F868}" srcOrd="1" destOrd="0" presId="urn:microsoft.com/office/officeart/2008/layout/HorizontalMultiLevelHierarchy"/>
    <dgm:cxn modelId="{F1B4F1F3-45B2-40A7-8DE0-9E3CC77FE60D}" type="presParOf" srcId="{B61BBA01-63F5-46B8-AAC3-6EBDD326F51A}" destId="{60BE7CA3-5FB7-47A4-8455-7A2A3B8A694B}" srcOrd="4" destOrd="0" presId="urn:microsoft.com/office/officeart/2008/layout/HorizontalMultiLevelHierarchy"/>
    <dgm:cxn modelId="{2BBFE991-9E40-4AA6-8BBC-E50CD566155E}" type="presParOf" srcId="{60BE7CA3-5FB7-47A4-8455-7A2A3B8A694B}" destId="{59671DD0-EC79-4BA2-92F0-7A3DF2C09B75}" srcOrd="0" destOrd="0" presId="urn:microsoft.com/office/officeart/2008/layout/HorizontalMultiLevelHierarchy"/>
    <dgm:cxn modelId="{3A926CD3-D49F-4235-B154-C975EA4F4BB0}" type="presParOf" srcId="{B61BBA01-63F5-46B8-AAC3-6EBDD326F51A}" destId="{D84BC0B2-3AA8-4E4A-9AE4-1CBC5BF60D04}" srcOrd="5" destOrd="0" presId="urn:microsoft.com/office/officeart/2008/layout/HorizontalMultiLevelHierarchy"/>
    <dgm:cxn modelId="{3FD1F202-C2BC-461B-8550-65574D4245A7}" type="presParOf" srcId="{D84BC0B2-3AA8-4E4A-9AE4-1CBC5BF60D04}" destId="{AA67ECEB-E8F7-4F05-89F9-142AA309512D}" srcOrd="0" destOrd="0" presId="urn:microsoft.com/office/officeart/2008/layout/HorizontalMultiLevelHierarchy"/>
    <dgm:cxn modelId="{746D31A7-95AF-4E18-B82A-C5F0FBDA0DC9}" type="presParOf" srcId="{D84BC0B2-3AA8-4E4A-9AE4-1CBC5BF60D04}" destId="{CA76CEC8-4129-4A71-831E-3B35CABA29E6}"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Introduction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97B9FA90-DEEC-4D5F-9EC2-BB58633CFC38}">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The </a:t>
          </a:r>
          <a:r>
            <a:rPr lang="fr-FR" b="1" dirty="0" err="1">
              <a:effectLst>
                <a:outerShdw blurRad="38100" dist="38100" dir="2700000" algn="tl">
                  <a:srgbClr val="000000">
                    <a:alpha val="43137"/>
                  </a:srgbClr>
                </a:outerShdw>
              </a:effectLst>
            </a:rPr>
            <a:t>project</a:t>
          </a:r>
          <a:endParaRPr lang="fr-FR" b="1" dirty="0">
            <a:effectLst>
              <a:outerShdw blurRad="38100" dist="38100" dir="2700000" algn="tl">
                <a:srgbClr val="000000">
                  <a:alpha val="43137"/>
                </a:srgbClr>
              </a:outerShdw>
            </a:effectLst>
          </a:endParaRPr>
        </a:p>
      </dgm:t>
    </dgm:pt>
    <dgm:pt modelId="{AE51A755-366B-4173-98EE-6AF5CDF976CB}" type="parTrans" cxnId="{9D3DAC26-465E-4D92-992D-2BD7EA40A50B}">
      <dgm:prSet/>
      <dgm:spPr/>
      <dgm:t>
        <a:bodyPr/>
        <a:lstStyle/>
        <a:p>
          <a:endParaRPr lang="fr-FR"/>
        </a:p>
      </dgm:t>
    </dgm:pt>
    <dgm:pt modelId="{3197C9D0-A751-4F2D-A228-6E82BEF1F047}" type="sibTrans" cxnId="{9D3DAC26-465E-4D92-992D-2BD7EA40A50B}">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F18141-8ED4-45A2-890C-4AB34FFE90EE}" type="pres">
      <dgm:prSet presAssocID="{4C99F5F4-72BC-46F5-931B-EC9C1DABD56C}" presName="parTxOnly" presStyleLbl="node1" presStyleIdx="1"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7B5B3F52-A24A-44C0-9E86-D3E471920A51}" type="pres">
      <dgm:prSet presAssocID="{97B9FA90-DEEC-4D5F-9EC2-BB58633CFC38}" presName="parTxOnly" presStyleLbl="node1" presStyleIdx="2" presStyleCnt="4" custLinFactNeighborX="-28989">
        <dgm:presLayoutVars>
          <dgm:chMax val="0"/>
          <dgm:chPref val="0"/>
          <dgm:bulletEnabled val="1"/>
        </dgm:presLayoutVars>
      </dgm:prSet>
      <dgm:spPr/>
    </dgm:pt>
    <dgm:pt modelId="{5E9E98C0-173F-421D-AD38-28A18CFFBABA}" type="pres">
      <dgm:prSet presAssocID="{3197C9D0-A751-4F2D-A228-6E82BEF1F047}"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9D3DAC26-465E-4D92-992D-2BD7EA40A50B}" srcId="{C136BC87-3821-4952-8600-6FF6E9413ACF}" destId="{97B9FA90-DEEC-4D5F-9EC2-BB58633CFC38}" srcOrd="2" destOrd="0" parTransId="{AE51A755-366B-4173-98EE-6AF5CDF976CB}" sibTransId="{3197C9D0-A751-4F2D-A228-6E82BEF1F047}"/>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7CBED857-CA74-4E06-9CFE-E450A711174E}" type="presOf" srcId="{97B9FA90-DEEC-4D5F-9EC2-BB58633CFC38}" destId="{7B5B3F52-A24A-44C0-9E86-D3E471920A51}" srcOrd="0" destOrd="0" presId="urn:microsoft.com/office/officeart/2005/8/layout/chevron1"/>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1"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0D4CF8B9-DDAA-4BC0-A085-0E01EB52D130}" type="presParOf" srcId="{93AB88F8-93ED-4B2A-9CEA-FF529E15DD26}" destId="{17F18141-8ED4-45A2-890C-4AB34FFE90EE}" srcOrd="2" destOrd="0" presId="urn:microsoft.com/office/officeart/2005/8/layout/chevron1"/>
    <dgm:cxn modelId="{B3946A39-B9CC-4C02-8DB3-7F498A6DA7EE}" type="presParOf" srcId="{93AB88F8-93ED-4B2A-9CEA-FF529E15DD26}" destId="{ADB7B39D-B916-402F-B9DC-52A247A5816E}" srcOrd="3" destOrd="0" presId="urn:microsoft.com/office/officeart/2005/8/layout/chevron1"/>
    <dgm:cxn modelId="{A4BE91D4-BA25-468C-A846-89B04CDA4051}" type="presParOf" srcId="{93AB88F8-93ED-4B2A-9CEA-FF529E15DD26}" destId="{7B5B3F52-A24A-44C0-9E86-D3E471920A51}" srcOrd="4" destOrd="0" presId="urn:microsoft.com/office/officeart/2005/8/layout/chevron1"/>
    <dgm:cxn modelId="{617A48B6-0781-45CF-A26F-84253A1DC8C6}" type="presParOf" srcId="{93AB88F8-93ED-4B2A-9CEA-FF529E15DD26}" destId="{5E9E98C0-173F-421D-AD38-28A18CFFBABA}"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4C99F5F4-72BC-46F5-931B-EC9C1DABD56C}">
      <dgm:prSet phldrT="[Texte]"/>
      <dgm:spPr>
        <a:solidFill>
          <a:schemeClr val="bg1">
            <a:lumMod val="95000"/>
          </a:schemeClr>
        </a:solidFill>
      </dgm:spPr>
      <dgm:t>
        <a:bodyPr/>
        <a:lstStyle/>
        <a:p>
          <a:r>
            <a:rPr lang="fr-FR" dirty="0"/>
            <a:t>Introduction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97B9FA90-DEEC-4D5F-9EC2-BB58633CFC38}">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The </a:t>
          </a:r>
          <a:r>
            <a:rPr lang="fr-FR" b="1" dirty="0" err="1">
              <a:effectLst>
                <a:outerShdw blurRad="38100" dist="38100" dir="2700000" algn="tl">
                  <a:srgbClr val="000000">
                    <a:alpha val="43137"/>
                  </a:srgbClr>
                </a:outerShdw>
              </a:effectLst>
            </a:rPr>
            <a:t>project</a:t>
          </a:r>
          <a:endParaRPr lang="fr-FR" b="1" dirty="0">
            <a:effectLst>
              <a:outerShdw blurRad="38100" dist="38100" dir="2700000" algn="tl">
                <a:srgbClr val="000000">
                  <a:alpha val="43137"/>
                </a:srgbClr>
              </a:outerShdw>
            </a:effectLst>
          </a:endParaRPr>
        </a:p>
      </dgm:t>
    </dgm:pt>
    <dgm:pt modelId="{AE51A755-366B-4173-98EE-6AF5CDF976CB}" type="parTrans" cxnId="{9D3DAC26-465E-4D92-992D-2BD7EA40A50B}">
      <dgm:prSet/>
      <dgm:spPr/>
      <dgm:t>
        <a:bodyPr/>
        <a:lstStyle/>
        <a:p>
          <a:endParaRPr lang="fr-FR"/>
        </a:p>
      </dgm:t>
    </dgm:pt>
    <dgm:pt modelId="{3197C9D0-A751-4F2D-A228-6E82BEF1F047}" type="sibTrans" cxnId="{9D3DAC26-465E-4D92-992D-2BD7EA40A50B}">
      <dgm:prSet/>
      <dgm:spPr/>
      <dgm:t>
        <a:bodyPr/>
        <a:lstStyle/>
        <a:p>
          <a:endParaRPr lang="fr-FR"/>
        </a:p>
      </dgm:t>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BB4BA8AF-1EC3-4FD6-B377-1447B6687E11}" type="sibTrans" cxnId="{D2BDFA61-AA59-4E6B-9690-5CBF9B5422FF}">
      <dgm:prSet/>
      <dgm:spPr/>
      <dgm:t>
        <a:bodyPr/>
        <a:lstStyle/>
        <a:p>
          <a:endParaRPr lang="fr-FR"/>
        </a:p>
      </dgm:t>
    </dgm:pt>
    <dgm:pt modelId="{C6324809-031F-4999-A947-630892EE1B91}" type="parTrans" cxnId="{D2BDFA61-AA59-4E6B-9690-5CBF9B5422FF}">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F18141-8ED4-45A2-890C-4AB34FFE90EE}" type="pres">
      <dgm:prSet presAssocID="{4C99F5F4-72BC-46F5-931B-EC9C1DABD56C}" presName="parTxOnly" presStyleLbl="node1" presStyleIdx="1"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7B5B3F52-A24A-44C0-9E86-D3E471920A51}" type="pres">
      <dgm:prSet presAssocID="{97B9FA90-DEEC-4D5F-9EC2-BB58633CFC38}" presName="parTxOnly" presStyleLbl="node1" presStyleIdx="2" presStyleCnt="4" custLinFactNeighborX="4869">
        <dgm:presLayoutVars>
          <dgm:chMax val="0"/>
          <dgm:chPref val="0"/>
          <dgm:bulletEnabled val="1"/>
        </dgm:presLayoutVars>
      </dgm:prSet>
      <dgm:spPr/>
    </dgm:pt>
    <dgm:pt modelId="{5E9E98C0-173F-421D-AD38-28A18CFFBABA}" type="pres">
      <dgm:prSet presAssocID="{3197C9D0-A751-4F2D-A228-6E82BEF1F047}"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9D3DAC26-465E-4D92-992D-2BD7EA40A50B}" srcId="{C136BC87-3821-4952-8600-6FF6E9413ACF}" destId="{97B9FA90-DEEC-4D5F-9EC2-BB58633CFC38}" srcOrd="2" destOrd="0" parTransId="{AE51A755-366B-4173-98EE-6AF5CDF976CB}" sibTransId="{3197C9D0-A751-4F2D-A228-6E82BEF1F047}"/>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7CBED857-CA74-4E06-9CFE-E450A711174E}" type="presOf" srcId="{97B9FA90-DEEC-4D5F-9EC2-BB58633CFC38}" destId="{7B5B3F52-A24A-44C0-9E86-D3E471920A51}" srcOrd="0" destOrd="0" presId="urn:microsoft.com/office/officeart/2005/8/layout/chevron1"/>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1"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0D4CF8B9-DDAA-4BC0-A085-0E01EB52D130}" type="presParOf" srcId="{93AB88F8-93ED-4B2A-9CEA-FF529E15DD26}" destId="{17F18141-8ED4-45A2-890C-4AB34FFE90EE}" srcOrd="2" destOrd="0" presId="urn:microsoft.com/office/officeart/2005/8/layout/chevron1"/>
    <dgm:cxn modelId="{B3946A39-B9CC-4C02-8DB3-7F498A6DA7EE}" type="presParOf" srcId="{93AB88F8-93ED-4B2A-9CEA-FF529E15DD26}" destId="{ADB7B39D-B916-402F-B9DC-52A247A5816E}" srcOrd="3" destOrd="0" presId="urn:microsoft.com/office/officeart/2005/8/layout/chevron1"/>
    <dgm:cxn modelId="{A4BE91D4-BA25-468C-A846-89B04CDA4051}" type="presParOf" srcId="{93AB88F8-93ED-4B2A-9CEA-FF529E15DD26}" destId="{7B5B3F52-A24A-44C0-9E86-D3E471920A51}" srcOrd="4" destOrd="0" presId="urn:microsoft.com/office/officeart/2005/8/layout/chevron1"/>
    <dgm:cxn modelId="{617A48B6-0781-45CF-A26F-84253A1DC8C6}" type="presParOf" srcId="{93AB88F8-93ED-4B2A-9CEA-FF529E15DD26}" destId="{5E9E98C0-173F-421D-AD38-28A18CFFBABA}"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C9C771B-0D0C-4B15-8BE4-500AE8C36E6E}"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fr-FR"/>
        </a:p>
      </dgm:t>
    </dgm:pt>
    <dgm:pt modelId="{D1A5338F-B75A-4595-8072-747FB06808B9}">
      <dgm:prSet phldrT="[Texte]" custT="1"/>
      <dgm:spPr/>
      <dgm:t>
        <a:bodyPr/>
        <a:lstStyle/>
        <a:p>
          <a:r>
            <a:rPr lang="fr-FR" sz="2200" dirty="0"/>
            <a:t>WP5 : Impact </a:t>
          </a:r>
          <a:r>
            <a:rPr lang="fr-FR" sz="2200" dirty="0" err="1"/>
            <a:t>realization</a:t>
          </a:r>
          <a:r>
            <a:rPr lang="fr-FR" sz="2200" dirty="0"/>
            <a:t>  </a:t>
          </a:r>
        </a:p>
      </dgm:t>
    </dgm:pt>
    <dgm:pt modelId="{B97E9699-2030-45F0-86DE-7A03EB44DAB0}" type="parTrans" cxnId="{81AE0524-0FB7-4274-BD2C-247FE677215F}">
      <dgm:prSet/>
      <dgm:spPr/>
      <dgm:t>
        <a:bodyPr/>
        <a:lstStyle/>
        <a:p>
          <a:endParaRPr lang="fr-FR"/>
        </a:p>
      </dgm:t>
    </dgm:pt>
    <dgm:pt modelId="{E9F0D843-A7A6-401F-B6DF-5E7DB55F8AC6}" type="sibTrans" cxnId="{81AE0524-0FB7-4274-BD2C-247FE677215F}">
      <dgm:prSet/>
      <dgm:spPr/>
      <dgm:t>
        <a:bodyPr/>
        <a:lstStyle/>
        <a:p>
          <a:endParaRPr lang="fr-FR"/>
        </a:p>
      </dgm:t>
    </dgm:pt>
    <dgm:pt modelId="{B6B7EBFB-DFB7-4314-8014-7A1A343B61CF}">
      <dgm:prSet phldrT="[Texte]" custT="1"/>
      <dgm:spPr/>
      <dgm:t>
        <a:bodyPr/>
        <a:lstStyle/>
        <a:p>
          <a:r>
            <a:rPr lang="en-US" sz="1800" b="1" i="0" u="none" dirty="0"/>
            <a:t>Awareness campaigns and workshops (Social media, Info-days…)</a:t>
          </a:r>
          <a:endParaRPr lang="fr-FR" sz="1800" dirty="0"/>
        </a:p>
      </dgm:t>
    </dgm:pt>
    <dgm:pt modelId="{B08E44A8-494F-43A8-BBD6-7EAF133D522F}" type="parTrans" cxnId="{655F57A5-92D9-4C8E-895B-BC1C79FE8739}">
      <dgm:prSet/>
      <dgm:spPr/>
      <dgm:t>
        <a:bodyPr/>
        <a:lstStyle/>
        <a:p>
          <a:endParaRPr lang="fr-FR"/>
        </a:p>
      </dgm:t>
    </dgm:pt>
    <dgm:pt modelId="{6F112920-DEBB-41BC-B8B8-917381F66EB3}" type="sibTrans" cxnId="{655F57A5-92D9-4C8E-895B-BC1C79FE8739}">
      <dgm:prSet/>
      <dgm:spPr/>
      <dgm:t>
        <a:bodyPr/>
        <a:lstStyle/>
        <a:p>
          <a:endParaRPr lang="fr-FR"/>
        </a:p>
      </dgm:t>
    </dgm:pt>
    <dgm:pt modelId="{40221122-F9A2-4385-B1DE-F95071E55982}">
      <dgm:prSet phldrT="[Texte]" custT="1"/>
      <dgm:spPr/>
      <dgm:t>
        <a:bodyPr/>
        <a:lstStyle/>
        <a:p>
          <a:r>
            <a:rPr lang="fr-FR" sz="1800" b="1" i="0" u="none" dirty="0"/>
            <a:t>Newsletters</a:t>
          </a:r>
          <a:endParaRPr lang="fr-FR" sz="1800" dirty="0"/>
        </a:p>
      </dgm:t>
    </dgm:pt>
    <dgm:pt modelId="{EFBF2E6A-E7ED-43A3-A84A-845F4486B43F}" type="parTrans" cxnId="{7262A079-BBA0-4AA8-AA93-3E1C810F66B0}">
      <dgm:prSet/>
      <dgm:spPr/>
      <dgm:t>
        <a:bodyPr/>
        <a:lstStyle/>
        <a:p>
          <a:endParaRPr lang="fr-FR"/>
        </a:p>
      </dgm:t>
    </dgm:pt>
    <dgm:pt modelId="{4743E8DE-4D7D-4124-8663-3F0099B52064}" type="sibTrans" cxnId="{7262A079-BBA0-4AA8-AA93-3E1C810F66B0}">
      <dgm:prSet/>
      <dgm:spPr/>
      <dgm:t>
        <a:bodyPr/>
        <a:lstStyle/>
        <a:p>
          <a:endParaRPr lang="fr-FR"/>
        </a:p>
      </dgm:t>
    </dgm:pt>
    <dgm:pt modelId="{5A049514-0372-4362-8D8B-F43B19B49711}">
      <dgm:prSet phldrT="[Texte]" custT="1"/>
      <dgm:spPr/>
      <dgm:t>
        <a:bodyPr/>
        <a:lstStyle/>
        <a:p>
          <a:r>
            <a:rPr lang="en-US" sz="1800" b="1" i="0" u="none" dirty="0"/>
            <a:t>Portal launching event and EURAXESS Tunisia Career Days</a:t>
          </a:r>
          <a:endParaRPr lang="fr-FR" sz="1800" dirty="0"/>
        </a:p>
      </dgm:t>
    </dgm:pt>
    <dgm:pt modelId="{2C7C2033-EB98-419C-B932-90EDDB1E7C02}" type="parTrans" cxnId="{5A300189-A197-4395-AB8E-1815AE4B3DF9}">
      <dgm:prSet/>
      <dgm:spPr/>
      <dgm:t>
        <a:bodyPr/>
        <a:lstStyle/>
        <a:p>
          <a:endParaRPr lang="fr-FR"/>
        </a:p>
      </dgm:t>
    </dgm:pt>
    <dgm:pt modelId="{F7A6BA10-C1DF-4998-8B36-C8611B395B63}" type="sibTrans" cxnId="{5A300189-A197-4395-AB8E-1815AE4B3DF9}">
      <dgm:prSet/>
      <dgm:spPr/>
      <dgm:t>
        <a:bodyPr/>
        <a:lstStyle/>
        <a:p>
          <a:endParaRPr lang="fr-FR"/>
        </a:p>
      </dgm:t>
    </dgm:pt>
    <dgm:pt modelId="{3491DBE0-C5F6-45A1-B77F-818B64B04FC3}" type="pres">
      <dgm:prSet presAssocID="{7C9C771B-0D0C-4B15-8BE4-500AE8C36E6E}" presName="Name0" presStyleCnt="0">
        <dgm:presLayoutVars>
          <dgm:chPref val="1"/>
          <dgm:dir/>
          <dgm:animOne val="branch"/>
          <dgm:animLvl val="lvl"/>
          <dgm:resizeHandles val="exact"/>
        </dgm:presLayoutVars>
      </dgm:prSet>
      <dgm:spPr/>
    </dgm:pt>
    <dgm:pt modelId="{4F6B91F5-052F-4803-AA3C-DB882A55EC0F}" type="pres">
      <dgm:prSet presAssocID="{D1A5338F-B75A-4595-8072-747FB06808B9}" presName="root1" presStyleCnt="0"/>
      <dgm:spPr/>
    </dgm:pt>
    <dgm:pt modelId="{AC0DCFBB-8658-4A24-A866-83892A7471FE}" type="pres">
      <dgm:prSet presAssocID="{D1A5338F-B75A-4595-8072-747FB06808B9}" presName="LevelOneTextNode" presStyleLbl="node0" presStyleIdx="0" presStyleCnt="1" custScaleX="76265" custScaleY="88901" custLinFactNeighborX="3273">
        <dgm:presLayoutVars>
          <dgm:chPref val="3"/>
        </dgm:presLayoutVars>
      </dgm:prSet>
      <dgm:spPr/>
    </dgm:pt>
    <dgm:pt modelId="{B61BBA01-63F5-46B8-AAC3-6EBDD326F51A}" type="pres">
      <dgm:prSet presAssocID="{D1A5338F-B75A-4595-8072-747FB06808B9}" presName="level2hierChild" presStyleCnt="0"/>
      <dgm:spPr/>
    </dgm:pt>
    <dgm:pt modelId="{C830C1F7-4A81-4DE1-AB59-DBC73D601553}" type="pres">
      <dgm:prSet presAssocID="{B08E44A8-494F-43A8-BBD6-7EAF133D522F}" presName="conn2-1" presStyleLbl="parChTrans1D2" presStyleIdx="0" presStyleCnt="3"/>
      <dgm:spPr/>
    </dgm:pt>
    <dgm:pt modelId="{CE5373E7-7D8F-4D4A-96A9-BAF6D2CDD8FA}" type="pres">
      <dgm:prSet presAssocID="{B08E44A8-494F-43A8-BBD6-7EAF133D522F}" presName="connTx" presStyleLbl="parChTrans1D2" presStyleIdx="0" presStyleCnt="3"/>
      <dgm:spPr/>
    </dgm:pt>
    <dgm:pt modelId="{25EE3A5E-C7FE-49E6-8B8C-E35107C86D81}" type="pres">
      <dgm:prSet presAssocID="{B6B7EBFB-DFB7-4314-8014-7A1A343B61CF}" presName="root2" presStyleCnt="0"/>
      <dgm:spPr/>
    </dgm:pt>
    <dgm:pt modelId="{1DA39A3C-AC7A-4A3A-AFF8-457621BD7FA2}" type="pres">
      <dgm:prSet presAssocID="{B6B7EBFB-DFB7-4314-8014-7A1A343B61CF}" presName="LevelTwoTextNode" presStyleLbl="node2" presStyleIdx="0" presStyleCnt="3" custScaleX="233894" custScaleY="98807" custLinFactNeighborX="4394">
        <dgm:presLayoutVars>
          <dgm:chPref val="3"/>
        </dgm:presLayoutVars>
      </dgm:prSet>
      <dgm:spPr/>
    </dgm:pt>
    <dgm:pt modelId="{9956D180-BC97-4963-AC76-6A81AFCF8043}" type="pres">
      <dgm:prSet presAssocID="{B6B7EBFB-DFB7-4314-8014-7A1A343B61CF}" presName="level3hierChild" presStyleCnt="0"/>
      <dgm:spPr/>
    </dgm:pt>
    <dgm:pt modelId="{7E85DBD6-8904-458C-9266-5F45088B4582}" type="pres">
      <dgm:prSet presAssocID="{EFBF2E6A-E7ED-43A3-A84A-845F4486B43F}" presName="conn2-1" presStyleLbl="parChTrans1D2" presStyleIdx="1" presStyleCnt="3"/>
      <dgm:spPr/>
    </dgm:pt>
    <dgm:pt modelId="{72AA6448-2470-4CA2-88C6-D29EE625A505}" type="pres">
      <dgm:prSet presAssocID="{EFBF2E6A-E7ED-43A3-A84A-845F4486B43F}" presName="connTx" presStyleLbl="parChTrans1D2" presStyleIdx="1" presStyleCnt="3"/>
      <dgm:spPr/>
    </dgm:pt>
    <dgm:pt modelId="{81742EEE-82CD-4A77-8009-B13115773D14}" type="pres">
      <dgm:prSet presAssocID="{40221122-F9A2-4385-B1DE-F95071E55982}" presName="root2" presStyleCnt="0"/>
      <dgm:spPr/>
    </dgm:pt>
    <dgm:pt modelId="{96B85698-3FD1-467D-956A-5DA79E73FAAE}" type="pres">
      <dgm:prSet presAssocID="{40221122-F9A2-4385-B1DE-F95071E55982}" presName="LevelTwoTextNode" presStyleLbl="node2" presStyleIdx="1" presStyleCnt="3" custScaleX="238132" custScaleY="66070">
        <dgm:presLayoutVars>
          <dgm:chPref val="3"/>
        </dgm:presLayoutVars>
      </dgm:prSet>
      <dgm:spPr/>
    </dgm:pt>
    <dgm:pt modelId="{E07A6F0D-DF81-4BDE-81A2-42810166F868}" type="pres">
      <dgm:prSet presAssocID="{40221122-F9A2-4385-B1DE-F95071E55982}" presName="level3hierChild" presStyleCnt="0"/>
      <dgm:spPr/>
    </dgm:pt>
    <dgm:pt modelId="{60BE7CA3-5FB7-47A4-8455-7A2A3B8A694B}" type="pres">
      <dgm:prSet presAssocID="{2C7C2033-EB98-419C-B932-90EDDB1E7C02}" presName="conn2-1" presStyleLbl="parChTrans1D2" presStyleIdx="2" presStyleCnt="3"/>
      <dgm:spPr/>
    </dgm:pt>
    <dgm:pt modelId="{59671DD0-EC79-4BA2-92F0-7A3DF2C09B75}" type="pres">
      <dgm:prSet presAssocID="{2C7C2033-EB98-419C-B932-90EDDB1E7C02}" presName="connTx" presStyleLbl="parChTrans1D2" presStyleIdx="2" presStyleCnt="3"/>
      <dgm:spPr/>
    </dgm:pt>
    <dgm:pt modelId="{D84BC0B2-3AA8-4E4A-9AE4-1CBC5BF60D04}" type="pres">
      <dgm:prSet presAssocID="{5A049514-0372-4362-8D8B-F43B19B49711}" presName="root2" presStyleCnt="0"/>
      <dgm:spPr/>
    </dgm:pt>
    <dgm:pt modelId="{AA67ECEB-E8F7-4F05-89F9-142AA309512D}" type="pres">
      <dgm:prSet presAssocID="{5A049514-0372-4362-8D8B-F43B19B49711}" presName="LevelTwoTextNode" presStyleLbl="node2" presStyleIdx="2" presStyleCnt="3" custScaleX="238132" custLinFactNeighborX="3468" custLinFactNeighborY="1406">
        <dgm:presLayoutVars>
          <dgm:chPref val="3"/>
        </dgm:presLayoutVars>
      </dgm:prSet>
      <dgm:spPr/>
    </dgm:pt>
    <dgm:pt modelId="{CA76CEC8-4129-4A71-831E-3B35CABA29E6}" type="pres">
      <dgm:prSet presAssocID="{5A049514-0372-4362-8D8B-F43B19B49711}" presName="level3hierChild" presStyleCnt="0"/>
      <dgm:spPr/>
    </dgm:pt>
  </dgm:ptLst>
  <dgm:cxnLst>
    <dgm:cxn modelId="{81AE0524-0FB7-4274-BD2C-247FE677215F}" srcId="{7C9C771B-0D0C-4B15-8BE4-500AE8C36E6E}" destId="{D1A5338F-B75A-4595-8072-747FB06808B9}" srcOrd="0" destOrd="0" parTransId="{B97E9699-2030-45F0-86DE-7A03EB44DAB0}" sibTransId="{E9F0D843-A7A6-401F-B6DF-5E7DB55F8AC6}"/>
    <dgm:cxn modelId="{832BB334-4D7D-44BB-A531-D8D194F10BE1}" type="presOf" srcId="{2C7C2033-EB98-419C-B932-90EDDB1E7C02}" destId="{60BE7CA3-5FB7-47A4-8455-7A2A3B8A694B}" srcOrd="0" destOrd="0" presId="urn:microsoft.com/office/officeart/2008/layout/HorizontalMultiLevelHierarchy"/>
    <dgm:cxn modelId="{A62D7F5D-5FBD-4C3B-839E-BE4732A134D8}" type="presOf" srcId="{7C9C771B-0D0C-4B15-8BE4-500AE8C36E6E}" destId="{3491DBE0-C5F6-45A1-B77F-818B64B04FC3}" srcOrd="0" destOrd="0" presId="urn:microsoft.com/office/officeart/2008/layout/HorizontalMultiLevelHierarchy"/>
    <dgm:cxn modelId="{136BD167-4976-4BE3-953F-A373A1B3B016}" type="presOf" srcId="{40221122-F9A2-4385-B1DE-F95071E55982}" destId="{96B85698-3FD1-467D-956A-5DA79E73FAAE}" srcOrd="0" destOrd="0" presId="urn:microsoft.com/office/officeart/2008/layout/HorizontalMultiLevelHierarchy"/>
    <dgm:cxn modelId="{9B633455-7F4C-4073-9E8D-735A00E46D81}" type="presOf" srcId="{5A049514-0372-4362-8D8B-F43B19B49711}" destId="{AA67ECEB-E8F7-4F05-89F9-142AA309512D}" srcOrd="0" destOrd="0" presId="urn:microsoft.com/office/officeart/2008/layout/HorizontalMultiLevelHierarchy"/>
    <dgm:cxn modelId="{D6C41B77-972F-4408-8F6D-4E2B9237874E}" type="presOf" srcId="{2C7C2033-EB98-419C-B932-90EDDB1E7C02}" destId="{59671DD0-EC79-4BA2-92F0-7A3DF2C09B75}" srcOrd="1" destOrd="0" presId="urn:microsoft.com/office/officeart/2008/layout/HorizontalMultiLevelHierarchy"/>
    <dgm:cxn modelId="{7262A079-BBA0-4AA8-AA93-3E1C810F66B0}" srcId="{D1A5338F-B75A-4595-8072-747FB06808B9}" destId="{40221122-F9A2-4385-B1DE-F95071E55982}" srcOrd="1" destOrd="0" parTransId="{EFBF2E6A-E7ED-43A3-A84A-845F4486B43F}" sibTransId="{4743E8DE-4D7D-4124-8663-3F0099B52064}"/>
    <dgm:cxn modelId="{F05AF288-F25E-4171-B7EF-E1B2AD8D26AA}" type="presOf" srcId="{EFBF2E6A-E7ED-43A3-A84A-845F4486B43F}" destId="{72AA6448-2470-4CA2-88C6-D29EE625A505}" srcOrd="1" destOrd="0" presId="urn:microsoft.com/office/officeart/2008/layout/HorizontalMultiLevelHierarchy"/>
    <dgm:cxn modelId="{5A300189-A197-4395-AB8E-1815AE4B3DF9}" srcId="{D1A5338F-B75A-4595-8072-747FB06808B9}" destId="{5A049514-0372-4362-8D8B-F43B19B49711}" srcOrd="2" destOrd="0" parTransId="{2C7C2033-EB98-419C-B932-90EDDB1E7C02}" sibTransId="{F7A6BA10-C1DF-4998-8B36-C8611B395B63}"/>
    <dgm:cxn modelId="{DF34DE95-64CC-484D-8D98-62B04DC383C9}" type="presOf" srcId="{EFBF2E6A-E7ED-43A3-A84A-845F4486B43F}" destId="{7E85DBD6-8904-458C-9266-5F45088B4582}" srcOrd="0" destOrd="0" presId="urn:microsoft.com/office/officeart/2008/layout/HorizontalMultiLevelHierarchy"/>
    <dgm:cxn modelId="{33CD869E-1985-4AA1-AFAC-4ED1CD5388BE}" type="presOf" srcId="{D1A5338F-B75A-4595-8072-747FB06808B9}" destId="{AC0DCFBB-8658-4A24-A866-83892A7471FE}" srcOrd="0" destOrd="0" presId="urn:microsoft.com/office/officeart/2008/layout/HorizontalMultiLevelHierarchy"/>
    <dgm:cxn modelId="{655F57A5-92D9-4C8E-895B-BC1C79FE8739}" srcId="{D1A5338F-B75A-4595-8072-747FB06808B9}" destId="{B6B7EBFB-DFB7-4314-8014-7A1A343B61CF}" srcOrd="0" destOrd="0" parTransId="{B08E44A8-494F-43A8-BBD6-7EAF133D522F}" sibTransId="{6F112920-DEBB-41BC-B8B8-917381F66EB3}"/>
    <dgm:cxn modelId="{772C02DE-7B8E-43A9-B567-9FCEE5E9939A}" type="presOf" srcId="{B08E44A8-494F-43A8-BBD6-7EAF133D522F}" destId="{C830C1F7-4A81-4DE1-AB59-DBC73D601553}" srcOrd="0" destOrd="0" presId="urn:microsoft.com/office/officeart/2008/layout/HorizontalMultiLevelHierarchy"/>
    <dgm:cxn modelId="{19B2AEEF-D421-4345-BA96-988AB1A7C546}" type="presOf" srcId="{B6B7EBFB-DFB7-4314-8014-7A1A343B61CF}" destId="{1DA39A3C-AC7A-4A3A-AFF8-457621BD7FA2}" srcOrd="0" destOrd="0" presId="urn:microsoft.com/office/officeart/2008/layout/HorizontalMultiLevelHierarchy"/>
    <dgm:cxn modelId="{415B0EFF-51AE-4ABE-9E33-2439794113EC}" type="presOf" srcId="{B08E44A8-494F-43A8-BBD6-7EAF133D522F}" destId="{CE5373E7-7D8F-4D4A-96A9-BAF6D2CDD8FA}" srcOrd="1" destOrd="0" presId="urn:microsoft.com/office/officeart/2008/layout/HorizontalMultiLevelHierarchy"/>
    <dgm:cxn modelId="{801EB8AB-AFAD-4248-A4A3-00549D6F7C52}" type="presParOf" srcId="{3491DBE0-C5F6-45A1-B77F-818B64B04FC3}" destId="{4F6B91F5-052F-4803-AA3C-DB882A55EC0F}" srcOrd="0" destOrd="0" presId="urn:microsoft.com/office/officeart/2008/layout/HorizontalMultiLevelHierarchy"/>
    <dgm:cxn modelId="{4A061B11-5510-4125-91A8-40B85D4C0F82}" type="presParOf" srcId="{4F6B91F5-052F-4803-AA3C-DB882A55EC0F}" destId="{AC0DCFBB-8658-4A24-A866-83892A7471FE}" srcOrd="0" destOrd="0" presId="urn:microsoft.com/office/officeart/2008/layout/HorizontalMultiLevelHierarchy"/>
    <dgm:cxn modelId="{1FBAF743-A947-4909-9943-D98B18B08B9B}" type="presParOf" srcId="{4F6B91F5-052F-4803-AA3C-DB882A55EC0F}" destId="{B61BBA01-63F5-46B8-AAC3-6EBDD326F51A}" srcOrd="1" destOrd="0" presId="urn:microsoft.com/office/officeart/2008/layout/HorizontalMultiLevelHierarchy"/>
    <dgm:cxn modelId="{DB8BEE30-70AC-4C7D-9E9B-EC1F8C93082E}" type="presParOf" srcId="{B61BBA01-63F5-46B8-AAC3-6EBDD326F51A}" destId="{C830C1F7-4A81-4DE1-AB59-DBC73D601553}" srcOrd="0" destOrd="0" presId="urn:microsoft.com/office/officeart/2008/layout/HorizontalMultiLevelHierarchy"/>
    <dgm:cxn modelId="{78D694FB-33D9-46D9-AEF1-20C96D4894EB}" type="presParOf" srcId="{C830C1F7-4A81-4DE1-AB59-DBC73D601553}" destId="{CE5373E7-7D8F-4D4A-96A9-BAF6D2CDD8FA}" srcOrd="0" destOrd="0" presId="urn:microsoft.com/office/officeart/2008/layout/HorizontalMultiLevelHierarchy"/>
    <dgm:cxn modelId="{F9674E40-D640-4337-8A95-5511EAE49901}" type="presParOf" srcId="{B61BBA01-63F5-46B8-AAC3-6EBDD326F51A}" destId="{25EE3A5E-C7FE-49E6-8B8C-E35107C86D81}" srcOrd="1" destOrd="0" presId="urn:microsoft.com/office/officeart/2008/layout/HorizontalMultiLevelHierarchy"/>
    <dgm:cxn modelId="{B1A833CE-CF70-43CE-B765-5CCB51B2FFE5}" type="presParOf" srcId="{25EE3A5E-C7FE-49E6-8B8C-E35107C86D81}" destId="{1DA39A3C-AC7A-4A3A-AFF8-457621BD7FA2}" srcOrd="0" destOrd="0" presId="urn:microsoft.com/office/officeart/2008/layout/HorizontalMultiLevelHierarchy"/>
    <dgm:cxn modelId="{2B9BDBAB-EE96-47C0-A9F9-05AD9064E873}" type="presParOf" srcId="{25EE3A5E-C7FE-49E6-8B8C-E35107C86D81}" destId="{9956D180-BC97-4963-AC76-6A81AFCF8043}" srcOrd="1" destOrd="0" presId="urn:microsoft.com/office/officeart/2008/layout/HorizontalMultiLevelHierarchy"/>
    <dgm:cxn modelId="{E09A059E-388F-46E9-AB36-73474F49FC1B}" type="presParOf" srcId="{B61BBA01-63F5-46B8-AAC3-6EBDD326F51A}" destId="{7E85DBD6-8904-458C-9266-5F45088B4582}" srcOrd="2" destOrd="0" presId="urn:microsoft.com/office/officeart/2008/layout/HorizontalMultiLevelHierarchy"/>
    <dgm:cxn modelId="{F4F9A6F2-57B0-4793-8343-95C0B6FC3533}" type="presParOf" srcId="{7E85DBD6-8904-458C-9266-5F45088B4582}" destId="{72AA6448-2470-4CA2-88C6-D29EE625A505}" srcOrd="0" destOrd="0" presId="urn:microsoft.com/office/officeart/2008/layout/HorizontalMultiLevelHierarchy"/>
    <dgm:cxn modelId="{FD557415-5D31-42CB-9C4E-11F5AAD62579}" type="presParOf" srcId="{B61BBA01-63F5-46B8-AAC3-6EBDD326F51A}" destId="{81742EEE-82CD-4A77-8009-B13115773D14}" srcOrd="3" destOrd="0" presId="urn:microsoft.com/office/officeart/2008/layout/HorizontalMultiLevelHierarchy"/>
    <dgm:cxn modelId="{09450A9C-6414-4731-A481-3B91958D16E4}" type="presParOf" srcId="{81742EEE-82CD-4A77-8009-B13115773D14}" destId="{96B85698-3FD1-467D-956A-5DA79E73FAAE}" srcOrd="0" destOrd="0" presId="urn:microsoft.com/office/officeart/2008/layout/HorizontalMultiLevelHierarchy"/>
    <dgm:cxn modelId="{5C80B0CA-521B-41FD-A773-7C52350F0B4B}" type="presParOf" srcId="{81742EEE-82CD-4A77-8009-B13115773D14}" destId="{E07A6F0D-DF81-4BDE-81A2-42810166F868}" srcOrd="1" destOrd="0" presId="urn:microsoft.com/office/officeart/2008/layout/HorizontalMultiLevelHierarchy"/>
    <dgm:cxn modelId="{F1B4F1F3-45B2-40A7-8DE0-9E3CC77FE60D}" type="presParOf" srcId="{B61BBA01-63F5-46B8-AAC3-6EBDD326F51A}" destId="{60BE7CA3-5FB7-47A4-8455-7A2A3B8A694B}" srcOrd="4" destOrd="0" presId="urn:microsoft.com/office/officeart/2008/layout/HorizontalMultiLevelHierarchy"/>
    <dgm:cxn modelId="{2BBFE991-9E40-4AA6-8BBC-E50CD566155E}" type="presParOf" srcId="{60BE7CA3-5FB7-47A4-8455-7A2A3B8A694B}" destId="{59671DD0-EC79-4BA2-92F0-7A3DF2C09B75}" srcOrd="0" destOrd="0" presId="urn:microsoft.com/office/officeart/2008/layout/HorizontalMultiLevelHierarchy"/>
    <dgm:cxn modelId="{3A926CD3-D49F-4235-B154-C975EA4F4BB0}" type="presParOf" srcId="{B61BBA01-63F5-46B8-AAC3-6EBDD326F51A}" destId="{D84BC0B2-3AA8-4E4A-9AE4-1CBC5BF60D04}" srcOrd="5" destOrd="0" presId="urn:microsoft.com/office/officeart/2008/layout/HorizontalMultiLevelHierarchy"/>
    <dgm:cxn modelId="{3FD1F202-C2BC-461B-8550-65574D4245A7}" type="presParOf" srcId="{D84BC0B2-3AA8-4E4A-9AE4-1CBC5BF60D04}" destId="{AA67ECEB-E8F7-4F05-89F9-142AA309512D}" srcOrd="0" destOrd="0" presId="urn:microsoft.com/office/officeart/2008/layout/HorizontalMultiLevelHierarchy"/>
    <dgm:cxn modelId="{746D31A7-95AF-4E18-B82A-C5F0FBDA0DC9}" type="presParOf" srcId="{D84BC0B2-3AA8-4E4A-9AE4-1CBC5BF60D04}" destId="{CA76CEC8-4129-4A71-831E-3B35CABA29E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The </a:t>
          </a:r>
          <a:r>
            <a:rPr lang="fr-FR" dirty="0" err="1"/>
            <a:t>project</a:t>
          </a:r>
          <a:r>
            <a:rPr lang="fr-FR" dirty="0"/>
            <a:t>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DE529FAD-6579-4EED-8BB1-AE28BD320215}">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Introduction</a:t>
          </a:r>
        </a:p>
      </dgm:t>
    </dgm:pt>
    <dgm:pt modelId="{6C21D3FC-A8C4-4E64-AE11-75A463CD8B00}" type="parTrans" cxnId="{122B2EA9-A4B7-448A-B377-6DB54948AF88}">
      <dgm:prSet/>
      <dgm:spPr/>
      <dgm:t>
        <a:bodyPr/>
        <a:lstStyle/>
        <a:p>
          <a:endParaRPr lang="fr-FR"/>
        </a:p>
      </dgm:t>
    </dgm:pt>
    <dgm:pt modelId="{5C9921F1-6094-4443-BDFF-A1A43B5BEB39}" type="sibTrans" cxnId="{122B2EA9-A4B7-448A-B377-6DB54948AF88}">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907982DD-AA53-4741-9BC6-47434B4319D9}" type="pres">
      <dgm:prSet presAssocID="{DE529FAD-6579-4EED-8BB1-AE28BD320215}" presName="parTxOnly" presStyleLbl="node1" presStyleIdx="1" presStyleCnt="4" custLinFactNeighborX="66869">
        <dgm:presLayoutVars>
          <dgm:chMax val="0"/>
          <dgm:chPref val="0"/>
          <dgm:bulletEnabled val="1"/>
        </dgm:presLayoutVars>
      </dgm:prSet>
      <dgm:spPr/>
    </dgm:pt>
    <dgm:pt modelId="{4594DBA8-7ADB-4CBE-83E0-902ED668282B}" type="pres">
      <dgm:prSet presAssocID="{5C9921F1-6094-4443-BDFF-A1A43B5BEB39}" presName="parTxOnlySpace" presStyleCnt="0"/>
      <dgm:spPr/>
    </dgm:pt>
    <dgm:pt modelId="{17F18141-8ED4-45A2-890C-4AB34FFE90EE}" type="pres">
      <dgm:prSet presAssocID="{4C99F5F4-72BC-46F5-931B-EC9C1DABD56C}" presName="parTxOnly" presStyleLbl="node1" presStyleIdx="2"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24271C20-AC14-4915-8657-D059F6A6B583}" type="presOf" srcId="{DE529FAD-6579-4EED-8BB1-AE28BD320215}" destId="{907982DD-AA53-4741-9BC6-47434B4319D9}" srcOrd="0" destOrd="0" presId="urn:microsoft.com/office/officeart/2005/8/layout/chevron1"/>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2"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22B2EA9-A4B7-448A-B377-6DB54948AF88}" srcId="{C136BC87-3821-4952-8600-6FF6E9413ACF}" destId="{DE529FAD-6579-4EED-8BB1-AE28BD320215}" srcOrd="1" destOrd="0" parTransId="{6C21D3FC-A8C4-4E64-AE11-75A463CD8B00}" sibTransId="{5C9921F1-6094-4443-BDFF-A1A43B5BEB39}"/>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1D8F75AC-9205-4C61-A50C-45A146E92826}" type="presParOf" srcId="{93AB88F8-93ED-4B2A-9CEA-FF529E15DD26}" destId="{907982DD-AA53-4741-9BC6-47434B4319D9}" srcOrd="2" destOrd="0" presId="urn:microsoft.com/office/officeart/2005/8/layout/chevron1"/>
    <dgm:cxn modelId="{6F453A06-0406-4D4D-A0D2-EEF8E0654BB1}" type="presParOf" srcId="{93AB88F8-93ED-4B2A-9CEA-FF529E15DD26}" destId="{4594DBA8-7ADB-4CBE-83E0-902ED668282B}" srcOrd="3" destOrd="0" presId="urn:microsoft.com/office/officeart/2005/8/layout/chevron1"/>
    <dgm:cxn modelId="{0D4CF8B9-DDAA-4BC0-A085-0E01EB52D130}" type="presParOf" srcId="{93AB88F8-93ED-4B2A-9CEA-FF529E15DD26}" destId="{17F18141-8ED4-45A2-890C-4AB34FFE90EE}" srcOrd="4" destOrd="0" presId="urn:microsoft.com/office/officeart/2005/8/layout/chevron1"/>
    <dgm:cxn modelId="{B3946A39-B9CC-4C02-8DB3-7F498A6DA7EE}" type="presParOf" srcId="{93AB88F8-93ED-4B2A-9CEA-FF529E15DD26}" destId="{ADB7B39D-B916-402F-B9DC-52A247A5816E}"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93AB88F8-93ED-4B2A-9CEA-FF529E15DD26}" type="pres">
      <dgm:prSet presAssocID="{C136BC87-3821-4952-8600-6FF6E9413ACF}" presName="Name0" presStyleCnt="0">
        <dgm:presLayoutVars>
          <dgm:dir/>
          <dgm:animLvl val="lvl"/>
          <dgm:resizeHandles val="exact"/>
        </dgm:presLayoutVars>
      </dgm:prSet>
      <dgm:spPr/>
    </dgm:pt>
  </dgm:ptLst>
  <dgm:cxnLst>
    <dgm:cxn modelId="{9E401559-C73A-4BB1-A30F-D8AD3A7A8F59}" type="presOf" srcId="{C136BC87-3821-4952-8600-6FF6E9413ACF}" destId="{93AB88F8-93ED-4B2A-9CEA-FF529E15DD26}"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Introduction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97B9FA90-DEEC-4D5F-9EC2-BB58633CFC38}">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The </a:t>
          </a:r>
          <a:r>
            <a:rPr lang="fr-FR" b="1" dirty="0" err="1">
              <a:effectLst>
                <a:outerShdw blurRad="38100" dist="38100" dir="2700000" algn="tl">
                  <a:srgbClr val="000000">
                    <a:alpha val="43137"/>
                  </a:srgbClr>
                </a:outerShdw>
              </a:effectLst>
            </a:rPr>
            <a:t>project</a:t>
          </a:r>
          <a:endParaRPr lang="fr-FR" b="1" dirty="0">
            <a:effectLst>
              <a:outerShdw blurRad="38100" dist="38100" dir="2700000" algn="tl">
                <a:srgbClr val="000000">
                  <a:alpha val="43137"/>
                </a:srgbClr>
              </a:outerShdw>
            </a:effectLst>
          </a:endParaRPr>
        </a:p>
      </dgm:t>
    </dgm:pt>
    <dgm:pt modelId="{AE51A755-366B-4173-98EE-6AF5CDF976CB}" type="parTrans" cxnId="{9D3DAC26-465E-4D92-992D-2BD7EA40A50B}">
      <dgm:prSet/>
      <dgm:spPr/>
      <dgm:t>
        <a:bodyPr/>
        <a:lstStyle/>
        <a:p>
          <a:endParaRPr lang="fr-FR"/>
        </a:p>
      </dgm:t>
    </dgm:pt>
    <dgm:pt modelId="{3197C9D0-A751-4F2D-A228-6E82BEF1F047}" type="sibTrans" cxnId="{9D3DAC26-465E-4D92-992D-2BD7EA40A50B}">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F18141-8ED4-45A2-890C-4AB34FFE90EE}" type="pres">
      <dgm:prSet presAssocID="{4C99F5F4-72BC-46F5-931B-EC9C1DABD56C}" presName="parTxOnly" presStyleLbl="node1" presStyleIdx="1"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7B5B3F52-A24A-44C0-9E86-D3E471920A51}" type="pres">
      <dgm:prSet presAssocID="{97B9FA90-DEEC-4D5F-9EC2-BB58633CFC38}" presName="parTxOnly" presStyleLbl="node1" presStyleIdx="2" presStyleCnt="4" custLinFactNeighborX="-45577">
        <dgm:presLayoutVars>
          <dgm:chMax val="0"/>
          <dgm:chPref val="0"/>
          <dgm:bulletEnabled val="1"/>
        </dgm:presLayoutVars>
      </dgm:prSet>
      <dgm:spPr/>
    </dgm:pt>
    <dgm:pt modelId="{5E9E98C0-173F-421D-AD38-28A18CFFBABA}" type="pres">
      <dgm:prSet presAssocID="{3197C9D0-A751-4F2D-A228-6E82BEF1F047}"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9D3DAC26-465E-4D92-992D-2BD7EA40A50B}" srcId="{C136BC87-3821-4952-8600-6FF6E9413ACF}" destId="{97B9FA90-DEEC-4D5F-9EC2-BB58633CFC38}" srcOrd="2" destOrd="0" parTransId="{AE51A755-366B-4173-98EE-6AF5CDF976CB}" sibTransId="{3197C9D0-A751-4F2D-A228-6E82BEF1F047}"/>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7CBED857-CA74-4E06-9CFE-E450A711174E}" type="presOf" srcId="{97B9FA90-DEEC-4D5F-9EC2-BB58633CFC38}" destId="{7B5B3F52-A24A-44C0-9E86-D3E471920A51}" srcOrd="0" destOrd="0" presId="urn:microsoft.com/office/officeart/2005/8/layout/chevron1"/>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1"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0D4CF8B9-DDAA-4BC0-A085-0E01EB52D130}" type="presParOf" srcId="{93AB88F8-93ED-4B2A-9CEA-FF529E15DD26}" destId="{17F18141-8ED4-45A2-890C-4AB34FFE90EE}" srcOrd="2" destOrd="0" presId="urn:microsoft.com/office/officeart/2005/8/layout/chevron1"/>
    <dgm:cxn modelId="{B3946A39-B9CC-4C02-8DB3-7F498A6DA7EE}" type="presParOf" srcId="{93AB88F8-93ED-4B2A-9CEA-FF529E15DD26}" destId="{ADB7B39D-B916-402F-B9DC-52A247A5816E}" srcOrd="3" destOrd="0" presId="urn:microsoft.com/office/officeart/2005/8/layout/chevron1"/>
    <dgm:cxn modelId="{A4BE91D4-BA25-468C-A846-89B04CDA4051}" type="presParOf" srcId="{93AB88F8-93ED-4B2A-9CEA-FF529E15DD26}" destId="{7B5B3F52-A24A-44C0-9E86-D3E471920A51}" srcOrd="4" destOrd="0" presId="urn:microsoft.com/office/officeart/2005/8/layout/chevron1"/>
    <dgm:cxn modelId="{617A48B6-0781-45CF-A26F-84253A1DC8C6}" type="presParOf" srcId="{93AB88F8-93ED-4B2A-9CEA-FF529E15DD26}" destId="{5E9E98C0-173F-421D-AD38-28A18CFFBABA}"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Introduction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a:t>The </a:t>
          </a:r>
          <a:r>
            <a:rPr lang="fr-FR" dirty="0" err="1"/>
            <a:t>project</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33790367-C087-4325-8F5E-10DFAD58E7AC}">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err="1">
              <a:effectLst>
                <a:outerShdw blurRad="38100" dist="38100" dir="2700000" algn="tl">
                  <a:srgbClr val="000000">
                    <a:alpha val="43137"/>
                  </a:srgbClr>
                </a:outerShdw>
              </a:effectLst>
            </a:rPr>
            <a:t>Sustainbility</a:t>
          </a:r>
          <a:endParaRPr lang="fr-FR" b="1" dirty="0">
            <a:effectLst>
              <a:outerShdw blurRad="38100" dist="38100" dir="2700000" algn="tl">
                <a:srgbClr val="000000">
                  <a:alpha val="43137"/>
                </a:srgbClr>
              </a:outerShdw>
            </a:effectLst>
          </a:endParaRPr>
        </a:p>
      </dgm:t>
    </dgm:pt>
    <dgm:pt modelId="{485AE777-8EF3-4914-B0EB-472B8590EE0D}" type="parTrans" cxnId="{D4FDA11F-F0A8-4954-8DCE-CB71BED91CAA}">
      <dgm:prSet/>
      <dgm:spPr/>
      <dgm:t>
        <a:bodyPr/>
        <a:lstStyle/>
        <a:p>
          <a:endParaRPr lang="fr-FR"/>
        </a:p>
      </dgm:t>
    </dgm:pt>
    <dgm:pt modelId="{32F28BA9-53AB-46C4-BC78-1926FB168D50}" type="sibTrans" cxnId="{D4FDA11F-F0A8-4954-8DCE-CB71BED91CAA}">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F18141-8ED4-45A2-890C-4AB34FFE90EE}" type="pres">
      <dgm:prSet presAssocID="{4C99F5F4-72BC-46F5-931B-EC9C1DABD56C}" presName="parTxOnly" presStyleLbl="node1" presStyleIdx="1"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55C28FEA-4AB3-45FB-A2ED-37A3A7235F63}" type="pres">
      <dgm:prSet presAssocID="{CE9655B0-3AD6-46F7-A7BB-B6E7A7E28CE3}" presName="parTxOnly" presStyleLbl="node1" presStyleIdx="2" presStyleCnt="4">
        <dgm:presLayoutVars>
          <dgm:chMax val="0"/>
          <dgm:chPref val="0"/>
          <dgm:bulletEnabled val="1"/>
        </dgm:presLayoutVars>
      </dgm:prSet>
      <dgm:spPr/>
    </dgm:pt>
    <dgm:pt modelId="{D1367219-2786-4272-B85C-B7920233B206}" type="pres">
      <dgm:prSet presAssocID="{973F9515-9F56-49BB-B3B7-08F8C0C62556}" presName="parTxOnlySpace" presStyleCnt="0"/>
      <dgm:spPr/>
    </dgm:pt>
    <dgm:pt modelId="{261C8BC2-C3AD-42F8-9CF4-A9460FFD7AF7}" type="pres">
      <dgm:prSet presAssocID="{33790367-C087-4325-8F5E-10DFAD58E7AC}" presName="parTxOnly" presStyleLbl="node1" presStyleIdx="3" presStyleCnt="4" custLinFactNeighborX="66869">
        <dgm:presLayoutVars>
          <dgm:chMax val="0"/>
          <dgm:chPref val="0"/>
          <dgm:bulletEnabled val="1"/>
        </dgm:presLayoutVars>
      </dgm:prSet>
      <dgm:spPr/>
    </dgm:pt>
  </dgm:ptLst>
  <dgm:cxnLst>
    <dgm:cxn modelId="{364E6317-526E-45EE-8736-F417F9E6EEA8}" type="presOf" srcId="{33790367-C087-4325-8F5E-10DFAD58E7AC}" destId="{261C8BC2-C3AD-42F8-9CF4-A9460FFD7AF7}" srcOrd="0" destOrd="0" presId="urn:microsoft.com/office/officeart/2005/8/layout/chevron1"/>
    <dgm:cxn modelId="{D4FDA11F-F0A8-4954-8DCE-CB71BED91CAA}" srcId="{C136BC87-3821-4952-8600-6FF6E9413ACF}" destId="{33790367-C087-4325-8F5E-10DFAD58E7AC}" srcOrd="3" destOrd="0" parTransId="{485AE777-8EF3-4914-B0EB-472B8590EE0D}" sibTransId="{32F28BA9-53AB-46C4-BC78-1926FB168D50}"/>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2" destOrd="0" parTransId="{3B49C36B-905D-4BB9-9466-98D4CFC57BE7}" sibTransId="{973F9515-9F56-49BB-B3B7-08F8C0C62556}"/>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1"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0D4CF8B9-DDAA-4BC0-A085-0E01EB52D130}" type="presParOf" srcId="{93AB88F8-93ED-4B2A-9CEA-FF529E15DD26}" destId="{17F18141-8ED4-45A2-890C-4AB34FFE90EE}" srcOrd="2" destOrd="0" presId="urn:microsoft.com/office/officeart/2005/8/layout/chevron1"/>
    <dgm:cxn modelId="{B3946A39-B9CC-4C02-8DB3-7F498A6DA7EE}" type="presParOf" srcId="{93AB88F8-93ED-4B2A-9CEA-FF529E15DD26}" destId="{ADB7B39D-B916-402F-B9DC-52A247A5816E}" srcOrd="3" destOrd="0" presId="urn:microsoft.com/office/officeart/2005/8/layout/chevron1"/>
    <dgm:cxn modelId="{E853F292-90AE-4C8C-A003-957499F9E346}" type="presParOf" srcId="{93AB88F8-93ED-4B2A-9CEA-FF529E15DD26}" destId="{55C28FEA-4AB3-45FB-A2ED-37A3A7235F63}" srcOrd="4" destOrd="0" presId="urn:microsoft.com/office/officeart/2005/8/layout/chevron1"/>
    <dgm:cxn modelId="{A0600642-0FD9-4AFC-A46E-757895D817AC}" type="presParOf" srcId="{93AB88F8-93ED-4B2A-9CEA-FF529E15DD26}" destId="{D1367219-2786-4272-B85C-B7920233B206}" srcOrd="5" destOrd="0" presId="urn:microsoft.com/office/officeart/2005/8/layout/chevron1"/>
    <dgm:cxn modelId="{D1A06BD3-859A-44C1-AD32-A1712EE11392}" type="presParOf" srcId="{93AB88F8-93ED-4B2A-9CEA-FF529E15DD26}" destId="{261C8BC2-C3AD-42F8-9CF4-A9460FFD7AF7}"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69F322F-4741-478B-986D-7CD16478EF2A}"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DA7AF733-2ED3-4E59-9CF7-1C6F6270C294}">
      <dgm:prSet phldrT="[Text]"/>
      <dgm:spPr>
        <a:solidFill>
          <a:srgbClr val="008EAF"/>
        </a:solidFill>
        <a:ln>
          <a:noFill/>
        </a:ln>
      </dgm:spPr>
      <dgm:t>
        <a:bodyPr/>
        <a:lstStyle/>
        <a:p>
          <a:r>
            <a:rPr lang="en-US" dirty="0"/>
            <a:t>EURAXESS PORTAL</a:t>
          </a:r>
        </a:p>
      </dgm:t>
    </dgm:pt>
    <dgm:pt modelId="{86C588E0-C8FE-40D9-9D47-F8A04BB167D3}" type="parTrans" cxnId="{3AB6FDD4-6ECE-4D32-BCEF-F562061C4D5B}">
      <dgm:prSet/>
      <dgm:spPr/>
      <dgm:t>
        <a:bodyPr/>
        <a:lstStyle/>
        <a:p>
          <a:endParaRPr lang="en-US"/>
        </a:p>
      </dgm:t>
    </dgm:pt>
    <dgm:pt modelId="{AB2D1D69-ACEA-4183-BDB1-A236F9C41F11}" type="sibTrans" cxnId="{3AB6FDD4-6ECE-4D32-BCEF-F562061C4D5B}">
      <dgm:prSet/>
      <dgm:spPr/>
      <dgm:t>
        <a:bodyPr/>
        <a:lstStyle/>
        <a:p>
          <a:endParaRPr lang="en-US"/>
        </a:p>
      </dgm:t>
    </dgm:pt>
    <dgm:pt modelId="{ED887F79-A0EA-49EA-97E5-377D18D5443E}">
      <dgm:prSet phldrT="[Text]" custT="1"/>
      <dgm:spPr>
        <a:blipFill dpi="0" rotWithShape="0">
          <a:blip xmlns:r="http://schemas.openxmlformats.org/officeDocument/2006/relationships" r:embed="rId1"/>
          <a:srcRect/>
          <a:stretch>
            <a:fillRect t="-9000" b="-10000"/>
          </a:stretch>
        </a:blipFill>
        <a:ln w="38100">
          <a:solidFill>
            <a:srgbClr val="008EAF"/>
          </a:solidFill>
        </a:ln>
      </dgm:spPr>
      <dgm:t>
        <a:bodyPr/>
        <a:lstStyle/>
        <a:p>
          <a:pPr>
            <a:lnSpc>
              <a:spcPct val="100000"/>
            </a:lnSpc>
            <a:buNone/>
          </a:pPr>
          <a:endParaRPr lang="en-US" sz="1100" dirty="0">
            <a:solidFill>
              <a:srgbClr val="164796"/>
            </a:solidFill>
          </a:endParaRPr>
        </a:p>
      </dgm:t>
    </dgm:pt>
    <dgm:pt modelId="{BA341789-D9A7-4BCE-BEA4-D92FD2DAF9CC}" type="parTrans" cxnId="{A1CB40BA-BAEF-4362-9B75-648068BB6EDE}">
      <dgm:prSet/>
      <dgm:spPr/>
      <dgm:t>
        <a:bodyPr/>
        <a:lstStyle/>
        <a:p>
          <a:endParaRPr lang="en-US"/>
        </a:p>
      </dgm:t>
    </dgm:pt>
    <dgm:pt modelId="{6FAA32BE-AED8-493A-8752-1AF864CFD030}" type="sibTrans" cxnId="{A1CB40BA-BAEF-4362-9B75-648068BB6EDE}">
      <dgm:prSet/>
      <dgm:spPr/>
      <dgm:t>
        <a:bodyPr/>
        <a:lstStyle/>
        <a:p>
          <a:endParaRPr lang="en-US"/>
        </a:p>
      </dgm:t>
    </dgm:pt>
    <dgm:pt modelId="{D1292D39-C75E-4276-B72A-F2643F8F749B}">
      <dgm:prSet phldrT="[Text]"/>
      <dgm:spPr>
        <a:solidFill>
          <a:srgbClr val="253F8E"/>
        </a:solidFill>
        <a:ln>
          <a:noFill/>
        </a:ln>
      </dgm:spPr>
      <dgm:t>
        <a:bodyPr/>
        <a:lstStyle/>
        <a:p>
          <a:r>
            <a:rPr lang="is-IS" dirty="0"/>
            <a:t>EUROPEAN RESEARCH AREA</a:t>
          </a:r>
          <a:endParaRPr lang="en-US" dirty="0"/>
        </a:p>
      </dgm:t>
    </dgm:pt>
    <dgm:pt modelId="{7011A3A5-6B9A-4CB1-B28B-6F73A6199995}" type="parTrans" cxnId="{FA12DDDF-38C3-485B-BA65-1EC1FA6CFE74}">
      <dgm:prSet/>
      <dgm:spPr/>
      <dgm:t>
        <a:bodyPr/>
        <a:lstStyle/>
        <a:p>
          <a:endParaRPr lang="en-US"/>
        </a:p>
      </dgm:t>
    </dgm:pt>
    <dgm:pt modelId="{196A3783-AE7C-48E2-920C-C1A78858EE67}" type="sibTrans" cxnId="{FA12DDDF-38C3-485B-BA65-1EC1FA6CFE74}">
      <dgm:prSet/>
      <dgm:spPr/>
      <dgm:t>
        <a:bodyPr/>
        <a:lstStyle/>
        <a:p>
          <a:endParaRPr lang="en-US"/>
        </a:p>
      </dgm:t>
    </dgm:pt>
    <dgm:pt modelId="{BF11B74A-929A-4330-AFF1-2F657C43BAA8}">
      <dgm:prSet phldrT="[Text]" custT="1"/>
      <dgm:spPr>
        <a:blipFill dpi="0" rotWithShape="0">
          <a:blip xmlns:r="http://schemas.openxmlformats.org/officeDocument/2006/relationships" r:embed="rId2"/>
          <a:srcRect/>
          <a:stretch>
            <a:fillRect t="-9000" r="-10000" b="-10000"/>
          </a:stretch>
        </a:blipFill>
        <a:ln w="38100">
          <a:solidFill>
            <a:srgbClr val="253F8E"/>
          </a:solidFill>
        </a:ln>
      </dgm:spPr>
      <dgm:t>
        <a:bodyPr/>
        <a:lstStyle/>
        <a:p>
          <a:pPr algn="r">
            <a:lnSpc>
              <a:spcPct val="100000"/>
            </a:lnSpc>
            <a:buNone/>
          </a:pPr>
          <a:endParaRPr lang="en-US" sz="1100" dirty="0">
            <a:solidFill>
              <a:srgbClr val="164796"/>
            </a:solidFill>
            <a:latin typeface="+mj-lt"/>
          </a:endParaRPr>
        </a:p>
      </dgm:t>
    </dgm:pt>
    <dgm:pt modelId="{7AD6A835-3885-4068-A784-CEB9383D71A1}" type="parTrans" cxnId="{B92A0ACC-C873-48B8-89B1-A1F0FF46BB98}">
      <dgm:prSet/>
      <dgm:spPr/>
      <dgm:t>
        <a:bodyPr/>
        <a:lstStyle/>
        <a:p>
          <a:endParaRPr lang="en-US"/>
        </a:p>
      </dgm:t>
    </dgm:pt>
    <dgm:pt modelId="{CD41233A-0948-4644-9612-CAF88E7AB2B6}" type="sibTrans" cxnId="{B92A0ACC-C873-48B8-89B1-A1F0FF46BB98}">
      <dgm:prSet/>
      <dgm:spPr/>
      <dgm:t>
        <a:bodyPr/>
        <a:lstStyle/>
        <a:p>
          <a:endParaRPr lang="en-US"/>
        </a:p>
      </dgm:t>
    </dgm:pt>
    <dgm:pt modelId="{061585C5-2734-4A53-9630-C3D285EF7149}">
      <dgm:prSet phldrT="[Text]"/>
      <dgm:spPr>
        <a:solidFill>
          <a:srgbClr val="FFC000"/>
        </a:solidFill>
        <a:ln>
          <a:noFill/>
        </a:ln>
      </dgm:spPr>
      <dgm:t>
        <a:bodyPr/>
        <a:lstStyle/>
        <a:p>
          <a:r>
            <a:rPr lang="en-US" dirty="0"/>
            <a:t>EURAXESS WORLDWIDE</a:t>
          </a:r>
        </a:p>
      </dgm:t>
    </dgm:pt>
    <dgm:pt modelId="{4E160487-F587-4319-B6A5-D97583DA96D6}" type="parTrans" cxnId="{2726C668-707D-4FB4-BFE3-19931839E6E6}">
      <dgm:prSet/>
      <dgm:spPr/>
      <dgm:t>
        <a:bodyPr/>
        <a:lstStyle/>
        <a:p>
          <a:endParaRPr lang="en-US"/>
        </a:p>
      </dgm:t>
    </dgm:pt>
    <dgm:pt modelId="{C902A142-AA21-4BAE-BA7A-40235E5CCDF4}" type="sibTrans" cxnId="{2726C668-707D-4FB4-BFE3-19931839E6E6}">
      <dgm:prSet/>
      <dgm:spPr/>
      <dgm:t>
        <a:bodyPr/>
        <a:lstStyle/>
        <a:p>
          <a:endParaRPr lang="en-US"/>
        </a:p>
      </dgm:t>
    </dgm:pt>
    <dgm:pt modelId="{4F5552D3-54AD-4C15-A494-D991827B09C0}">
      <dgm:prSet phldrT="[Text]" custT="1"/>
      <dgm:spPr>
        <a:blipFill dpi="0" rotWithShape="0">
          <a:blip xmlns:r="http://schemas.openxmlformats.org/officeDocument/2006/relationships" r:embed="rId3"/>
          <a:srcRect/>
          <a:stretch>
            <a:fillRect r="-30000" b="-45000"/>
          </a:stretch>
        </a:blipFill>
        <a:ln w="38100">
          <a:solidFill>
            <a:srgbClr val="FFC000"/>
          </a:solidFill>
        </a:ln>
      </dgm:spPr>
      <dgm:t>
        <a:bodyPr anchor="b"/>
        <a:lstStyle/>
        <a:p>
          <a:pPr algn="r">
            <a:buNone/>
          </a:pPr>
          <a:endParaRPr lang="en-US" sz="1100" dirty="0">
            <a:solidFill>
              <a:srgbClr val="164796"/>
            </a:solidFill>
          </a:endParaRPr>
        </a:p>
      </dgm:t>
    </dgm:pt>
    <dgm:pt modelId="{EF745F37-3851-49CB-A51B-6F3D283605E7}" type="parTrans" cxnId="{DC7C76AA-6D5D-4F18-B8E6-E25B6D9C873F}">
      <dgm:prSet/>
      <dgm:spPr/>
      <dgm:t>
        <a:bodyPr/>
        <a:lstStyle/>
        <a:p>
          <a:endParaRPr lang="en-US"/>
        </a:p>
      </dgm:t>
    </dgm:pt>
    <dgm:pt modelId="{B7395495-9708-46B4-BA15-60A7839D5AFF}" type="sibTrans" cxnId="{DC7C76AA-6D5D-4F18-B8E6-E25B6D9C873F}">
      <dgm:prSet/>
      <dgm:spPr/>
      <dgm:t>
        <a:bodyPr/>
        <a:lstStyle/>
        <a:p>
          <a:endParaRPr lang="en-US"/>
        </a:p>
      </dgm:t>
    </dgm:pt>
    <dgm:pt modelId="{BBAAAFE5-CF7F-4CE7-BBD2-30C13BD65737}">
      <dgm:prSet phldrT="[Text]"/>
      <dgm:spPr>
        <a:solidFill>
          <a:srgbClr val="CC3399"/>
        </a:solidFill>
        <a:ln>
          <a:noFill/>
        </a:ln>
      </dgm:spPr>
      <dgm:t>
        <a:bodyPr/>
        <a:lstStyle/>
        <a:p>
          <a:r>
            <a:rPr lang="en-US" dirty="0"/>
            <a:t>EURAXESS CENTRES</a:t>
          </a:r>
        </a:p>
      </dgm:t>
    </dgm:pt>
    <dgm:pt modelId="{AC0E7238-FB79-46FE-BF93-A1D5BA595B11}" type="parTrans" cxnId="{BCE02CC3-C8BD-45E4-8BFE-783BC8B26023}">
      <dgm:prSet/>
      <dgm:spPr/>
      <dgm:t>
        <a:bodyPr/>
        <a:lstStyle/>
        <a:p>
          <a:endParaRPr lang="en-US"/>
        </a:p>
      </dgm:t>
    </dgm:pt>
    <dgm:pt modelId="{AEC44D13-5266-4903-9135-EEB1B2745B12}" type="sibTrans" cxnId="{BCE02CC3-C8BD-45E4-8BFE-783BC8B26023}">
      <dgm:prSet/>
      <dgm:spPr/>
      <dgm:t>
        <a:bodyPr/>
        <a:lstStyle/>
        <a:p>
          <a:endParaRPr lang="en-US"/>
        </a:p>
      </dgm:t>
    </dgm:pt>
    <dgm:pt modelId="{695F82CD-95BC-4F25-AD9F-91800BCEAD62}">
      <dgm:prSet phldrT="[Text]" custT="1"/>
      <dgm:spPr>
        <a:blipFill dpi="0" rotWithShape="0">
          <a:blip xmlns:r="http://schemas.openxmlformats.org/officeDocument/2006/relationships" r:embed="rId4"/>
          <a:srcRect/>
          <a:stretch>
            <a:fillRect l="-4000" t="-2000" r="1000" b="-5000"/>
          </a:stretch>
        </a:blipFill>
        <a:ln w="38100">
          <a:solidFill>
            <a:srgbClr val="CC3399"/>
          </a:solidFill>
        </a:ln>
      </dgm:spPr>
      <dgm:t>
        <a:bodyPr anchor="b"/>
        <a:lstStyle/>
        <a:p>
          <a:pPr>
            <a:buNone/>
          </a:pPr>
          <a:endParaRPr lang="en-US" sz="1100" dirty="0">
            <a:solidFill>
              <a:srgbClr val="164796"/>
            </a:solidFill>
          </a:endParaRPr>
        </a:p>
      </dgm:t>
    </dgm:pt>
    <dgm:pt modelId="{B61DFB2A-D007-437E-BACA-69467B6D5CC9}" type="parTrans" cxnId="{F520563B-EB9C-4DF3-94E7-DE161069BEC0}">
      <dgm:prSet/>
      <dgm:spPr/>
      <dgm:t>
        <a:bodyPr/>
        <a:lstStyle/>
        <a:p>
          <a:endParaRPr lang="en-US"/>
        </a:p>
      </dgm:t>
    </dgm:pt>
    <dgm:pt modelId="{DAD48F9E-6265-43DD-BCCD-1FBA1DE7C517}" type="sibTrans" cxnId="{F520563B-EB9C-4DF3-94E7-DE161069BEC0}">
      <dgm:prSet/>
      <dgm:spPr/>
      <dgm:t>
        <a:bodyPr/>
        <a:lstStyle/>
        <a:p>
          <a:endParaRPr lang="en-US"/>
        </a:p>
      </dgm:t>
    </dgm:pt>
    <dgm:pt modelId="{B63BD1B0-E65C-4A99-A355-7F357AB4DA3F}">
      <dgm:prSet custT="1"/>
      <dgm:spPr>
        <a:ln w="38100">
          <a:solidFill>
            <a:srgbClr val="253F8E"/>
          </a:solidFill>
        </a:ln>
      </dgm:spPr>
      <dgm:t>
        <a:bodyPr/>
        <a:lstStyle/>
        <a:p>
          <a:pPr algn="l">
            <a:lnSpc>
              <a:spcPct val="100000"/>
            </a:lnSpc>
            <a:buNone/>
          </a:pPr>
          <a:endParaRPr lang="en-US" sz="1100" dirty="0">
            <a:solidFill>
              <a:srgbClr val="164796"/>
            </a:solidFill>
            <a:latin typeface="+mj-lt"/>
          </a:endParaRPr>
        </a:p>
      </dgm:t>
    </dgm:pt>
    <dgm:pt modelId="{13A06338-3045-4527-802C-0054A83A0C30}" type="sibTrans" cxnId="{F0743F46-9B44-4FE0-BFE0-794791D20C08}">
      <dgm:prSet/>
      <dgm:spPr/>
      <dgm:t>
        <a:bodyPr/>
        <a:lstStyle/>
        <a:p>
          <a:endParaRPr lang="en-US"/>
        </a:p>
      </dgm:t>
    </dgm:pt>
    <dgm:pt modelId="{36FA23CF-6DEB-404F-9097-65AD5A330A85}" type="parTrans" cxnId="{F0743F46-9B44-4FE0-BFE0-794791D20C08}">
      <dgm:prSet/>
      <dgm:spPr/>
      <dgm:t>
        <a:bodyPr/>
        <a:lstStyle/>
        <a:p>
          <a:endParaRPr lang="en-US"/>
        </a:p>
      </dgm:t>
    </dgm:pt>
    <dgm:pt modelId="{8ABB33D1-3B0F-4361-80E5-9E347A013E2E}" type="pres">
      <dgm:prSet presAssocID="{B69F322F-4741-478B-986D-7CD16478EF2A}" presName="cycleMatrixDiagram" presStyleCnt="0">
        <dgm:presLayoutVars>
          <dgm:chMax val="1"/>
          <dgm:dir/>
          <dgm:animLvl val="lvl"/>
          <dgm:resizeHandles val="exact"/>
        </dgm:presLayoutVars>
      </dgm:prSet>
      <dgm:spPr/>
    </dgm:pt>
    <dgm:pt modelId="{D3559D93-FBD5-4947-A3FB-F31DAA54C810}" type="pres">
      <dgm:prSet presAssocID="{B69F322F-4741-478B-986D-7CD16478EF2A}" presName="children" presStyleCnt="0"/>
      <dgm:spPr/>
    </dgm:pt>
    <dgm:pt modelId="{D24B26D6-BAE9-4A5F-A0D6-3B0FBBD8ECBE}" type="pres">
      <dgm:prSet presAssocID="{B69F322F-4741-478B-986D-7CD16478EF2A}" presName="child1group" presStyleCnt="0"/>
      <dgm:spPr/>
    </dgm:pt>
    <dgm:pt modelId="{5D984F12-5111-4FE2-B69C-35FA4BF39852}" type="pres">
      <dgm:prSet presAssocID="{B69F322F-4741-478B-986D-7CD16478EF2A}" presName="child1" presStyleLbl="bgAcc1" presStyleIdx="0" presStyleCnt="4" custScaleX="133312"/>
      <dgm:spPr/>
    </dgm:pt>
    <dgm:pt modelId="{3ADD2FF1-326B-407C-82E6-77D463C67D2C}" type="pres">
      <dgm:prSet presAssocID="{B69F322F-4741-478B-986D-7CD16478EF2A}" presName="child1Text" presStyleLbl="bgAcc1" presStyleIdx="0" presStyleCnt="4">
        <dgm:presLayoutVars>
          <dgm:bulletEnabled val="1"/>
        </dgm:presLayoutVars>
      </dgm:prSet>
      <dgm:spPr/>
    </dgm:pt>
    <dgm:pt modelId="{757194AE-8796-4FA7-9DF6-0E8E999805C1}" type="pres">
      <dgm:prSet presAssocID="{B69F322F-4741-478B-986D-7CD16478EF2A}" presName="child2group" presStyleCnt="0"/>
      <dgm:spPr/>
    </dgm:pt>
    <dgm:pt modelId="{04ECDBF8-E759-4A73-AD7E-268DF450EDBE}" type="pres">
      <dgm:prSet presAssocID="{B69F322F-4741-478B-986D-7CD16478EF2A}" presName="child2" presStyleLbl="bgAcc1" presStyleIdx="1" presStyleCnt="4" custScaleX="133312" custLinFactNeighborY="172"/>
      <dgm:spPr/>
    </dgm:pt>
    <dgm:pt modelId="{8525D67E-7BE7-4A92-8FEE-7B112101A97C}" type="pres">
      <dgm:prSet presAssocID="{B69F322F-4741-478B-986D-7CD16478EF2A}" presName="child2Text" presStyleLbl="bgAcc1" presStyleIdx="1" presStyleCnt="4">
        <dgm:presLayoutVars>
          <dgm:bulletEnabled val="1"/>
        </dgm:presLayoutVars>
      </dgm:prSet>
      <dgm:spPr/>
    </dgm:pt>
    <dgm:pt modelId="{9CD38B04-401B-4029-BC86-0419900C3AE6}" type="pres">
      <dgm:prSet presAssocID="{B69F322F-4741-478B-986D-7CD16478EF2A}" presName="child3group" presStyleCnt="0"/>
      <dgm:spPr/>
    </dgm:pt>
    <dgm:pt modelId="{4AA19817-C87A-4231-95D4-781D46A5B5AC}" type="pres">
      <dgm:prSet presAssocID="{B69F322F-4741-478B-986D-7CD16478EF2A}" presName="child3" presStyleLbl="bgAcc1" presStyleIdx="2" presStyleCnt="4" custScaleX="133312"/>
      <dgm:spPr/>
    </dgm:pt>
    <dgm:pt modelId="{C101B0D8-2822-4344-BA30-A8E44CB833AB}" type="pres">
      <dgm:prSet presAssocID="{B69F322F-4741-478B-986D-7CD16478EF2A}" presName="child3Text" presStyleLbl="bgAcc1" presStyleIdx="2" presStyleCnt="4">
        <dgm:presLayoutVars>
          <dgm:bulletEnabled val="1"/>
        </dgm:presLayoutVars>
      </dgm:prSet>
      <dgm:spPr/>
    </dgm:pt>
    <dgm:pt modelId="{6F9DEC30-9EA1-4D05-82BE-26E1E0D8C217}" type="pres">
      <dgm:prSet presAssocID="{B69F322F-4741-478B-986D-7CD16478EF2A}" presName="child4group" presStyleCnt="0"/>
      <dgm:spPr/>
    </dgm:pt>
    <dgm:pt modelId="{29A011CF-E08D-40D4-8EA7-0B6B66461928}" type="pres">
      <dgm:prSet presAssocID="{B69F322F-4741-478B-986D-7CD16478EF2A}" presName="child4" presStyleLbl="bgAcc1" presStyleIdx="3" presStyleCnt="4" custScaleX="133312"/>
      <dgm:spPr/>
    </dgm:pt>
    <dgm:pt modelId="{91DB3156-3A48-4AB5-B7EA-319EEB44E11E}" type="pres">
      <dgm:prSet presAssocID="{B69F322F-4741-478B-986D-7CD16478EF2A}" presName="child4Text" presStyleLbl="bgAcc1" presStyleIdx="3" presStyleCnt="4">
        <dgm:presLayoutVars>
          <dgm:bulletEnabled val="1"/>
        </dgm:presLayoutVars>
      </dgm:prSet>
      <dgm:spPr/>
    </dgm:pt>
    <dgm:pt modelId="{473961A1-128F-4051-9F4B-28502E7CC20E}" type="pres">
      <dgm:prSet presAssocID="{B69F322F-4741-478B-986D-7CD16478EF2A}" presName="childPlaceholder" presStyleCnt="0"/>
      <dgm:spPr/>
    </dgm:pt>
    <dgm:pt modelId="{7D528CDB-0F24-49E9-944C-B668BC60E23E}" type="pres">
      <dgm:prSet presAssocID="{B69F322F-4741-478B-986D-7CD16478EF2A}" presName="circle" presStyleCnt="0"/>
      <dgm:spPr/>
    </dgm:pt>
    <dgm:pt modelId="{E32B00BA-A2BF-4BB8-88B6-FD5A0C7A3EA9}" type="pres">
      <dgm:prSet presAssocID="{B69F322F-4741-478B-986D-7CD16478EF2A}" presName="quadrant1" presStyleLbl="node1" presStyleIdx="0" presStyleCnt="4">
        <dgm:presLayoutVars>
          <dgm:chMax val="1"/>
          <dgm:bulletEnabled val="1"/>
        </dgm:presLayoutVars>
      </dgm:prSet>
      <dgm:spPr/>
    </dgm:pt>
    <dgm:pt modelId="{102A1790-59D8-4534-ACD2-11D0B5B612C1}" type="pres">
      <dgm:prSet presAssocID="{B69F322F-4741-478B-986D-7CD16478EF2A}" presName="quadrant2" presStyleLbl="node1" presStyleIdx="1" presStyleCnt="4">
        <dgm:presLayoutVars>
          <dgm:chMax val="1"/>
          <dgm:bulletEnabled val="1"/>
        </dgm:presLayoutVars>
      </dgm:prSet>
      <dgm:spPr/>
    </dgm:pt>
    <dgm:pt modelId="{6DAE5DE7-00A1-4A0F-AC6F-3CE3503DD5EF}" type="pres">
      <dgm:prSet presAssocID="{B69F322F-4741-478B-986D-7CD16478EF2A}" presName="quadrant3" presStyleLbl="node1" presStyleIdx="2" presStyleCnt="4">
        <dgm:presLayoutVars>
          <dgm:chMax val="1"/>
          <dgm:bulletEnabled val="1"/>
        </dgm:presLayoutVars>
      </dgm:prSet>
      <dgm:spPr/>
    </dgm:pt>
    <dgm:pt modelId="{0080994C-E3C8-46B7-B622-BBFFF6200E3A}" type="pres">
      <dgm:prSet presAssocID="{B69F322F-4741-478B-986D-7CD16478EF2A}" presName="quadrant4" presStyleLbl="node1" presStyleIdx="3" presStyleCnt="4">
        <dgm:presLayoutVars>
          <dgm:chMax val="1"/>
          <dgm:bulletEnabled val="1"/>
        </dgm:presLayoutVars>
      </dgm:prSet>
      <dgm:spPr/>
    </dgm:pt>
    <dgm:pt modelId="{79E29BAA-7C11-4492-8806-59850EDEAD43}" type="pres">
      <dgm:prSet presAssocID="{B69F322F-4741-478B-986D-7CD16478EF2A}" presName="quadrantPlaceholder" presStyleCnt="0"/>
      <dgm:spPr/>
    </dgm:pt>
    <dgm:pt modelId="{B28FF7A8-1232-40D3-84D4-E07D71831F24}" type="pres">
      <dgm:prSet presAssocID="{B69F322F-4741-478B-986D-7CD16478EF2A}" presName="center1" presStyleLbl="fgShp" presStyleIdx="0" presStyleCnt="2"/>
      <dgm:spPr/>
    </dgm:pt>
    <dgm:pt modelId="{E7DBBFD2-B29D-4BE9-8A37-1EFBD2EA9358}" type="pres">
      <dgm:prSet presAssocID="{B69F322F-4741-478B-986D-7CD16478EF2A}" presName="center2" presStyleLbl="fgShp" presStyleIdx="1" presStyleCnt="2"/>
      <dgm:spPr/>
    </dgm:pt>
  </dgm:ptLst>
  <dgm:cxnLst>
    <dgm:cxn modelId="{A6C9F812-CD72-4FF9-A77C-1AD20CE01B2F}" type="presOf" srcId="{DA7AF733-2ED3-4E59-9CF7-1C6F6270C294}" destId="{E32B00BA-A2BF-4BB8-88B6-FD5A0C7A3EA9}" srcOrd="0" destOrd="0" presId="urn:microsoft.com/office/officeart/2005/8/layout/cycle4"/>
    <dgm:cxn modelId="{F88CF52C-C5AC-45D2-89EE-7D5A3D093F27}" type="presOf" srcId="{D1292D39-C75E-4276-B72A-F2643F8F749B}" destId="{102A1790-59D8-4534-ACD2-11D0B5B612C1}" srcOrd="0" destOrd="0" presId="urn:microsoft.com/office/officeart/2005/8/layout/cycle4"/>
    <dgm:cxn modelId="{33F6E333-2D84-4E95-A244-418094B921A0}" type="presOf" srcId="{4F5552D3-54AD-4C15-A494-D991827B09C0}" destId="{C101B0D8-2822-4344-BA30-A8E44CB833AB}" srcOrd="1" destOrd="0" presId="urn:microsoft.com/office/officeart/2005/8/layout/cycle4"/>
    <dgm:cxn modelId="{F520563B-EB9C-4DF3-94E7-DE161069BEC0}" srcId="{BBAAAFE5-CF7F-4CE7-BBD2-30C13BD65737}" destId="{695F82CD-95BC-4F25-AD9F-91800BCEAD62}" srcOrd="0" destOrd="0" parTransId="{B61DFB2A-D007-437E-BACA-69467B6D5CC9}" sibTransId="{DAD48F9E-6265-43DD-BCCD-1FBA1DE7C517}"/>
    <dgm:cxn modelId="{5D5B6761-7CFB-4AB1-A0FA-9057BD63FD4C}" type="presOf" srcId="{061585C5-2734-4A53-9630-C3D285EF7149}" destId="{6DAE5DE7-00A1-4A0F-AC6F-3CE3503DD5EF}" srcOrd="0" destOrd="0" presId="urn:microsoft.com/office/officeart/2005/8/layout/cycle4"/>
    <dgm:cxn modelId="{D9F65144-4375-4060-B961-E4693DB6E43E}" type="presOf" srcId="{ED887F79-A0EA-49EA-97E5-377D18D5443E}" destId="{3ADD2FF1-326B-407C-82E6-77D463C67D2C}" srcOrd="1" destOrd="0" presId="urn:microsoft.com/office/officeart/2005/8/layout/cycle4"/>
    <dgm:cxn modelId="{F0743F46-9B44-4FE0-BFE0-794791D20C08}" srcId="{D1292D39-C75E-4276-B72A-F2643F8F749B}" destId="{B63BD1B0-E65C-4A99-A355-7F357AB4DA3F}" srcOrd="1" destOrd="0" parTransId="{36FA23CF-6DEB-404F-9097-65AD5A330A85}" sibTransId="{13A06338-3045-4527-802C-0054A83A0C30}"/>
    <dgm:cxn modelId="{2726C668-707D-4FB4-BFE3-19931839E6E6}" srcId="{B69F322F-4741-478B-986D-7CD16478EF2A}" destId="{061585C5-2734-4A53-9630-C3D285EF7149}" srcOrd="2" destOrd="0" parTransId="{4E160487-F587-4319-B6A5-D97583DA96D6}" sibTransId="{C902A142-AA21-4BAE-BA7A-40235E5CCDF4}"/>
    <dgm:cxn modelId="{30DE676E-6121-4ACF-8588-DF8E0BCB6406}" type="presOf" srcId="{695F82CD-95BC-4F25-AD9F-91800BCEAD62}" destId="{29A011CF-E08D-40D4-8EA7-0B6B66461928}" srcOrd="0" destOrd="0" presId="urn:microsoft.com/office/officeart/2005/8/layout/cycle4"/>
    <dgm:cxn modelId="{E6665475-21FF-43E1-85ED-F7C51ACB1B90}" type="presOf" srcId="{ED887F79-A0EA-49EA-97E5-377D18D5443E}" destId="{5D984F12-5111-4FE2-B69C-35FA4BF39852}" srcOrd="0" destOrd="0" presId="urn:microsoft.com/office/officeart/2005/8/layout/cycle4"/>
    <dgm:cxn modelId="{CD636297-E335-41FF-9E04-A40B1621699F}" type="presOf" srcId="{B63BD1B0-E65C-4A99-A355-7F357AB4DA3F}" destId="{04ECDBF8-E759-4A73-AD7E-268DF450EDBE}" srcOrd="0" destOrd="1" presId="urn:microsoft.com/office/officeart/2005/8/layout/cycle4"/>
    <dgm:cxn modelId="{DC7C76AA-6D5D-4F18-B8E6-E25B6D9C873F}" srcId="{061585C5-2734-4A53-9630-C3D285EF7149}" destId="{4F5552D3-54AD-4C15-A494-D991827B09C0}" srcOrd="0" destOrd="0" parTransId="{EF745F37-3851-49CB-A51B-6F3D283605E7}" sibTransId="{B7395495-9708-46B4-BA15-60A7839D5AFF}"/>
    <dgm:cxn modelId="{15D312AB-1262-46FA-B7A5-ABB5944804E9}" type="presOf" srcId="{BF11B74A-929A-4330-AFF1-2F657C43BAA8}" destId="{04ECDBF8-E759-4A73-AD7E-268DF450EDBE}" srcOrd="0" destOrd="0" presId="urn:microsoft.com/office/officeart/2005/8/layout/cycle4"/>
    <dgm:cxn modelId="{33E9A4B1-4DDD-4230-B7A6-C9EB0AE5A7EA}" type="presOf" srcId="{4F5552D3-54AD-4C15-A494-D991827B09C0}" destId="{4AA19817-C87A-4231-95D4-781D46A5B5AC}" srcOrd="0" destOrd="0" presId="urn:microsoft.com/office/officeart/2005/8/layout/cycle4"/>
    <dgm:cxn modelId="{B27BC1B9-A282-4E96-98BD-AB9915A8E10D}" type="presOf" srcId="{695F82CD-95BC-4F25-AD9F-91800BCEAD62}" destId="{91DB3156-3A48-4AB5-B7EA-319EEB44E11E}" srcOrd="1" destOrd="0" presId="urn:microsoft.com/office/officeart/2005/8/layout/cycle4"/>
    <dgm:cxn modelId="{A1CB40BA-BAEF-4362-9B75-648068BB6EDE}" srcId="{DA7AF733-2ED3-4E59-9CF7-1C6F6270C294}" destId="{ED887F79-A0EA-49EA-97E5-377D18D5443E}" srcOrd="0" destOrd="0" parTransId="{BA341789-D9A7-4BCE-BEA4-D92FD2DAF9CC}" sibTransId="{6FAA32BE-AED8-493A-8752-1AF864CFD030}"/>
    <dgm:cxn modelId="{808C66BE-1457-4130-9582-99B02850E513}" type="presOf" srcId="{B69F322F-4741-478B-986D-7CD16478EF2A}" destId="{8ABB33D1-3B0F-4361-80E5-9E347A013E2E}" srcOrd="0" destOrd="0" presId="urn:microsoft.com/office/officeart/2005/8/layout/cycle4"/>
    <dgm:cxn modelId="{BCE02CC3-C8BD-45E4-8BFE-783BC8B26023}" srcId="{B69F322F-4741-478B-986D-7CD16478EF2A}" destId="{BBAAAFE5-CF7F-4CE7-BBD2-30C13BD65737}" srcOrd="3" destOrd="0" parTransId="{AC0E7238-FB79-46FE-BF93-A1D5BA595B11}" sibTransId="{AEC44D13-5266-4903-9135-EEB1B2745B12}"/>
    <dgm:cxn modelId="{B92A0ACC-C873-48B8-89B1-A1F0FF46BB98}" srcId="{D1292D39-C75E-4276-B72A-F2643F8F749B}" destId="{BF11B74A-929A-4330-AFF1-2F657C43BAA8}" srcOrd="0" destOrd="0" parTransId="{7AD6A835-3885-4068-A784-CEB9383D71A1}" sibTransId="{CD41233A-0948-4644-9612-CAF88E7AB2B6}"/>
    <dgm:cxn modelId="{3AB6FDD4-6ECE-4D32-BCEF-F562061C4D5B}" srcId="{B69F322F-4741-478B-986D-7CD16478EF2A}" destId="{DA7AF733-2ED3-4E59-9CF7-1C6F6270C294}" srcOrd="0" destOrd="0" parTransId="{86C588E0-C8FE-40D9-9D47-F8A04BB167D3}" sibTransId="{AB2D1D69-ACEA-4183-BDB1-A236F9C41F11}"/>
    <dgm:cxn modelId="{FA12DDDF-38C3-485B-BA65-1EC1FA6CFE74}" srcId="{B69F322F-4741-478B-986D-7CD16478EF2A}" destId="{D1292D39-C75E-4276-B72A-F2643F8F749B}" srcOrd="1" destOrd="0" parTransId="{7011A3A5-6B9A-4CB1-B28B-6F73A6199995}" sibTransId="{196A3783-AE7C-48E2-920C-C1A78858EE67}"/>
    <dgm:cxn modelId="{5A2CE4E2-B9B4-4937-B296-86AD60C8543A}" type="presOf" srcId="{BF11B74A-929A-4330-AFF1-2F657C43BAA8}" destId="{8525D67E-7BE7-4A92-8FEE-7B112101A97C}" srcOrd="1" destOrd="0" presId="urn:microsoft.com/office/officeart/2005/8/layout/cycle4"/>
    <dgm:cxn modelId="{813D6BE3-5954-477C-8846-C5B923AE589B}" type="presOf" srcId="{B63BD1B0-E65C-4A99-A355-7F357AB4DA3F}" destId="{8525D67E-7BE7-4A92-8FEE-7B112101A97C}" srcOrd="1" destOrd="1" presId="urn:microsoft.com/office/officeart/2005/8/layout/cycle4"/>
    <dgm:cxn modelId="{46050EFF-41DA-410E-8FCE-2AAAA0797CC2}" type="presOf" srcId="{BBAAAFE5-CF7F-4CE7-BBD2-30C13BD65737}" destId="{0080994C-E3C8-46B7-B622-BBFFF6200E3A}" srcOrd="0" destOrd="0" presId="urn:microsoft.com/office/officeart/2005/8/layout/cycle4"/>
    <dgm:cxn modelId="{7040E941-F7D6-46FD-93E1-FF6EB49AA797}" type="presParOf" srcId="{8ABB33D1-3B0F-4361-80E5-9E347A013E2E}" destId="{D3559D93-FBD5-4947-A3FB-F31DAA54C810}" srcOrd="0" destOrd="0" presId="urn:microsoft.com/office/officeart/2005/8/layout/cycle4"/>
    <dgm:cxn modelId="{758D167F-2B5E-4433-A2E9-49DB24FDC430}" type="presParOf" srcId="{D3559D93-FBD5-4947-A3FB-F31DAA54C810}" destId="{D24B26D6-BAE9-4A5F-A0D6-3B0FBBD8ECBE}" srcOrd="0" destOrd="0" presId="urn:microsoft.com/office/officeart/2005/8/layout/cycle4"/>
    <dgm:cxn modelId="{2D4259F0-3978-405B-9067-1281B172ED7A}" type="presParOf" srcId="{D24B26D6-BAE9-4A5F-A0D6-3B0FBBD8ECBE}" destId="{5D984F12-5111-4FE2-B69C-35FA4BF39852}" srcOrd="0" destOrd="0" presId="urn:microsoft.com/office/officeart/2005/8/layout/cycle4"/>
    <dgm:cxn modelId="{B0803497-D4B0-40C1-938D-ED7A740C1A45}" type="presParOf" srcId="{D24B26D6-BAE9-4A5F-A0D6-3B0FBBD8ECBE}" destId="{3ADD2FF1-326B-407C-82E6-77D463C67D2C}" srcOrd="1" destOrd="0" presId="urn:microsoft.com/office/officeart/2005/8/layout/cycle4"/>
    <dgm:cxn modelId="{73C01AD8-78EF-424E-BA4B-3D757FDC6CBA}" type="presParOf" srcId="{D3559D93-FBD5-4947-A3FB-F31DAA54C810}" destId="{757194AE-8796-4FA7-9DF6-0E8E999805C1}" srcOrd="1" destOrd="0" presId="urn:microsoft.com/office/officeart/2005/8/layout/cycle4"/>
    <dgm:cxn modelId="{B99A6C9F-B4A6-4CFB-83DE-CBFE744AD753}" type="presParOf" srcId="{757194AE-8796-4FA7-9DF6-0E8E999805C1}" destId="{04ECDBF8-E759-4A73-AD7E-268DF450EDBE}" srcOrd="0" destOrd="0" presId="urn:microsoft.com/office/officeart/2005/8/layout/cycle4"/>
    <dgm:cxn modelId="{3DE53FDA-59DB-4945-A772-8431EDD944B1}" type="presParOf" srcId="{757194AE-8796-4FA7-9DF6-0E8E999805C1}" destId="{8525D67E-7BE7-4A92-8FEE-7B112101A97C}" srcOrd="1" destOrd="0" presId="urn:microsoft.com/office/officeart/2005/8/layout/cycle4"/>
    <dgm:cxn modelId="{DEAC7ED9-B9AA-4883-B062-92204634E4DB}" type="presParOf" srcId="{D3559D93-FBD5-4947-A3FB-F31DAA54C810}" destId="{9CD38B04-401B-4029-BC86-0419900C3AE6}" srcOrd="2" destOrd="0" presId="urn:microsoft.com/office/officeart/2005/8/layout/cycle4"/>
    <dgm:cxn modelId="{76B91FD1-24A0-4C56-90E3-57AE5DF402B2}" type="presParOf" srcId="{9CD38B04-401B-4029-BC86-0419900C3AE6}" destId="{4AA19817-C87A-4231-95D4-781D46A5B5AC}" srcOrd="0" destOrd="0" presId="urn:microsoft.com/office/officeart/2005/8/layout/cycle4"/>
    <dgm:cxn modelId="{946EC855-1001-4542-B98A-90E58C32182C}" type="presParOf" srcId="{9CD38B04-401B-4029-BC86-0419900C3AE6}" destId="{C101B0D8-2822-4344-BA30-A8E44CB833AB}" srcOrd="1" destOrd="0" presId="urn:microsoft.com/office/officeart/2005/8/layout/cycle4"/>
    <dgm:cxn modelId="{DB75CBCD-86A3-4EAB-9F48-E747F8E459ED}" type="presParOf" srcId="{D3559D93-FBD5-4947-A3FB-F31DAA54C810}" destId="{6F9DEC30-9EA1-4D05-82BE-26E1E0D8C217}" srcOrd="3" destOrd="0" presId="urn:microsoft.com/office/officeart/2005/8/layout/cycle4"/>
    <dgm:cxn modelId="{24ABD6EB-C61E-4894-B7EE-747362938D01}" type="presParOf" srcId="{6F9DEC30-9EA1-4D05-82BE-26E1E0D8C217}" destId="{29A011CF-E08D-40D4-8EA7-0B6B66461928}" srcOrd="0" destOrd="0" presId="urn:microsoft.com/office/officeart/2005/8/layout/cycle4"/>
    <dgm:cxn modelId="{1CDC27AD-8ECA-4857-A87F-B486C4A04D54}" type="presParOf" srcId="{6F9DEC30-9EA1-4D05-82BE-26E1E0D8C217}" destId="{91DB3156-3A48-4AB5-B7EA-319EEB44E11E}" srcOrd="1" destOrd="0" presId="urn:microsoft.com/office/officeart/2005/8/layout/cycle4"/>
    <dgm:cxn modelId="{5D7112DE-FA36-48D2-A350-BFBD87C36D84}" type="presParOf" srcId="{D3559D93-FBD5-4947-A3FB-F31DAA54C810}" destId="{473961A1-128F-4051-9F4B-28502E7CC20E}" srcOrd="4" destOrd="0" presId="urn:microsoft.com/office/officeart/2005/8/layout/cycle4"/>
    <dgm:cxn modelId="{4F2BD1B4-45BF-4973-98B5-D150782A8F62}" type="presParOf" srcId="{8ABB33D1-3B0F-4361-80E5-9E347A013E2E}" destId="{7D528CDB-0F24-49E9-944C-B668BC60E23E}" srcOrd="1" destOrd="0" presId="urn:microsoft.com/office/officeart/2005/8/layout/cycle4"/>
    <dgm:cxn modelId="{6B73017B-832C-4EBB-BD19-F3F8F60010FD}" type="presParOf" srcId="{7D528CDB-0F24-49E9-944C-B668BC60E23E}" destId="{E32B00BA-A2BF-4BB8-88B6-FD5A0C7A3EA9}" srcOrd="0" destOrd="0" presId="urn:microsoft.com/office/officeart/2005/8/layout/cycle4"/>
    <dgm:cxn modelId="{5FDDAB9C-D52A-4970-8AFB-6F3F1EDB2816}" type="presParOf" srcId="{7D528CDB-0F24-49E9-944C-B668BC60E23E}" destId="{102A1790-59D8-4534-ACD2-11D0B5B612C1}" srcOrd="1" destOrd="0" presId="urn:microsoft.com/office/officeart/2005/8/layout/cycle4"/>
    <dgm:cxn modelId="{65B968F5-9765-4AD4-AA88-A56484C94AAB}" type="presParOf" srcId="{7D528CDB-0F24-49E9-944C-B668BC60E23E}" destId="{6DAE5DE7-00A1-4A0F-AC6F-3CE3503DD5EF}" srcOrd="2" destOrd="0" presId="urn:microsoft.com/office/officeart/2005/8/layout/cycle4"/>
    <dgm:cxn modelId="{D9A5F78D-EDCB-404A-A65D-B666B8BF8EA9}" type="presParOf" srcId="{7D528CDB-0F24-49E9-944C-B668BC60E23E}" destId="{0080994C-E3C8-46B7-B622-BBFFF6200E3A}" srcOrd="3" destOrd="0" presId="urn:microsoft.com/office/officeart/2005/8/layout/cycle4"/>
    <dgm:cxn modelId="{2F8632DB-EB1F-422B-ACF9-B90B3745F455}" type="presParOf" srcId="{7D528CDB-0F24-49E9-944C-B668BC60E23E}" destId="{79E29BAA-7C11-4492-8806-59850EDEAD43}" srcOrd="4" destOrd="0" presId="urn:microsoft.com/office/officeart/2005/8/layout/cycle4"/>
    <dgm:cxn modelId="{47D5A3EE-E99A-4A8B-8EF1-486BC4A58BCF}" type="presParOf" srcId="{8ABB33D1-3B0F-4361-80E5-9E347A013E2E}" destId="{B28FF7A8-1232-40D3-84D4-E07D71831F24}" srcOrd="2" destOrd="0" presId="urn:microsoft.com/office/officeart/2005/8/layout/cycle4"/>
    <dgm:cxn modelId="{FC2D6E79-E142-4FC6-A23D-299664E38AE1}" type="presParOf" srcId="{8ABB33D1-3B0F-4361-80E5-9E347A013E2E}" destId="{E7DBBFD2-B29D-4BE9-8A37-1EFBD2EA935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The </a:t>
          </a:r>
          <a:r>
            <a:rPr lang="fr-FR" dirty="0" err="1"/>
            <a:t>project</a:t>
          </a:r>
          <a:r>
            <a:rPr lang="fr-FR" dirty="0"/>
            <a:t>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DE529FAD-6579-4EED-8BB1-AE28BD320215}">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Introduction</a:t>
          </a:r>
        </a:p>
      </dgm:t>
    </dgm:pt>
    <dgm:pt modelId="{6C21D3FC-A8C4-4E64-AE11-75A463CD8B00}" type="parTrans" cxnId="{122B2EA9-A4B7-448A-B377-6DB54948AF88}">
      <dgm:prSet/>
      <dgm:spPr/>
      <dgm:t>
        <a:bodyPr/>
        <a:lstStyle/>
        <a:p>
          <a:endParaRPr lang="fr-FR"/>
        </a:p>
      </dgm:t>
    </dgm:pt>
    <dgm:pt modelId="{5C9921F1-6094-4443-BDFF-A1A43B5BEB39}" type="sibTrans" cxnId="{122B2EA9-A4B7-448A-B377-6DB54948AF88}">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907982DD-AA53-4741-9BC6-47434B4319D9}" type="pres">
      <dgm:prSet presAssocID="{DE529FAD-6579-4EED-8BB1-AE28BD320215}" presName="parTxOnly" presStyleLbl="node1" presStyleIdx="1" presStyleCnt="4" custLinFactNeighborX="66869">
        <dgm:presLayoutVars>
          <dgm:chMax val="0"/>
          <dgm:chPref val="0"/>
          <dgm:bulletEnabled val="1"/>
        </dgm:presLayoutVars>
      </dgm:prSet>
      <dgm:spPr/>
    </dgm:pt>
    <dgm:pt modelId="{4594DBA8-7ADB-4CBE-83E0-902ED668282B}" type="pres">
      <dgm:prSet presAssocID="{5C9921F1-6094-4443-BDFF-A1A43B5BEB39}" presName="parTxOnlySpace" presStyleCnt="0"/>
      <dgm:spPr/>
    </dgm:pt>
    <dgm:pt modelId="{17F18141-8ED4-45A2-890C-4AB34FFE90EE}" type="pres">
      <dgm:prSet presAssocID="{4C99F5F4-72BC-46F5-931B-EC9C1DABD56C}" presName="parTxOnly" presStyleLbl="node1" presStyleIdx="2"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24271C20-AC14-4915-8657-D059F6A6B583}" type="presOf" srcId="{DE529FAD-6579-4EED-8BB1-AE28BD320215}" destId="{907982DD-AA53-4741-9BC6-47434B4319D9}" srcOrd="0" destOrd="0" presId="urn:microsoft.com/office/officeart/2005/8/layout/chevron1"/>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2"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22B2EA9-A4B7-448A-B377-6DB54948AF88}" srcId="{C136BC87-3821-4952-8600-6FF6E9413ACF}" destId="{DE529FAD-6579-4EED-8BB1-AE28BD320215}" srcOrd="1" destOrd="0" parTransId="{6C21D3FC-A8C4-4E64-AE11-75A463CD8B00}" sibTransId="{5C9921F1-6094-4443-BDFF-A1A43B5BEB39}"/>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1D8F75AC-9205-4C61-A50C-45A146E92826}" type="presParOf" srcId="{93AB88F8-93ED-4B2A-9CEA-FF529E15DD26}" destId="{907982DD-AA53-4741-9BC6-47434B4319D9}" srcOrd="2" destOrd="0" presId="urn:microsoft.com/office/officeart/2005/8/layout/chevron1"/>
    <dgm:cxn modelId="{6F453A06-0406-4D4D-A0D2-EEF8E0654BB1}" type="presParOf" srcId="{93AB88F8-93ED-4B2A-9CEA-FF529E15DD26}" destId="{4594DBA8-7ADB-4CBE-83E0-902ED668282B}" srcOrd="3" destOrd="0" presId="urn:microsoft.com/office/officeart/2005/8/layout/chevron1"/>
    <dgm:cxn modelId="{0D4CF8B9-DDAA-4BC0-A085-0E01EB52D130}" type="presParOf" srcId="{93AB88F8-93ED-4B2A-9CEA-FF529E15DD26}" destId="{17F18141-8ED4-45A2-890C-4AB34FFE90EE}" srcOrd="4" destOrd="0" presId="urn:microsoft.com/office/officeart/2005/8/layout/chevron1"/>
    <dgm:cxn modelId="{B3946A39-B9CC-4C02-8DB3-7F498A6DA7EE}" type="presParOf" srcId="{93AB88F8-93ED-4B2A-9CEA-FF529E15DD26}" destId="{ADB7B39D-B916-402F-B9DC-52A247A5816E}"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The </a:t>
          </a:r>
          <a:r>
            <a:rPr lang="fr-FR" dirty="0" err="1"/>
            <a:t>project</a:t>
          </a:r>
          <a:r>
            <a:rPr lang="fr-FR" dirty="0"/>
            <a:t>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DE529FAD-6579-4EED-8BB1-AE28BD320215}">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Introduction</a:t>
          </a:r>
        </a:p>
      </dgm:t>
    </dgm:pt>
    <dgm:pt modelId="{6C21D3FC-A8C4-4E64-AE11-75A463CD8B00}" type="parTrans" cxnId="{122B2EA9-A4B7-448A-B377-6DB54948AF88}">
      <dgm:prSet/>
      <dgm:spPr/>
      <dgm:t>
        <a:bodyPr/>
        <a:lstStyle/>
        <a:p>
          <a:endParaRPr lang="fr-FR"/>
        </a:p>
      </dgm:t>
    </dgm:pt>
    <dgm:pt modelId="{5C9921F1-6094-4443-BDFF-A1A43B5BEB39}" type="sibTrans" cxnId="{122B2EA9-A4B7-448A-B377-6DB54948AF88}">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907982DD-AA53-4741-9BC6-47434B4319D9}" type="pres">
      <dgm:prSet presAssocID="{DE529FAD-6579-4EED-8BB1-AE28BD320215}" presName="parTxOnly" presStyleLbl="node1" presStyleIdx="1" presStyleCnt="4" custLinFactNeighborX="66869">
        <dgm:presLayoutVars>
          <dgm:chMax val="0"/>
          <dgm:chPref val="0"/>
          <dgm:bulletEnabled val="1"/>
        </dgm:presLayoutVars>
      </dgm:prSet>
      <dgm:spPr/>
    </dgm:pt>
    <dgm:pt modelId="{4594DBA8-7ADB-4CBE-83E0-902ED668282B}" type="pres">
      <dgm:prSet presAssocID="{5C9921F1-6094-4443-BDFF-A1A43B5BEB39}" presName="parTxOnlySpace" presStyleCnt="0"/>
      <dgm:spPr/>
    </dgm:pt>
    <dgm:pt modelId="{17F18141-8ED4-45A2-890C-4AB34FFE90EE}" type="pres">
      <dgm:prSet presAssocID="{4C99F5F4-72BC-46F5-931B-EC9C1DABD56C}" presName="parTxOnly" presStyleLbl="node1" presStyleIdx="2"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24271C20-AC14-4915-8657-D059F6A6B583}" type="presOf" srcId="{DE529FAD-6579-4EED-8BB1-AE28BD320215}" destId="{907982DD-AA53-4741-9BC6-47434B4319D9}" srcOrd="0" destOrd="0" presId="urn:microsoft.com/office/officeart/2005/8/layout/chevron1"/>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2"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22B2EA9-A4B7-448A-B377-6DB54948AF88}" srcId="{C136BC87-3821-4952-8600-6FF6E9413ACF}" destId="{DE529FAD-6579-4EED-8BB1-AE28BD320215}" srcOrd="1" destOrd="0" parTransId="{6C21D3FC-A8C4-4E64-AE11-75A463CD8B00}" sibTransId="{5C9921F1-6094-4443-BDFF-A1A43B5BEB39}"/>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1D8F75AC-9205-4C61-A50C-45A146E92826}" type="presParOf" srcId="{93AB88F8-93ED-4B2A-9CEA-FF529E15DD26}" destId="{907982DD-AA53-4741-9BC6-47434B4319D9}" srcOrd="2" destOrd="0" presId="urn:microsoft.com/office/officeart/2005/8/layout/chevron1"/>
    <dgm:cxn modelId="{6F453A06-0406-4D4D-A0D2-EEF8E0654BB1}" type="presParOf" srcId="{93AB88F8-93ED-4B2A-9CEA-FF529E15DD26}" destId="{4594DBA8-7ADB-4CBE-83E0-902ED668282B}" srcOrd="3" destOrd="0" presId="urn:microsoft.com/office/officeart/2005/8/layout/chevron1"/>
    <dgm:cxn modelId="{0D4CF8B9-DDAA-4BC0-A085-0E01EB52D130}" type="presParOf" srcId="{93AB88F8-93ED-4B2A-9CEA-FF529E15DD26}" destId="{17F18141-8ED4-45A2-890C-4AB34FFE90EE}" srcOrd="4" destOrd="0" presId="urn:microsoft.com/office/officeart/2005/8/layout/chevron1"/>
    <dgm:cxn modelId="{B3946A39-B9CC-4C02-8DB3-7F498A6DA7EE}" type="presParOf" srcId="{93AB88F8-93ED-4B2A-9CEA-FF529E15DD26}" destId="{ADB7B39D-B916-402F-B9DC-52A247A5816E}"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The </a:t>
          </a:r>
          <a:r>
            <a:rPr lang="fr-FR" dirty="0" err="1"/>
            <a:t>project</a:t>
          </a:r>
          <a:r>
            <a:rPr lang="fr-FR" dirty="0"/>
            <a:t>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DE529FAD-6579-4EED-8BB1-AE28BD320215}">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Introduction</a:t>
          </a:r>
        </a:p>
      </dgm:t>
    </dgm:pt>
    <dgm:pt modelId="{6C21D3FC-A8C4-4E64-AE11-75A463CD8B00}" type="parTrans" cxnId="{122B2EA9-A4B7-448A-B377-6DB54948AF88}">
      <dgm:prSet/>
      <dgm:spPr/>
      <dgm:t>
        <a:bodyPr/>
        <a:lstStyle/>
        <a:p>
          <a:endParaRPr lang="fr-FR"/>
        </a:p>
      </dgm:t>
    </dgm:pt>
    <dgm:pt modelId="{5C9921F1-6094-4443-BDFF-A1A43B5BEB39}" type="sibTrans" cxnId="{122B2EA9-A4B7-448A-B377-6DB54948AF88}">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907982DD-AA53-4741-9BC6-47434B4319D9}" type="pres">
      <dgm:prSet presAssocID="{DE529FAD-6579-4EED-8BB1-AE28BD320215}" presName="parTxOnly" presStyleLbl="node1" presStyleIdx="1" presStyleCnt="4" custLinFactNeighborX="66869">
        <dgm:presLayoutVars>
          <dgm:chMax val="0"/>
          <dgm:chPref val="0"/>
          <dgm:bulletEnabled val="1"/>
        </dgm:presLayoutVars>
      </dgm:prSet>
      <dgm:spPr/>
    </dgm:pt>
    <dgm:pt modelId="{4594DBA8-7ADB-4CBE-83E0-902ED668282B}" type="pres">
      <dgm:prSet presAssocID="{5C9921F1-6094-4443-BDFF-A1A43B5BEB39}" presName="parTxOnlySpace" presStyleCnt="0"/>
      <dgm:spPr/>
    </dgm:pt>
    <dgm:pt modelId="{17F18141-8ED4-45A2-890C-4AB34FFE90EE}" type="pres">
      <dgm:prSet presAssocID="{4C99F5F4-72BC-46F5-931B-EC9C1DABD56C}" presName="parTxOnly" presStyleLbl="node1" presStyleIdx="2"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24271C20-AC14-4915-8657-D059F6A6B583}" type="presOf" srcId="{DE529FAD-6579-4EED-8BB1-AE28BD320215}" destId="{907982DD-AA53-4741-9BC6-47434B4319D9}" srcOrd="0" destOrd="0" presId="urn:microsoft.com/office/officeart/2005/8/layout/chevron1"/>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2"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22B2EA9-A4B7-448A-B377-6DB54948AF88}" srcId="{C136BC87-3821-4952-8600-6FF6E9413ACF}" destId="{DE529FAD-6579-4EED-8BB1-AE28BD320215}" srcOrd="1" destOrd="0" parTransId="{6C21D3FC-A8C4-4E64-AE11-75A463CD8B00}" sibTransId="{5C9921F1-6094-4443-BDFF-A1A43B5BEB39}"/>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1D8F75AC-9205-4C61-A50C-45A146E92826}" type="presParOf" srcId="{93AB88F8-93ED-4B2A-9CEA-FF529E15DD26}" destId="{907982DD-AA53-4741-9BC6-47434B4319D9}" srcOrd="2" destOrd="0" presId="urn:microsoft.com/office/officeart/2005/8/layout/chevron1"/>
    <dgm:cxn modelId="{6F453A06-0406-4D4D-A0D2-EEF8E0654BB1}" type="presParOf" srcId="{93AB88F8-93ED-4B2A-9CEA-FF529E15DD26}" destId="{4594DBA8-7ADB-4CBE-83E0-902ED668282B}" srcOrd="3" destOrd="0" presId="urn:microsoft.com/office/officeart/2005/8/layout/chevron1"/>
    <dgm:cxn modelId="{0D4CF8B9-DDAA-4BC0-A085-0E01EB52D130}" type="presParOf" srcId="{93AB88F8-93ED-4B2A-9CEA-FF529E15DD26}" destId="{17F18141-8ED4-45A2-890C-4AB34FFE90EE}" srcOrd="4" destOrd="0" presId="urn:microsoft.com/office/officeart/2005/8/layout/chevron1"/>
    <dgm:cxn modelId="{B3946A39-B9CC-4C02-8DB3-7F498A6DA7EE}" type="presParOf" srcId="{93AB88F8-93ED-4B2A-9CEA-FF529E15DD26}" destId="{ADB7B39D-B916-402F-B9DC-52A247A5816E}"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C6324809-031F-4999-A947-630892EE1B91}" type="parTrans" cxnId="{D2BDFA61-AA59-4E6B-9690-5CBF9B5422FF}">
      <dgm:prSet/>
      <dgm:spPr/>
      <dgm:t>
        <a:bodyPr/>
        <a:lstStyle/>
        <a:p>
          <a:endParaRPr lang="fr-FR"/>
        </a:p>
      </dgm:t>
    </dgm:pt>
    <dgm:pt modelId="{BB4BA8AF-1EC3-4FD6-B377-1447B6687E11}" type="sibTrans" cxnId="{D2BDFA61-AA59-4E6B-9690-5CBF9B5422FF}">
      <dgm:prSet/>
      <dgm:spPr/>
      <dgm:t>
        <a:bodyPr/>
        <a:lstStyle/>
        <a:p>
          <a:endParaRPr lang="fr-FR"/>
        </a:p>
      </dgm:t>
    </dgm:pt>
    <dgm:pt modelId="{4C99F5F4-72BC-46F5-931B-EC9C1DABD56C}">
      <dgm:prSet phldrT="[Texte]"/>
      <dgm:spPr>
        <a:solidFill>
          <a:schemeClr val="bg1">
            <a:lumMod val="95000"/>
          </a:schemeClr>
        </a:solidFill>
      </dgm:spPr>
      <dgm:t>
        <a:bodyPr/>
        <a:lstStyle/>
        <a:p>
          <a:r>
            <a:rPr lang="fr-FR" dirty="0"/>
            <a:t>Introduction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97B9FA90-DEEC-4D5F-9EC2-BB58633CFC38}">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The </a:t>
          </a:r>
          <a:r>
            <a:rPr lang="fr-FR" b="1" dirty="0" err="1">
              <a:effectLst>
                <a:outerShdw blurRad="38100" dist="38100" dir="2700000" algn="tl">
                  <a:srgbClr val="000000">
                    <a:alpha val="43137"/>
                  </a:srgbClr>
                </a:outerShdw>
              </a:effectLst>
            </a:rPr>
            <a:t>project</a:t>
          </a:r>
          <a:endParaRPr lang="fr-FR" b="1" dirty="0">
            <a:effectLst>
              <a:outerShdw blurRad="38100" dist="38100" dir="2700000" algn="tl">
                <a:srgbClr val="000000">
                  <a:alpha val="43137"/>
                </a:srgbClr>
              </a:outerShdw>
            </a:effectLst>
          </a:endParaRPr>
        </a:p>
      </dgm:t>
    </dgm:pt>
    <dgm:pt modelId="{AE51A755-366B-4173-98EE-6AF5CDF976CB}" type="parTrans" cxnId="{9D3DAC26-465E-4D92-992D-2BD7EA40A50B}">
      <dgm:prSet/>
      <dgm:spPr/>
      <dgm:t>
        <a:bodyPr/>
        <a:lstStyle/>
        <a:p>
          <a:endParaRPr lang="fr-FR"/>
        </a:p>
      </dgm:t>
    </dgm:pt>
    <dgm:pt modelId="{3197C9D0-A751-4F2D-A228-6E82BEF1F047}" type="sibTrans" cxnId="{9D3DAC26-465E-4D92-992D-2BD7EA40A50B}">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F18141-8ED4-45A2-890C-4AB34FFE90EE}" type="pres">
      <dgm:prSet presAssocID="{4C99F5F4-72BC-46F5-931B-EC9C1DABD56C}" presName="parTxOnly" presStyleLbl="node1" presStyleIdx="1"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7B5B3F52-A24A-44C0-9E86-D3E471920A51}" type="pres">
      <dgm:prSet presAssocID="{97B9FA90-DEEC-4D5F-9EC2-BB58633CFC38}" presName="parTxOnly" presStyleLbl="node1" presStyleIdx="2" presStyleCnt="4" custLinFactNeighborX="66869">
        <dgm:presLayoutVars>
          <dgm:chMax val="0"/>
          <dgm:chPref val="0"/>
          <dgm:bulletEnabled val="1"/>
        </dgm:presLayoutVars>
      </dgm:prSet>
      <dgm:spPr/>
    </dgm:pt>
    <dgm:pt modelId="{5E9E98C0-173F-421D-AD38-28A18CFFBABA}" type="pres">
      <dgm:prSet presAssocID="{3197C9D0-A751-4F2D-A228-6E82BEF1F047}"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9D3DAC26-465E-4D92-992D-2BD7EA40A50B}" srcId="{C136BC87-3821-4952-8600-6FF6E9413ACF}" destId="{97B9FA90-DEEC-4D5F-9EC2-BB58633CFC38}" srcOrd="2" destOrd="0" parTransId="{AE51A755-366B-4173-98EE-6AF5CDF976CB}" sibTransId="{3197C9D0-A751-4F2D-A228-6E82BEF1F047}"/>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7CBED857-CA74-4E06-9CFE-E450A711174E}" type="presOf" srcId="{97B9FA90-DEEC-4D5F-9EC2-BB58633CFC38}" destId="{7B5B3F52-A24A-44C0-9E86-D3E471920A51}" srcOrd="0" destOrd="0" presId="urn:microsoft.com/office/officeart/2005/8/layout/chevron1"/>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1"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0D4CF8B9-DDAA-4BC0-A085-0E01EB52D130}" type="presParOf" srcId="{93AB88F8-93ED-4B2A-9CEA-FF529E15DD26}" destId="{17F18141-8ED4-45A2-890C-4AB34FFE90EE}" srcOrd="2" destOrd="0" presId="urn:microsoft.com/office/officeart/2005/8/layout/chevron1"/>
    <dgm:cxn modelId="{B3946A39-B9CC-4C02-8DB3-7F498A6DA7EE}" type="presParOf" srcId="{93AB88F8-93ED-4B2A-9CEA-FF529E15DD26}" destId="{ADB7B39D-B916-402F-B9DC-52A247A5816E}" srcOrd="3" destOrd="0" presId="urn:microsoft.com/office/officeart/2005/8/layout/chevron1"/>
    <dgm:cxn modelId="{A4BE91D4-BA25-468C-A846-89B04CDA4051}" type="presParOf" srcId="{93AB88F8-93ED-4B2A-9CEA-FF529E15DD26}" destId="{7B5B3F52-A24A-44C0-9E86-D3E471920A51}" srcOrd="4" destOrd="0" presId="urn:microsoft.com/office/officeart/2005/8/layout/chevron1"/>
    <dgm:cxn modelId="{617A48B6-0781-45CF-A26F-84253A1DC8C6}" type="presParOf" srcId="{93AB88F8-93ED-4B2A-9CEA-FF529E15DD26}" destId="{5E9E98C0-173F-421D-AD38-28A18CFFBABA}"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4C99F5F4-72BC-46F5-931B-EC9C1DABD56C}">
      <dgm:prSet phldrT="[Texte]"/>
      <dgm:spPr>
        <a:solidFill>
          <a:schemeClr val="bg1">
            <a:lumMod val="95000"/>
          </a:schemeClr>
        </a:solidFill>
      </dgm:spPr>
      <dgm:t>
        <a:bodyPr/>
        <a:lstStyle/>
        <a:p>
          <a:r>
            <a:rPr lang="fr-FR" dirty="0"/>
            <a:t>Introduction </a:t>
          </a:r>
        </a:p>
      </dgm:t>
    </dgm:pt>
    <dgm:pt modelId="{590A165C-762F-4AF3-8649-12C9FB62E9DE}" type="parTrans" cxnId="{E3CA4C5A-1C5D-4D3B-92EC-E8AD63AD1D21}">
      <dgm:prSet/>
      <dgm:spPr/>
      <dgm:t>
        <a:bodyPr/>
        <a:lstStyle/>
        <a:p>
          <a:endParaRPr lang="fr-FR"/>
        </a:p>
      </dgm:t>
    </dgm:pt>
    <dgm:pt modelId="{BD5BF703-C695-4BDE-8FC6-7F8B462C93B9}" type="sibTrans" cxnId="{E3CA4C5A-1C5D-4D3B-92EC-E8AD63AD1D21}">
      <dgm:prSet/>
      <dgm:spPr/>
      <dgm:t>
        <a:bodyPr/>
        <a:lstStyle/>
        <a:p>
          <a:endParaRPr lang="fr-FR"/>
        </a:p>
      </dgm:t>
    </dgm:pt>
    <dgm:pt modelId="{CE9655B0-3AD6-46F7-A7BB-B6E7A7E28CE3}">
      <dgm:prSet phldrT="[Texte]"/>
      <dgm:spPr>
        <a:solidFill>
          <a:schemeClr val="bg1">
            <a:lumMod val="95000"/>
          </a:schemeClr>
        </a:solidFill>
      </dgm:spPr>
      <dgm:t>
        <a:bodyPr/>
        <a:lstStyle/>
        <a:p>
          <a:r>
            <a:rPr lang="fr-FR" dirty="0" err="1"/>
            <a:t>Sustainbility</a:t>
          </a:r>
          <a:endParaRPr lang="fr-FR" dirty="0"/>
        </a:p>
      </dgm:t>
    </dgm:pt>
    <dgm:pt modelId="{3B49C36B-905D-4BB9-9466-98D4CFC57BE7}" type="parTrans" cxnId="{4E1C4B50-ED8D-407E-A586-AB778C4172DE}">
      <dgm:prSet/>
      <dgm:spPr/>
      <dgm:t>
        <a:bodyPr/>
        <a:lstStyle/>
        <a:p>
          <a:endParaRPr lang="fr-FR"/>
        </a:p>
      </dgm:t>
    </dgm:pt>
    <dgm:pt modelId="{973F9515-9F56-49BB-B3B7-08F8C0C62556}" type="sibTrans" cxnId="{4E1C4B50-ED8D-407E-A586-AB778C4172DE}">
      <dgm:prSet/>
      <dgm:spPr/>
      <dgm:t>
        <a:bodyPr/>
        <a:lstStyle/>
        <a:p>
          <a:endParaRPr lang="fr-FR"/>
        </a:p>
      </dgm:t>
    </dgm:pt>
    <dgm:pt modelId="{97B9FA90-DEEC-4D5F-9EC2-BB58633CFC38}">
      <dgm:prSet phldrT="[Texte]"/>
      <dgm:spPr>
        <a:solidFill>
          <a:schemeClr val="tx2"/>
        </a:solidFill>
        <a:ln>
          <a:noFill/>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gm:spPr>
      <dgm:t>
        <a:bodyPr/>
        <a:lstStyle/>
        <a:p>
          <a:r>
            <a:rPr lang="fr-FR" b="1" dirty="0">
              <a:effectLst>
                <a:outerShdw blurRad="38100" dist="38100" dir="2700000" algn="tl">
                  <a:srgbClr val="000000">
                    <a:alpha val="43137"/>
                  </a:srgbClr>
                </a:outerShdw>
              </a:effectLst>
            </a:rPr>
            <a:t>The </a:t>
          </a:r>
          <a:r>
            <a:rPr lang="fr-FR" b="1" dirty="0" err="1">
              <a:effectLst>
                <a:outerShdw blurRad="38100" dist="38100" dir="2700000" algn="tl">
                  <a:srgbClr val="000000">
                    <a:alpha val="43137"/>
                  </a:srgbClr>
                </a:outerShdw>
              </a:effectLst>
            </a:rPr>
            <a:t>project</a:t>
          </a:r>
          <a:endParaRPr lang="fr-FR" b="1" dirty="0">
            <a:effectLst>
              <a:outerShdw blurRad="38100" dist="38100" dir="2700000" algn="tl">
                <a:srgbClr val="000000">
                  <a:alpha val="43137"/>
                </a:srgbClr>
              </a:outerShdw>
            </a:effectLst>
          </a:endParaRPr>
        </a:p>
      </dgm:t>
    </dgm:pt>
    <dgm:pt modelId="{AE51A755-366B-4173-98EE-6AF5CDF976CB}" type="parTrans" cxnId="{9D3DAC26-465E-4D92-992D-2BD7EA40A50B}">
      <dgm:prSet/>
      <dgm:spPr/>
      <dgm:t>
        <a:bodyPr/>
        <a:lstStyle/>
        <a:p>
          <a:endParaRPr lang="fr-FR"/>
        </a:p>
      </dgm:t>
    </dgm:pt>
    <dgm:pt modelId="{3197C9D0-A751-4F2D-A228-6E82BEF1F047}" type="sibTrans" cxnId="{9D3DAC26-465E-4D92-992D-2BD7EA40A50B}">
      <dgm:prSet/>
      <dgm:spPr/>
      <dgm:t>
        <a:bodyPr/>
        <a:lstStyle/>
        <a:p>
          <a:endParaRPr lang="fr-FR"/>
        </a:p>
      </dgm:t>
    </dgm:pt>
    <dgm:pt modelId="{383DE007-BD83-4D4E-AEEB-B949C82A1D42}">
      <dgm:prSet phldrT="[Texte]" custT="1"/>
      <dgm:spPr>
        <a:solidFill>
          <a:schemeClr val="bg1">
            <a:lumMod val="95000"/>
          </a:schemeClr>
        </a:solidFill>
        <a:ln w="38100">
          <a:solidFill>
            <a:schemeClr val="bg1">
              <a:lumMod val="95000"/>
            </a:schemeClr>
          </a:solidFill>
        </a:ln>
        <a:effectLst>
          <a:reflection blurRad="6350" stA="52000" endA="300" endPos="35000" dir="5400000" sy="-100000" algn="bl" rotWithShape="0"/>
        </a:effectLst>
      </dgm:spPr>
      <dgm:t>
        <a:bodyPr>
          <a:sp3d extrusionH="57150">
            <a:bevelT w="38100" h="38100" prst="angle"/>
          </a:sp3d>
        </a:bodyPr>
        <a:lstStyle/>
        <a:p>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gm:t>
    </dgm:pt>
    <dgm:pt modelId="{BB4BA8AF-1EC3-4FD6-B377-1447B6687E11}" type="sibTrans" cxnId="{D2BDFA61-AA59-4E6B-9690-5CBF9B5422FF}">
      <dgm:prSet/>
      <dgm:spPr/>
      <dgm:t>
        <a:bodyPr/>
        <a:lstStyle/>
        <a:p>
          <a:endParaRPr lang="fr-FR"/>
        </a:p>
      </dgm:t>
    </dgm:pt>
    <dgm:pt modelId="{C6324809-031F-4999-A947-630892EE1B91}" type="parTrans" cxnId="{D2BDFA61-AA59-4E6B-9690-5CBF9B5422FF}">
      <dgm:prSet/>
      <dgm:spPr/>
      <dgm:t>
        <a:bodyPr/>
        <a:lstStyle/>
        <a:p>
          <a:endParaRPr lang="fr-FR"/>
        </a:p>
      </dgm:t>
    </dgm:pt>
    <dgm:pt modelId="{93AB88F8-93ED-4B2A-9CEA-FF529E15DD26}" type="pres">
      <dgm:prSet presAssocID="{C136BC87-3821-4952-8600-6FF6E9413ACF}" presName="Name0" presStyleCnt="0">
        <dgm:presLayoutVars>
          <dgm:dir/>
          <dgm:animLvl val="lvl"/>
          <dgm:resizeHandles val="exact"/>
        </dgm:presLayoutVars>
      </dgm:prSet>
      <dgm:spPr/>
    </dgm:pt>
    <dgm:pt modelId="{44C4ECC2-F1D9-4CFB-A43D-EC37AF576922}" type="pres">
      <dgm:prSet presAssocID="{383DE007-BD83-4D4E-AEEB-B949C82A1D42}" presName="parTxOnly" presStyleLbl="node1" presStyleIdx="0" presStyleCnt="4" custLinFactNeighborX="39468">
        <dgm:presLayoutVars>
          <dgm:chMax val="0"/>
          <dgm:chPref val="0"/>
          <dgm:bulletEnabled val="1"/>
        </dgm:presLayoutVars>
      </dgm:prSet>
      <dgm:spPr/>
    </dgm:pt>
    <dgm:pt modelId="{70AFDE1D-C3FC-42AA-8DC7-5E57ABD3C10C}" type="pres">
      <dgm:prSet presAssocID="{BB4BA8AF-1EC3-4FD6-B377-1447B6687E11}" presName="parTxOnlySpace" presStyleCnt="0"/>
      <dgm:spPr/>
    </dgm:pt>
    <dgm:pt modelId="{17F18141-8ED4-45A2-890C-4AB34FFE90EE}" type="pres">
      <dgm:prSet presAssocID="{4C99F5F4-72BC-46F5-931B-EC9C1DABD56C}" presName="parTxOnly" presStyleLbl="node1" presStyleIdx="1" presStyleCnt="4" custLinFactNeighborX="-10272">
        <dgm:presLayoutVars>
          <dgm:chMax val="0"/>
          <dgm:chPref val="0"/>
          <dgm:bulletEnabled val="1"/>
        </dgm:presLayoutVars>
      </dgm:prSet>
      <dgm:spPr/>
    </dgm:pt>
    <dgm:pt modelId="{ADB7B39D-B916-402F-B9DC-52A247A5816E}" type="pres">
      <dgm:prSet presAssocID="{BD5BF703-C695-4BDE-8FC6-7F8B462C93B9}" presName="parTxOnlySpace" presStyleCnt="0"/>
      <dgm:spPr/>
    </dgm:pt>
    <dgm:pt modelId="{7B5B3F52-A24A-44C0-9E86-D3E471920A51}" type="pres">
      <dgm:prSet presAssocID="{97B9FA90-DEEC-4D5F-9EC2-BB58633CFC38}" presName="parTxOnly" presStyleLbl="node1" presStyleIdx="2" presStyleCnt="4" custLinFactNeighborX="66869">
        <dgm:presLayoutVars>
          <dgm:chMax val="0"/>
          <dgm:chPref val="0"/>
          <dgm:bulletEnabled val="1"/>
        </dgm:presLayoutVars>
      </dgm:prSet>
      <dgm:spPr/>
    </dgm:pt>
    <dgm:pt modelId="{5E9E98C0-173F-421D-AD38-28A18CFFBABA}" type="pres">
      <dgm:prSet presAssocID="{3197C9D0-A751-4F2D-A228-6E82BEF1F047}" presName="parTxOnlySpace" presStyleCnt="0"/>
      <dgm:spPr/>
    </dgm:pt>
    <dgm:pt modelId="{55C28FEA-4AB3-45FB-A2ED-37A3A7235F63}" type="pres">
      <dgm:prSet presAssocID="{CE9655B0-3AD6-46F7-A7BB-B6E7A7E28CE3}" presName="parTxOnly" presStyleLbl="node1" presStyleIdx="3" presStyleCnt="4">
        <dgm:presLayoutVars>
          <dgm:chMax val="0"/>
          <dgm:chPref val="0"/>
          <dgm:bulletEnabled val="1"/>
        </dgm:presLayoutVars>
      </dgm:prSet>
      <dgm:spPr/>
    </dgm:pt>
  </dgm:ptLst>
  <dgm:cxnLst>
    <dgm:cxn modelId="{9D3DAC26-465E-4D92-992D-2BD7EA40A50B}" srcId="{C136BC87-3821-4952-8600-6FF6E9413ACF}" destId="{97B9FA90-DEEC-4D5F-9EC2-BB58633CFC38}" srcOrd="2" destOrd="0" parTransId="{AE51A755-366B-4173-98EE-6AF5CDF976CB}" sibTransId="{3197C9D0-A751-4F2D-A228-6E82BEF1F047}"/>
    <dgm:cxn modelId="{D2BDFA61-AA59-4E6B-9690-5CBF9B5422FF}" srcId="{C136BC87-3821-4952-8600-6FF6E9413ACF}" destId="{383DE007-BD83-4D4E-AEEB-B949C82A1D42}" srcOrd="0" destOrd="0" parTransId="{C6324809-031F-4999-A947-630892EE1B91}" sibTransId="{BB4BA8AF-1EC3-4FD6-B377-1447B6687E11}"/>
    <dgm:cxn modelId="{4E1C4B50-ED8D-407E-A586-AB778C4172DE}" srcId="{C136BC87-3821-4952-8600-6FF6E9413ACF}" destId="{CE9655B0-3AD6-46F7-A7BB-B6E7A7E28CE3}" srcOrd="3" destOrd="0" parTransId="{3B49C36B-905D-4BB9-9466-98D4CFC57BE7}" sibTransId="{973F9515-9F56-49BB-B3B7-08F8C0C62556}"/>
    <dgm:cxn modelId="{7CBED857-CA74-4E06-9CFE-E450A711174E}" type="presOf" srcId="{97B9FA90-DEEC-4D5F-9EC2-BB58633CFC38}" destId="{7B5B3F52-A24A-44C0-9E86-D3E471920A51}" srcOrd="0" destOrd="0" presId="urn:microsoft.com/office/officeart/2005/8/layout/chevron1"/>
    <dgm:cxn modelId="{9E401559-C73A-4BB1-A30F-D8AD3A7A8F59}" type="presOf" srcId="{C136BC87-3821-4952-8600-6FF6E9413ACF}" destId="{93AB88F8-93ED-4B2A-9CEA-FF529E15DD26}" srcOrd="0" destOrd="0" presId="urn:microsoft.com/office/officeart/2005/8/layout/chevron1"/>
    <dgm:cxn modelId="{E3CA4C5A-1C5D-4D3B-92EC-E8AD63AD1D21}" srcId="{C136BC87-3821-4952-8600-6FF6E9413ACF}" destId="{4C99F5F4-72BC-46F5-931B-EC9C1DABD56C}" srcOrd="1" destOrd="0" parTransId="{590A165C-762F-4AF3-8649-12C9FB62E9DE}" sibTransId="{BD5BF703-C695-4BDE-8FC6-7F8B462C93B9}"/>
    <dgm:cxn modelId="{FB2D4C8D-E623-4189-BDE2-426E35A80F47}" type="presOf" srcId="{CE9655B0-3AD6-46F7-A7BB-B6E7A7E28CE3}" destId="{55C28FEA-4AB3-45FB-A2ED-37A3A7235F63}" srcOrd="0" destOrd="0" presId="urn:microsoft.com/office/officeart/2005/8/layout/chevron1"/>
    <dgm:cxn modelId="{5F1A8498-43C0-4C40-9186-6AD2289AD77A}" type="presOf" srcId="{383DE007-BD83-4D4E-AEEB-B949C82A1D42}" destId="{44C4ECC2-F1D9-4CFB-A43D-EC37AF576922}" srcOrd="0" destOrd="0" presId="urn:microsoft.com/office/officeart/2005/8/layout/chevron1"/>
    <dgm:cxn modelId="{142300D6-97B7-48AF-9779-B25F0261139A}" type="presOf" srcId="{4C99F5F4-72BC-46F5-931B-EC9C1DABD56C}" destId="{17F18141-8ED4-45A2-890C-4AB34FFE90EE}" srcOrd="0" destOrd="0" presId="urn:microsoft.com/office/officeart/2005/8/layout/chevron1"/>
    <dgm:cxn modelId="{D0A55E4A-7679-4861-B8AF-01947D7D60DF}" type="presParOf" srcId="{93AB88F8-93ED-4B2A-9CEA-FF529E15DD26}" destId="{44C4ECC2-F1D9-4CFB-A43D-EC37AF576922}" srcOrd="0" destOrd="0" presId="urn:microsoft.com/office/officeart/2005/8/layout/chevron1"/>
    <dgm:cxn modelId="{82EEAB9E-0C25-42D1-8380-0CD7E3FAD18E}" type="presParOf" srcId="{93AB88F8-93ED-4B2A-9CEA-FF529E15DD26}" destId="{70AFDE1D-C3FC-42AA-8DC7-5E57ABD3C10C}" srcOrd="1" destOrd="0" presId="urn:microsoft.com/office/officeart/2005/8/layout/chevron1"/>
    <dgm:cxn modelId="{0D4CF8B9-DDAA-4BC0-A085-0E01EB52D130}" type="presParOf" srcId="{93AB88F8-93ED-4B2A-9CEA-FF529E15DD26}" destId="{17F18141-8ED4-45A2-890C-4AB34FFE90EE}" srcOrd="2" destOrd="0" presId="urn:microsoft.com/office/officeart/2005/8/layout/chevron1"/>
    <dgm:cxn modelId="{B3946A39-B9CC-4C02-8DB3-7F498A6DA7EE}" type="presParOf" srcId="{93AB88F8-93ED-4B2A-9CEA-FF529E15DD26}" destId="{ADB7B39D-B916-402F-B9DC-52A247A5816E}" srcOrd="3" destOrd="0" presId="urn:microsoft.com/office/officeart/2005/8/layout/chevron1"/>
    <dgm:cxn modelId="{A4BE91D4-BA25-468C-A846-89B04CDA4051}" type="presParOf" srcId="{93AB88F8-93ED-4B2A-9CEA-FF529E15DD26}" destId="{7B5B3F52-A24A-44C0-9E86-D3E471920A51}" srcOrd="4" destOrd="0" presId="urn:microsoft.com/office/officeart/2005/8/layout/chevron1"/>
    <dgm:cxn modelId="{617A48B6-0781-45CF-A26F-84253A1DC8C6}" type="presParOf" srcId="{93AB88F8-93ED-4B2A-9CEA-FF529E15DD26}" destId="{5E9E98C0-173F-421D-AD38-28A18CFFBABA}" srcOrd="5" destOrd="0" presId="urn:microsoft.com/office/officeart/2005/8/layout/chevron1"/>
    <dgm:cxn modelId="{E853F292-90AE-4C8C-A003-957499F9E346}" type="presParOf" srcId="{93AB88F8-93ED-4B2A-9CEA-FF529E15DD26}" destId="{55C28FEA-4AB3-45FB-A2ED-37A3A7235F6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36BC87-3821-4952-8600-6FF6E9413ACF}" type="doc">
      <dgm:prSet loTypeId="urn:microsoft.com/office/officeart/2005/8/layout/chevron1" loCatId="process" qsTypeId="urn:microsoft.com/office/officeart/2005/8/quickstyle/simple1" qsCatId="simple" csTypeId="urn:microsoft.com/office/officeart/2005/8/colors/accent1_2" csCatId="accent1" phldr="1"/>
      <dgm:spPr/>
    </dgm:pt>
    <dgm:pt modelId="{93AB88F8-93ED-4B2A-9CEA-FF529E15DD26}" type="pres">
      <dgm:prSet presAssocID="{C136BC87-3821-4952-8600-6FF6E9413ACF}" presName="Name0" presStyleCnt="0">
        <dgm:presLayoutVars>
          <dgm:dir/>
          <dgm:animLvl val="lvl"/>
          <dgm:resizeHandles val="exact"/>
        </dgm:presLayoutVars>
      </dgm:prSet>
      <dgm:spPr/>
    </dgm:pt>
  </dgm:ptLst>
  <dgm:cxnLst>
    <dgm:cxn modelId="{9E401559-C73A-4BB1-A30F-D8AD3A7A8F59}" type="presOf" srcId="{C136BC87-3821-4952-8600-6FF6E9413ACF}" destId="{93AB88F8-93ED-4B2A-9CEA-FF529E15DD2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4158" y="0"/>
          <a:ext cx="2420586" cy="360040"/>
        </a:xfrm>
        <a:prstGeom prst="chevron">
          <a:avLst/>
        </a:prstGeom>
        <a:solidFill>
          <a:schemeClr val="tx2"/>
        </a:solidFill>
        <a:ln w="38100" cap="flat" cmpd="sng" algn="ctr">
          <a:solidFill>
            <a:schemeClr val="tx2"/>
          </a:solidFill>
          <a:prstDash val="solid"/>
        </a:ln>
        <a:effectLst>
          <a:outerShdw blurRad="44450" dist="27940" dir="5400000" algn="ctr" rotWithShape="0">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Plan</a:t>
          </a:r>
        </a:p>
      </dsp:txBody>
      <dsp:txXfrm>
        <a:off x="184178" y="0"/>
        <a:ext cx="2060546" cy="360040"/>
      </dsp:txXfrm>
    </dsp:sp>
    <dsp:sp modelId="{175259FE-B3DB-41C7-A7F6-EE5DBD291E84}">
      <dsp:nvSpPr>
        <dsp:cNvPr id="0" name=""/>
        <dsp:cNvSpPr/>
      </dsp:nvSpPr>
      <dsp:spPr>
        <a:xfrm>
          <a:off x="2344548"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a:t>
          </a:r>
        </a:p>
      </dsp:txBody>
      <dsp:txXfrm>
        <a:off x="2524568" y="0"/>
        <a:ext cx="2060546" cy="360040"/>
      </dsp:txXfrm>
    </dsp:sp>
    <dsp:sp modelId="{17F18141-8ED4-45A2-890C-4AB34FFE90EE}">
      <dsp:nvSpPr>
        <dsp:cNvPr id="0" name=""/>
        <dsp:cNvSpPr/>
      </dsp:nvSpPr>
      <dsp:spPr>
        <a:xfrm>
          <a:off x="4336350"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The </a:t>
          </a:r>
          <a:r>
            <a:rPr lang="fr-FR" sz="2100" kern="1200" dirty="0" err="1"/>
            <a:t>project</a:t>
          </a:r>
          <a:r>
            <a:rPr lang="fr-FR" sz="2100" kern="1200" dirty="0"/>
            <a:t> </a:t>
          </a:r>
        </a:p>
      </dsp:txBody>
      <dsp:txXfrm>
        <a:off x="4516370"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17F18141-8ED4-45A2-890C-4AB34FFE90EE}">
      <dsp:nvSpPr>
        <dsp:cNvPr id="0" name=""/>
        <dsp:cNvSpPr/>
      </dsp:nvSpPr>
      <dsp:spPr>
        <a:xfrm>
          <a:off x="215782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 </a:t>
          </a:r>
        </a:p>
      </dsp:txBody>
      <dsp:txXfrm>
        <a:off x="2337842" y="0"/>
        <a:ext cx="2060546" cy="360040"/>
      </dsp:txXfrm>
    </dsp:sp>
    <dsp:sp modelId="{7B5B3F52-A24A-44C0-9E86-D3E471920A51}">
      <dsp:nvSpPr>
        <dsp:cNvPr id="0" name=""/>
        <dsp:cNvSpPr/>
      </dsp:nvSpPr>
      <dsp:spPr>
        <a:xfrm>
          <a:off x="4523076"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The </a:t>
          </a:r>
          <a:r>
            <a:rPr lang="fr-FR" sz="2100" b="1" kern="1200" dirty="0" err="1">
              <a:effectLst>
                <a:outerShdw blurRad="38100" dist="38100" dir="2700000" algn="tl">
                  <a:srgbClr val="000000">
                    <a:alpha val="43137"/>
                  </a:srgbClr>
                </a:outerShdw>
              </a:effectLst>
            </a:rPr>
            <a:t>project</a:t>
          </a:r>
          <a:endParaRPr lang="fr-FR" sz="2100" b="1" kern="1200" dirty="0">
            <a:effectLst>
              <a:outerShdw blurRad="38100" dist="38100" dir="2700000" algn="tl">
                <a:srgbClr val="000000">
                  <a:alpha val="43137"/>
                </a:srgbClr>
              </a:outerShdw>
            </a:effectLst>
          </a:endParaRPr>
        </a:p>
      </dsp:txBody>
      <dsp:txXfrm>
        <a:off x="4703096"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17F18141-8ED4-45A2-890C-4AB34FFE90EE}">
      <dsp:nvSpPr>
        <dsp:cNvPr id="0" name=""/>
        <dsp:cNvSpPr/>
      </dsp:nvSpPr>
      <dsp:spPr>
        <a:xfrm>
          <a:off x="215782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 </a:t>
          </a:r>
        </a:p>
      </dsp:txBody>
      <dsp:txXfrm>
        <a:off x="2337842" y="0"/>
        <a:ext cx="2060546" cy="360040"/>
      </dsp:txXfrm>
    </dsp:sp>
    <dsp:sp modelId="{7B5B3F52-A24A-44C0-9E86-D3E471920A51}">
      <dsp:nvSpPr>
        <dsp:cNvPr id="0" name=""/>
        <dsp:cNvSpPr/>
      </dsp:nvSpPr>
      <dsp:spPr>
        <a:xfrm>
          <a:off x="4332317"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The </a:t>
          </a:r>
          <a:r>
            <a:rPr lang="fr-FR" sz="2100" b="1" kern="1200" dirty="0" err="1">
              <a:effectLst>
                <a:outerShdw blurRad="38100" dist="38100" dir="2700000" algn="tl">
                  <a:srgbClr val="000000">
                    <a:alpha val="43137"/>
                  </a:srgbClr>
                </a:outerShdw>
              </a:effectLst>
            </a:rPr>
            <a:t>project</a:t>
          </a:r>
          <a:endParaRPr lang="fr-FR" sz="2100" b="1" kern="1200" dirty="0">
            <a:effectLst>
              <a:outerShdw blurRad="38100" dist="38100" dir="2700000" algn="tl">
                <a:srgbClr val="000000">
                  <a:alpha val="43137"/>
                </a:srgbClr>
              </a:outerShdw>
            </a:effectLst>
          </a:endParaRPr>
        </a:p>
      </dsp:txBody>
      <dsp:txXfrm>
        <a:off x="4512337"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17F18141-8ED4-45A2-890C-4AB34FFE90EE}">
      <dsp:nvSpPr>
        <dsp:cNvPr id="0" name=""/>
        <dsp:cNvSpPr/>
      </dsp:nvSpPr>
      <dsp:spPr>
        <a:xfrm>
          <a:off x="215782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 </a:t>
          </a:r>
        </a:p>
      </dsp:txBody>
      <dsp:txXfrm>
        <a:off x="2337842" y="0"/>
        <a:ext cx="2060546" cy="360040"/>
      </dsp:txXfrm>
    </dsp:sp>
    <dsp:sp modelId="{7B5B3F52-A24A-44C0-9E86-D3E471920A51}">
      <dsp:nvSpPr>
        <dsp:cNvPr id="0" name=""/>
        <dsp:cNvSpPr/>
      </dsp:nvSpPr>
      <dsp:spPr>
        <a:xfrm>
          <a:off x="4331770"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The </a:t>
          </a:r>
          <a:r>
            <a:rPr lang="fr-FR" sz="2100" b="1" kern="1200" dirty="0" err="1">
              <a:effectLst>
                <a:outerShdw blurRad="38100" dist="38100" dir="2700000" algn="tl">
                  <a:srgbClr val="000000">
                    <a:alpha val="43137"/>
                  </a:srgbClr>
                </a:outerShdw>
              </a:effectLst>
            </a:rPr>
            <a:t>project</a:t>
          </a:r>
          <a:endParaRPr lang="fr-FR" sz="2100" b="1" kern="1200" dirty="0">
            <a:effectLst>
              <a:outerShdw blurRad="38100" dist="38100" dir="2700000" algn="tl">
                <a:srgbClr val="000000">
                  <a:alpha val="43137"/>
                </a:srgbClr>
              </a:outerShdw>
            </a:effectLst>
          </a:endParaRPr>
        </a:p>
      </dsp:txBody>
      <dsp:txXfrm>
        <a:off x="4511790"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17F18141-8ED4-45A2-890C-4AB34FFE90EE}">
      <dsp:nvSpPr>
        <dsp:cNvPr id="0" name=""/>
        <dsp:cNvSpPr/>
      </dsp:nvSpPr>
      <dsp:spPr>
        <a:xfrm>
          <a:off x="215782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 </a:t>
          </a:r>
        </a:p>
      </dsp:txBody>
      <dsp:txXfrm>
        <a:off x="2337842" y="0"/>
        <a:ext cx="2060546" cy="360040"/>
      </dsp:txXfrm>
    </dsp:sp>
    <dsp:sp modelId="{7B5B3F52-A24A-44C0-9E86-D3E471920A51}">
      <dsp:nvSpPr>
        <dsp:cNvPr id="0" name=""/>
        <dsp:cNvSpPr/>
      </dsp:nvSpPr>
      <dsp:spPr>
        <a:xfrm>
          <a:off x="4383663"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The </a:t>
          </a:r>
          <a:r>
            <a:rPr lang="fr-FR" sz="2100" b="1" kern="1200" dirty="0" err="1">
              <a:effectLst>
                <a:outerShdw blurRad="38100" dist="38100" dir="2700000" algn="tl">
                  <a:srgbClr val="000000">
                    <a:alpha val="43137"/>
                  </a:srgbClr>
                </a:outerShdw>
              </a:effectLst>
            </a:rPr>
            <a:t>project</a:t>
          </a:r>
          <a:endParaRPr lang="fr-FR" sz="2100" b="1" kern="1200" dirty="0">
            <a:effectLst>
              <a:outerShdw blurRad="38100" dist="38100" dir="2700000" algn="tl">
                <a:srgbClr val="000000">
                  <a:alpha val="43137"/>
                </a:srgbClr>
              </a:outerShdw>
            </a:effectLst>
          </a:endParaRPr>
        </a:p>
      </dsp:txBody>
      <dsp:txXfrm>
        <a:off x="4563683"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17F18141-8ED4-45A2-890C-4AB34FFE90EE}">
      <dsp:nvSpPr>
        <dsp:cNvPr id="0" name=""/>
        <dsp:cNvSpPr/>
      </dsp:nvSpPr>
      <dsp:spPr>
        <a:xfrm>
          <a:off x="215782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 </a:t>
          </a:r>
        </a:p>
      </dsp:txBody>
      <dsp:txXfrm>
        <a:off x="2337842" y="0"/>
        <a:ext cx="2060546" cy="360040"/>
      </dsp:txXfrm>
    </dsp:sp>
    <dsp:sp modelId="{7B5B3F52-A24A-44C0-9E86-D3E471920A51}">
      <dsp:nvSpPr>
        <dsp:cNvPr id="0" name=""/>
        <dsp:cNvSpPr/>
      </dsp:nvSpPr>
      <dsp:spPr>
        <a:xfrm>
          <a:off x="4373000"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The </a:t>
          </a:r>
          <a:r>
            <a:rPr lang="fr-FR" sz="2100" b="1" kern="1200" dirty="0" err="1">
              <a:effectLst>
                <a:outerShdw blurRad="38100" dist="38100" dir="2700000" algn="tl">
                  <a:srgbClr val="000000">
                    <a:alpha val="43137"/>
                  </a:srgbClr>
                </a:outerShdw>
              </a:effectLst>
            </a:rPr>
            <a:t>project</a:t>
          </a:r>
          <a:endParaRPr lang="fr-FR" sz="2100" b="1" kern="1200" dirty="0">
            <a:effectLst>
              <a:outerShdw blurRad="38100" dist="38100" dir="2700000" algn="tl">
                <a:srgbClr val="000000">
                  <a:alpha val="43137"/>
                </a:srgbClr>
              </a:outerShdw>
            </a:effectLst>
          </a:endParaRPr>
        </a:p>
      </dsp:txBody>
      <dsp:txXfrm>
        <a:off x="4553020"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101069" y="0"/>
          <a:ext cx="2453989"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81089" y="0"/>
        <a:ext cx="2093949" cy="360040"/>
      </dsp:txXfrm>
    </dsp:sp>
    <dsp:sp modelId="{17F18141-8ED4-45A2-890C-4AB34FFE90EE}">
      <dsp:nvSpPr>
        <dsp:cNvPr id="0" name=""/>
        <dsp:cNvSpPr/>
      </dsp:nvSpPr>
      <dsp:spPr>
        <a:xfrm>
          <a:off x="2187599" y="0"/>
          <a:ext cx="2453989"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 </a:t>
          </a:r>
        </a:p>
      </dsp:txBody>
      <dsp:txXfrm>
        <a:off x="2367619" y="0"/>
        <a:ext cx="2093949" cy="360040"/>
      </dsp:txXfrm>
    </dsp:sp>
    <dsp:sp modelId="{7B5B3F52-A24A-44C0-9E86-D3E471920A51}">
      <dsp:nvSpPr>
        <dsp:cNvPr id="0" name=""/>
        <dsp:cNvSpPr/>
      </dsp:nvSpPr>
      <dsp:spPr>
        <a:xfrm>
          <a:off x="4433345" y="0"/>
          <a:ext cx="2453989"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The </a:t>
          </a:r>
          <a:r>
            <a:rPr lang="fr-FR" sz="2100" b="1" kern="1200" dirty="0" err="1">
              <a:effectLst>
                <a:outerShdw blurRad="38100" dist="38100" dir="2700000" algn="tl">
                  <a:srgbClr val="000000">
                    <a:alpha val="43137"/>
                  </a:srgbClr>
                </a:outerShdw>
              </a:effectLst>
            </a:rPr>
            <a:t>project</a:t>
          </a:r>
          <a:endParaRPr lang="fr-FR" sz="2100" b="1" kern="1200" dirty="0">
            <a:effectLst>
              <a:outerShdw blurRad="38100" dist="38100" dir="2700000" algn="tl">
                <a:srgbClr val="000000">
                  <a:alpha val="43137"/>
                </a:srgbClr>
              </a:outerShdw>
            </a:effectLst>
          </a:endParaRPr>
        </a:p>
      </dsp:txBody>
      <dsp:txXfrm>
        <a:off x="4613365" y="0"/>
        <a:ext cx="2093949" cy="360040"/>
      </dsp:txXfrm>
    </dsp:sp>
    <dsp:sp modelId="{55C28FEA-4AB3-45FB-A2ED-37A3A7235F63}">
      <dsp:nvSpPr>
        <dsp:cNvPr id="0" name=""/>
        <dsp:cNvSpPr/>
      </dsp:nvSpPr>
      <dsp:spPr>
        <a:xfrm>
          <a:off x="6629988" y="0"/>
          <a:ext cx="2453989"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810008" y="0"/>
        <a:ext cx="2093949" cy="3600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64285-1459-4D23-A59C-29C4F96DF00D}">
      <dsp:nvSpPr>
        <dsp:cNvPr id="0" name=""/>
        <dsp:cNvSpPr/>
      </dsp:nvSpPr>
      <dsp:spPr>
        <a:xfrm>
          <a:off x="2012962" y="1586328"/>
          <a:ext cx="329158" cy="1320288"/>
        </a:xfrm>
        <a:custGeom>
          <a:avLst/>
          <a:gdLst/>
          <a:ahLst/>
          <a:cxnLst/>
          <a:rect l="0" t="0" r="0" b="0"/>
          <a:pathLst>
            <a:path>
              <a:moveTo>
                <a:pt x="0" y="0"/>
              </a:moveTo>
              <a:lnTo>
                <a:pt x="164579" y="0"/>
              </a:lnTo>
              <a:lnTo>
                <a:pt x="164579" y="1320288"/>
              </a:lnTo>
              <a:lnTo>
                <a:pt x="329158" y="132028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fr-FR" sz="2400" kern="1200"/>
        </a:p>
      </dsp:txBody>
      <dsp:txXfrm>
        <a:off x="2143524" y="2212455"/>
        <a:ext cx="68035" cy="68035"/>
      </dsp:txXfrm>
    </dsp:sp>
    <dsp:sp modelId="{635BEF46-2DF6-4853-807D-7C8614CB5F40}">
      <dsp:nvSpPr>
        <dsp:cNvPr id="0" name=""/>
        <dsp:cNvSpPr/>
      </dsp:nvSpPr>
      <dsp:spPr>
        <a:xfrm>
          <a:off x="2012962" y="1586328"/>
          <a:ext cx="329158" cy="660144"/>
        </a:xfrm>
        <a:custGeom>
          <a:avLst/>
          <a:gdLst/>
          <a:ahLst/>
          <a:cxnLst/>
          <a:rect l="0" t="0" r="0" b="0"/>
          <a:pathLst>
            <a:path>
              <a:moveTo>
                <a:pt x="0" y="0"/>
              </a:moveTo>
              <a:lnTo>
                <a:pt x="164579" y="0"/>
              </a:lnTo>
              <a:lnTo>
                <a:pt x="164579" y="660144"/>
              </a:lnTo>
              <a:lnTo>
                <a:pt x="329158" y="6601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fr-FR" sz="2400" kern="1200"/>
        </a:p>
      </dsp:txBody>
      <dsp:txXfrm>
        <a:off x="2159100" y="1897959"/>
        <a:ext cx="36882" cy="36882"/>
      </dsp:txXfrm>
    </dsp:sp>
    <dsp:sp modelId="{60BE7CA3-5FB7-47A4-8455-7A2A3B8A694B}">
      <dsp:nvSpPr>
        <dsp:cNvPr id="0" name=""/>
        <dsp:cNvSpPr/>
      </dsp:nvSpPr>
      <dsp:spPr>
        <a:xfrm>
          <a:off x="2012962" y="1540608"/>
          <a:ext cx="295934" cy="91440"/>
        </a:xfrm>
        <a:custGeom>
          <a:avLst/>
          <a:gdLst/>
          <a:ahLst/>
          <a:cxnLst/>
          <a:rect l="0" t="0" r="0" b="0"/>
          <a:pathLst>
            <a:path>
              <a:moveTo>
                <a:pt x="0" y="45720"/>
              </a:moveTo>
              <a:lnTo>
                <a:pt x="147967" y="45720"/>
              </a:lnTo>
              <a:lnTo>
                <a:pt x="147967" y="53145"/>
              </a:lnTo>
              <a:lnTo>
                <a:pt x="295934" y="5314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fr-FR" sz="2400" kern="1200"/>
        </a:p>
      </dsp:txBody>
      <dsp:txXfrm>
        <a:off x="2153528" y="1578928"/>
        <a:ext cx="14801" cy="14801"/>
      </dsp:txXfrm>
    </dsp:sp>
    <dsp:sp modelId="{7E85DBD6-8904-458C-9266-5F45088B4582}">
      <dsp:nvSpPr>
        <dsp:cNvPr id="0" name=""/>
        <dsp:cNvSpPr/>
      </dsp:nvSpPr>
      <dsp:spPr>
        <a:xfrm>
          <a:off x="2012962" y="926184"/>
          <a:ext cx="329158" cy="660144"/>
        </a:xfrm>
        <a:custGeom>
          <a:avLst/>
          <a:gdLst/>
          <a:ahLst/>
          <a:cxnLst/>
          <a:rect l="0" t="0" r="0" b="0"/>
          <a:pathLst>
            <a:path>
              <a:moveTo>
                <a:pt x="0" y="660144"/>
              </a:moveTo>
              <a:lnTo>
                <a:pt x="164579" y="660144"/>
              </a:lnTo>
              <a:lnTo>
                <a:pt x="164579" y="0"/>
              </a:lnTo>
              <a:lnTo>
                <a:pt x="32915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fr-FR" sz="2400" kern="1200"/>
        </a:p>
      </dsp:txBody>
      <dsp:txXfrm>
        <a:off x="2159100" y="1237815"/>
        <a:ext cx="36882" cy="36882"/>
      </dsp:txXfrm>
    </dsp:sp>
    <dsp:sp modelId="{C830C1F7-4A81-4DE1-AB59-DBC73D601553}">
      <dsp:nvSpPr>
        <dsp:cNvPr id="0" name=""/>
        <dsp:cNvSpPr/>
      </dsp:nvSpPr>
      <dsp:spPr>
        <a:xfrm>
          <a:off x="2012962" y="266040"/>
          <a:ext cx="440418" cy="1320288"/>
        </a:xfrm>
        <a:custGeom>
          <a:avLst/>
          <a:gdLst/>
          <a:ahLst/>
          <a:cxnLst/>
          <a:rect l="0" t="0" r="0" b="0"/>
          <a:pathLst>
            <a:path>
              <a:moveTo>
                <a:pt x="0" y="1320288"/>
              </a:moveTo>
              <a:lnTo>
                <a:pt x="220209" y="1320288"/>
              </a:lnTo>
              <a:lnTo>
                <a:pt x="220209" y="0"/>
              </a:lnTo>
              <a:lnTo>
                <a:pt x="44041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fr-FR" sz="2400" kern="1200"/>
        </a:p>
      </dsp:txBody>
      <dsp:txXfrm>
        <a:off x="2198376" y="891389"/>
        <a:ext cx="69590" cy="69590"/>
      </dsp:txXfrm>
    </dsp:sp>
    <dsp:sp modelId="{AC0DCFBB-8658-4A24-A866-83892A7471FE}">
      <dsp:nvSpPr>
        <dsp:cNvPr id="0" name=""/>
        <dsp:cNvSpPr/>
      </dsp:nvSpPr>
      <dsp:spPr>
        <a:xfrm rot="16200000">
          <a:off x="219673" y="1342878"/>
          <a:ext cx="3099676" cy="48690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kern="1200" dirty="0"/>
            <a:t>WP1 : Management </a:t>
          </a:r>
        </a:p>
      </dsp:txBody>
      <dsp:txXfrm>
        <a:off x="219673" y="1342878"/>
        <a:ext cx="3099676" cy="486901"/>
      </dsp:txXfrm>
    </dsp:sp>
    <dsp:sp modelId="{1DA39A3C-AC7A-4A3A-AFF8-457621BD7FA2}">
      <dsp:nvSpPr>
        <dsp:cNvPr id="0" name=""/>
        <dsp:cNvSpPr/>
      </dsp:nvSpPr>
      <dsp:spPr>
        <a:xfrm>
          <a:off x="2453381" y="1982"/>
          <a:ext cx="4018366" cy="52811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t>PROJECT Management and Quality control  </a:t>
          </a:r>
          <a:endParaRPr lang="fr-FR" sz="1800" b="1" kern="1200" dirty="0"/>
        </a:p>
      </dsp:txBody>
      <dsp:txXfrm>
        <a:off x="2453381" y="1982"/>
        <a:ext cx="4018366" cy="528115"/>
      </dsp:txXfrm>
    </dsp:sp>
    <dsp:sp modelId="{96B85698-3FD1-467D-956A-5DA79E73FAAE}">
      <dsp:nvSpPr>
        <dsp:cNvPr id="0" name=""/>
        <dsp:cNvSpPr/>
      </dsp:nvSpPr>
      <dsp:spPr>
        <a:xfrm>
          <a:off x="2342120" y="662126"/>
          <a:ext cx="4124967" cy="52811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t>Interaction with the EU commission</a:t>
          </a:r>
          <a:endParaRPr lang="fr-FR" sz="1800" kern="1200" dirty="0"/>
        </a:p>
      </dsp:txBody>
      <dsp:txXfrm>
        <a:off x="2342120" y="662126"/>
        <a:ext cx="4124967" cy="528115"/>
      </dsp:txXfrm>
    </dsp:sp>
    <dsp:sp modelId="{AA67ECEB-E8F7-4F05-89F9-142AA309512D}">
      <dsp:nvSpPr>
        <dsp:cNvPr id="0" name=""/>
        <dsp:cNvSpPr/>
      </dsp:nvSpPr>
      <dsp:spPr>
        <a:xfrm>
          <a:off x="2308896" y="1329696"/>
          <a:ext cx="4124967" cy="52811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i="0" u="none" kern="1200" dirty="0" err="1"/>
            <a:t>Steering</a:t>
          </a:r>
          <a:r>
            <a:rPr lang="fr-FR" sz="1800" b="1" i="0" u="none" kern="1200" dirty="0"/>
            <a:t> Group</a:t>
          </a:r>
          <a:endParaRPr lang="fr-FR" sz="1800" kern="1200" dirty="0"/>
        </a:p>
      </dsp:txBody>
      <dsp:txXfrm>
        <a:off x="2308896" y="1329696"/>
        <a:ext cx="4124967" cy="528115"/>
      </dsp:txXfrm>
    </dsp:sp>
    <dsp:sp modelId="{4D0A8620-5FD4-4A45-BAC5-988853F4848F}">
      <dsp:nvSpPr>
        <dsp:cNvPr id="0" name=""/>
        <dsp:cNvSpPr/>
      </dsp:nvSpPr>
      <dsp:spPr>
        <a:xfrm>
          <a:off x="2342120" y="1982415"/>
          <a:ext cx="4107437" cy="52811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i="0" u="none" kern="1200" dirty="0" err="1"/>
            <a:t>Ethics</a:t>
          </a:r>
          <a:r>
            <a:rPr lang="fr-FR" sz="1800" b="1" i="0" u="none" kern="1200" dirty="0"/>
            <a:t> and Data protection</a:t>
          </a:r>
          <a:endParaRPr lang="fr-FR" sz="1800" kern="1200" dirty="0"/>
        </a:p>
      </dsp:txBody>
      <dsp:txXfrm>
        <a:off x="2342120" y="1982415"/>
        <a:ext cx="4107437" cy="528115"/>
      </dsp:txXfrm>
    </dsp:sp>
    <dsp:sp modelId="{D49D3A85-B8E8-4896-B7BC-EFF8402C41D3}">
      <dsp:nvSpPr>
        <dsp:cNvPr id="0" name=""/>
        <dsp:cNvSpPr/>
      </dsp:nvSpPr>
      <dsp:spPr>
        <a:xfrm>
          <a:off x="2342120" y="2642560"/>
          <a:ext cx="4094393" cy="52811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i="0" u="none" kern="1200" dirty="0" err="1"/>
            <a:t>Sustainability</a:t>
          </a:r>
          <a:endParaRPr lang="fr-FR" sz="1800" kern="1200" dirty="0"/>
        </a:p>
      </dsp:txBody>
      <dsp:txXfrm>
        <a:off x="2342120" y="2642560"/>
        <a:ext cx="4094393" cy="528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907982DD-AA53-4741-9BC6-47434B4319D9}">
      <dsp:nvSpPr>
        <dsp:cNvPr id="0" name=""/>
        <dsp:cNvSpPr/>
      </dsp:nvSpPr>
      <dsp:spPr>
        <a:xfrm>
          <a:off x="2344548"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Introduction</a:t>
          </a:r>
        </a:p>
      </dsp:txBody>
      <dsp:txXfrm>
        <a:off x="2524568" y="0"/>
        <a:ext cx="2060546" cy="360040"/>
      </dsp:txXfrm>
    </dsp:sp>
    <dsp:sp modelId="{17F18141-8ED4-45A2-890C-4AB34FFE90EE}">
      <dsp:nvSpPr>
        <dsp:cNvPr id="0" name=""/>
        <dsp:cNvSpPr/>
      </dsp:nvSpPr>
      <dsp:spPr>
        <a:xfrm>
          <a:off x="4336350"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The </a:t>
          </a:r>
          <a:r>
            <a:rPr lang="fr-FR" sz="2100" kern="1200" dirty="0" err="1"/>
            <a:t>project</a:t>
          </a:r>
          <a:r>
            <a:rPr lang="fr-FR" sz="2100" kern="1200" dirty="0"/>
            <a:t> </a:t>
          </a:r>
        </a:p>
      </dsp:txBody>
      <dsp:txXfrm>
        <a:off x="4516370"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17F18141-8ED4-45A2-890C-4AB34FFE90EE}">
      <dsp:nvSpPr>
        <dsp:cNvPr id="0" name=""/>
        <dsp:cNvSpPr/>
      </dsp:nvSpPr>
      <dsp:spPr>
        <a:xfrm>
          <a:off x="215782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 </a:t>
          </a:r>
        </a:p>
      </dsp:txBody>
      <dsp:txXfrm>
        <a:off x="2337842" y="0"/>
        <a:ext cx="2060546" cy="360040"/>
      </dsp:txXfrm>
    </dsp:sp>
    <dsp:sp modelId="{7B5B3F52-A24A-44C0-9E86-D3E471920A51}">
      <dsp:nvSpPr>
        <dsp:cNvPr id="0" name=""/>
        <dsp:cNvSpPr/>
      </dsp:nvSpPr>
      <dsp:spPr>
        <a:xfrm>
          <a:off x="4276160"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The </a:t>
          </a:r>
          <a:r>
            <a:rPr lang="fr-FR" sz="2100" b="1" kern="1200" dirty="0" err="1">
              <a:effectLst>
                <a:outerShdw blurRad="38100" dist="38100" dir="2700000" algn="tl">
                  <a:srgbClr val="000000">
                    <a:alpha val="43137"/>
                  </a:srgbClr>
                </a:outerShdw>
              </a:effectLst>
            </a:rPr>
            <a:t>project</a:t>
          </a:r>
          <a:endParaRPr lang="fr-FR" sz="2100" b="1" kern="1200" dirty="0">
            <a:effectLst>
              <a:outerShdw blurRad="38100" dist="38100" dir="2700000" algn="tl">
                <a:srgbClr val="000000">
                  <a:alpha val="43137"/>
                </a:srgbClr>
              </a:outerShdw>
            </a:effectLst>
          </a:endParaRPr>
        </a:p>
      </dsp:txBody>
      <dsp:txXfrm>
        <a:off x="4456180"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BF0A6-1A3C-49E1-B429-22A8D4A54AD7}">
      <dsp:nvSpPr>
        <dsp:cNvPr id="0" name=""/>
        <dsp:cNvSpPr/>
      </dsp:nvSpPr>
      <dsp:spPr>
        <a:xfrm>
          <a:off x="1149886" y="1692188"/>
          <a:ext cx="391602" cy="970427"/>
        </a:xfrm>
        <a:custGeom>
          <a:avLst/>
          <a:gdLst/>
          <a:ahLst/>
          <a:cxnLst/>
          <a:rect l="0" t="0" r="0" b="0"/>
          <a:pathLst>
            <a:path>
              <a:moveTo>
                <a:pt x="0" y="0"/>
              </a:moveTo>
              <a:lnTo>
                <a:pt x="195801" y="0"/>
              </a:lnTo>
              <a:lnTo>
                <a:pt x="195801" y="970427"/>
              </a:lnTo>
              <a:lnTo>
                <a:pt x="391602" y="97042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319525" y="2151240"/>
        <a:ext cx="52323" cy="52323"/>
      </dsp:txXfrm>
    </dsp:sp>
    <dsp:sp modelId="{60BE7CA3-5FB7-47A4-8455-7A2A3B8A694B}">
      <dsp:nvSpPr>
        <dsp:cNvPr id="0" name=""/>
        <dsp:cNvSpPr/>
      </dsp:nvSpPr>
      <dsp:spPr>
        <a:xfrm>
          <a:off x="1149886" y="1692188"/>
          <a:ext cx="376595" cy="330752"/>
        </a:xfrm>
        <a:custGeom>
          <a:avLst/>
          <a:gdLst/>
          <a:ahLst/>
          <a:cxnLst/>
          <a:rect l="0" t="0" r="0" b="0"/>
          <a:pathLst>
            <a:path>
              <a:moveTo>
                <a:pt x="0" y="0"/>
              </a:moveTo>
              <a:lnTo>
                <a:pt x="188297" y="0"/>
              </a:lnTo>
              <a:lnTo>
                <a:pt x="188297" y="330752"/>
              </a:lnTo>
              <a:lnTo>
                <a:pt x="376595" y="33075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325653" y="1845033"/>
        <a:ext cx="25061" cy="25061"/>
      </dsp:txXfrm>
    </dsp:sp>
    <dsp:sp modelId="{7E85DBD6-8904-458C-9266-5F45088B4582}">
      <dsp:nvSpPr>
        <dsp:cNvPr id="0" name=""/>
        <dsp:cNvSpPr/>
      </dsp:nvSpPr>
      <dsp:spPr>
        <a:xfrm>
          <a:off x="1149886" y="1368712"/>
          <a:ext cx="476992" cy="323475"/>
        </a:xfrm>
        <a:custGeom>
          <a:avLst/>
          <a:gdLst/>
          <a:ahLst/>
          <a:cxnLst/>
          <a:rect l="0" t="0" r="0" b="0"/>
          <a:pathLst>
            <a:path>
              <a:moveTo>
                <a:pt x="0" y="323475"/>
              </a:moveTo>
              <a:lnTo>
                <a:pt x="238496" y="323475"/>
              </a:lnTo>
              <a:lnTo>
                <a:pt x="238496" y="0"/>
              </a:lnTo>
              <a:lnTo>
                <a:pt x="476992"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373973" y="1516041"/>
        <a:ext cx="28816" cy="28816"/>
      </dsp:txXfrm>
    </dsp:sp>
    <dsp:sp modelId="{C830C1F7-4A81-4DE1-AB59-DBC73D601553}">
      <dsp:nvSpPr>
        <dsp:cNvPr id="0" name=""/>
        <dsp:cNvSpPr/>
      </dsp:nvSpPr>
      <dsp:spPr>
        <a:xfrm>
          <a:off x="1149886" y="721760"/>
          <a:ext cx="402076" cy="970427"/>
        </a:xfrm>
        <a:custGeom>
          <a:avLst/>
          <a:gdLst/>
          <a:ahLst/>
          <a:cxnLst/>
          <a:rect l="0" t="0" r="0" b="0"/>
          <a:pathLst>
            <a:path>
              <a:moveTo>
                <a:pt x="0" y="970427"/>
              </a:moveTo>
              <a:lnTo>
                <a:pt x="201038" y="970427"/>
              </a:lnTo>
              <a:lnTo>
                <a:pt x="201038" y="0"/>
              </a:lnTo>
              <a:lnTo>
                <a:pt x="402076"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324663" y="1180713"/>
        <a:ext cx="52521" cy="52521"/>
      </dsp:txXfrm>
    </dsp:sp>
    <dsp:sp modelId="{AC0DCFBB-8658-4A24-A866-83892A7471FE}">
      <dsp:nvSpPr>
        <dsp:cNvPr id="0" name=""/>
        <dsp:cNvSpPr/>
      </dsp:nvSpPr>
      <dsp:spPr>
        <a:xfrm rot="16200000">
          <a:off x="-935174" y="1297265"/>
          <a:ext cx="3380275" cy="78984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kern="1200" dirty="0"/>
            <a:t>WP2 : National portal </a:t>
          </a:r>
          <a:r>
            <a:rPr lang="fr-FR" sz="2200" b="1" kern="1200" dirty="0" err="1"/>
            <a:t>development</a:t>
          </a:r>
          <a:r>
            <a:rPr lang="fr-FR" sz="2200" b="1" kern="1200" dirty="0"/>
            <a:t>  </a:t>
          </a:r>
        </a:p>
      </dsp:txBody>
      <dsp:txXfrm>
        <a:off x="-935174" y="1297265"/>
        <a:ext cx="3380275" cy="789845"/>
      </dsp:txXfrm>
    </dsp:sp>
    <dsp:sp modelId="{1DA39A3C-AC7A-4A3A-AFF8-457621BD7FA2}">
      <dsp:nvSpPr>
        <dsp:cNvPr id="0" name=""/>
        <dsp:cNvSpPr/>
      </dsp:nvSpPr>
      <dsp:spPr>
        <a:xfrm>
          <a:off x="1551962" y="462979"/>
          <a:ext cx="3957719" cy="51756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t>Portal </a:t>
          </a:r>
          <a:r>
            <a:rPr lang="en-US" sz="1800" b="1" i="0" u="none" kern="1200" dirty="0" err="1"/>
            <a:t>devolepment</a:t>
          </a:r>
          <a:r>
            <a:rPr lang="en-US" sz="1800" b="1" i="0" u="none" kern="1200" dirty="0"/>
            <a:t> and testing </a:t>
          </a:r>
          <a:endParaRPr lang="fr-FR" sz="1800" kern="1200" dirty="0"/>
        </a:p>
      </dsp:txBody>
      <dsp:txXfrm>
        <a:off x="1551962" y="462979"/>
        <a:ext cx="3957719" cy="517561"/>
      </dsp:txXfrm>
    </dsp:sp>
    <dsp:sp modelId="{96B85698-3FD1-467D-956A-5DA79E73FAAE}">
      <dsp:nvSpPr>
        <dsp:cNvPr id="0" name=""/>
        <dsp:cNvSpPr/>
      </dsp:nvSpPr>
      <dsp:spPr>
        <a:xfrm>
          <a:off x="1626878" y="1109931"/>
          <a:ext cx="3882804" cy="51756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t>Portal </a:t>
          </a:r>
          <a:r>
            <a:rPr lang="fr-FR" sz="1800" b="1" kern="1200" dirty="0" err="1"/>
            <a:t>improvement</a:t>
          </a:r>
          <a:r>
            <a:rPr lang="fr-FR" sz="1800" b="1" kern="1200" dirty="0"/>
            <a:t> </a:t>
          </a:r>
        </a:p>
      </dsp:txBody>
      <dsp:txXfrm>
        <a:off x="1626878" y="1109931"/>
        <a:ext cx="3882804" cy="517561"/>
      </dsp:txXfrm>
    </dsp:sp>
    <dsp:sp modelId="{AA67ECEB-E8F7-4F05-89F9-142AA309512D}">
      <dsp:nvSpPr>
        <dsp:cNvPr id="0" name=""/>
        <dsp:cNvSpPr/>
      </dsp:nvSpPr>
      <dsp:spPr>
        <a:xfrm>
          <a:off x="1526481" y="1764160"/>
          <a:ext cx="3983200" cy="51756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t>Jobs and </a:t>
          </a:r>
          <a:r>
            <a:rPr lang="fr-FR" sz="1800" b="1" kern="1200" dirty="0" err="1"/>
            <a:t>partnering</a:t>
          </a:r>
          <a:r>
            <a:rPr lang="fr-FR" sz="1800" b="1" kern="1200" dirty="0"/>
            <a:t> </a:t>
          </a:r>
        </a:p>
      </dsp:txBody>
      <dsp:txXfrm>
        <a:off x="1526481" y="1764160"/>
        <a:ext cx="3983200" cy="517561"/>
      </dsp:txXfrm>
    </dsp:sp>
    <dsp:sp modelId="{5AB7A132-A9BC-42ED-AB72-8108F4685511}">
      <dsp:nvSpPr>
        <dsp:cNvPr id="0" name=""/>
        <dsp:cNvSpPr/>
      </dsp:nvSpPr>
      <dsp:spPr>
        <a:xfrm>
          <a:off x="1541488" y="2403834"/>
          <a:ext cx="3968194" cy="51756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t>Portal promotion </a:t>
          </a:r>
        </a:p>
      </dsp:txBody>
      <dsp:txXfrm>
        <a:off x="1541488" y="2403834"/>
        <a:ext cx="3968194" cy="51756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17F18141-8ED4-45A2-890C-4AB34FFE90EE}">
      <dsp:nvSpPr>
        <dsp:cNvPr id="0" name=""/>
        <dsp:cNvSpPr/>
      </dsp:nvSpPr>
      <dsp:spPr>
        <a:xfrm>
          <a:off x="215782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 </a:t>
          </a:r>
        </a:p>
      </dsp:txBody>
      <dsp:txXfrm>
        <a:off x="2337842" y="0"/>
        <a:ext cx="2060546" cy="360040"/>
      </dsp:txXfrm>
    </dsp:sp>
    <dsp:sp modelId="{7B5B3F52-A24A-44C0-9E86-D3E471920A51}">
      <dsp:nvSpPr>
        <dsp:cNvPr id="0" name=""/>
        <dsp:cNvSpPr/>
      </dsp:nvSpPr>
      <dsp:spPr>
        <a:xfrm>
          <a:off x="4318730"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The </a:t>
          </a:r>
          <a:r>
            <a:rPr lang="fr-FR" sz="2100" b="1" kern="1200" dirty="0" err="1">
              <a:effectLst>
                <a:outerShdw blurRad="38100" dist="38100" dir="2700000" algn="tl">
                  <a:srgbClr val="000000">
                    <a:alpha val="43137"/>
                  </a:srgbClr>
                </a:outerShdw>
              </a:effectLst>
            </a:rPr>
            <a:t>project</a:t>
          </a:r>
          <a:endParaRPr lang="fr-FR" sz="2100" b="1" kern="1200" dirty="0">
            <a:effectLst>
              <a:outerShdw blurRad="38100" dist="38100" dir="2700000" algn="tl">
                <a:srgbClr val="000000">
                  <a:alpha val="43137"/>
                </a:srgbClr>
              </a:outerShdw>
            </a:effectLst>
          </a:endParaRPr>
        </a:p>
      </dsp:txBody>
      <dsp:txXfrm>
        <a:off x="4498750"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E7CA3-5FB7-47A4-8455-7A2A3B8A694B}">
      <dsp:nvSpPr>
        <dsp:cNvPr id="0" name=""/>
        <dsp:cNvSpPr/>
      </dsp:nvSpPr>
      <dsp:spPr>
        <a:xfrm>
          <a:off x="844993" y="2053498"/>
          <a:ext cx="474312" cy="894098"/>
        </a:xfrm>
        <a:custGeom>
          <a:avLst/>
          <a:gdLst/>
          <a:ahLst/>
          <a:cxnLst/>
          <a:rect l="0" t="0" r="0" b="0"/>
          <a:pathLst>
            <a:path>
              <a:moveTo>
                <a:pt x="0" y="0"/>
              </a:moveTo>
              <a:lnTo>
                <a:pt x="237156" y="0"/>
              </a:lnTo>
              <a:lnTo>
                <a:pt x="237156" y="894098"/>
              </a:lnTo>
              <a:lnTo>
                <a:pt x="474312" y="89409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056847" y="2475244"/>
        <a:ext cx="50605" cy="50605"/>
      </dsp:txXfrm>
    </dsp:sp>
    <dsp:sp modelId="{7E85DBD6-8904-458C-9266-5F45088B4582}">
      <dsp:nvSpPr>
        <dsp:cNvPr id="0" name=""/>
        <dsp:cNvSpPr/>
      </dsp:nvSpPr>
      <dsp:spPr>
        <a:xfrm>
          <a:off x="844993" y="2005838"/>
          <a:ext cx="469661" cy="91440"/>
        </a:xfrm>
        <a:custGeom>
          <a:avLst/>
          <a:gdLst/>
          <a:ahLst/>
          <a:cxnLst/>
          <a:rect l="0" t="0" r="0" b="0"/>
          <a:pathLst>
            <a:path>
              <a:moveTo>
                <a:pt x="0" y="47660"/>
              </a:moveTo>
              <a:lnTo>
                <a:pt x="234830" y="47660"/>
              </a:lnTo>
              <a:lnTo>
                <a:pt x="234830" y="45720"/>
              </a:lnTo>
              <a:lnTo>
                <a:pt x="469661"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068082" y="2039816"/>
        <a:ext cx="23483" cy="23483"/>
      </dsp:txXfrm>
    </dsp:sp>
    <dsp:sp modelId="{C830C1F7-4A81-4DE1-AB59-DBC73D601553}">
      <dsp:nvSpPr>
        <dsp:cNvPr id="0" name=""/>
        <dsp:cNvSpPr/>
      </dsp:nvSpPr>
      <dsp:spPr>
        <a:xfrm>
          <a:off x="844993" y="1165485"/>
          <a:ext cx="590472" cy="888012"/>
        </a:xfrm>
        <a:custGeom>
          <a:avLst/>
          <a:gdLst/>
          <a:ahLst/>
          <a:cxnLst/>
          <a:rect l="0" t="0" r="0" b="0"/>
          <a:pathLst>
            <a:path>
              <a:moveTo>
                <a:pt x="0" y="888012"/>
              </a:moveTo>
              <a:lnTo>
                <a:pt x="295236" y="888012"/>
              </a:lnTo>
              <a:lnTo>
                <a:pt x="295236" y="0"/>
              </a:lnTo>
              <a:lnTo>
                <a:pt x="590472"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113569" y="1582831"/>
        <a:ext cx="53320" cy="53320"/>
      </dsp:txXfrm>
    </dsp:sp>
    <dsp:sp modelId="{AC0DCFBB-8658-4A24-A866-83892A7471FE}">
      <dsp:nvSpPr>
        <dsp:cNvPr id="0" name=""/>
        <dsp:cNvSpPr/>
      </dsp:nvSpPr>
      <dsp:spPr>
        <a:xfrm rot="16200000">
          <a:off x="-1260965" y="1631001"/>
          <a:ext cx="3366924" cy="8449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t>WP3 : </a:t>
          </a:r>
          <a:r>
            <a:rPr lang="fr-FR" sz="2200" kern="1200" dirty="0" err="1"/>
            <a:t>Capacity</a:t>
          </a:r>
          <a:r>
            <a:rPr lang="fr-FR" sz="2200" kern="1200" dirty="0"/>
            <a:t> building for network </a:t>
          </a:r>
          <a:r>
            <a:rPr lang="fr-FR" sz="2200" kern="1200" dirty="0" err="1"/>
            <a:t>members</a:t>
          </a:r>
          <a:r>
            <a:rPr lang="fr-FR" sz="2200" kern="1200" dirty="0"/>
            <a:t> </a:t>
          </a:r>
        </a:p>
      </dsp:txBody>
      <dsp:txXfrm>
        <a:off x="-1260965" y="1631001"/>
        <a:ext cx="3366924" cy="844993"/>
      </dsp:txXfrm>
    </dsp:sp>
    <dsp:sp modelId="{1DA39A3C-AC7A-4A3A-AFF8-457621BD7FA2}">
      <dsp:nvSpPr>
        <dsp:cNvPr id="0" name=""/>
        <dsp:cNvSpPr/>
      </dsp:nvSpPr>
      <dsp:spPr>
        <a:xfrm>
          <a:off x="1435466" y="811057"/>
          <a:ext cx="5420535" cy="70885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t>Peer to peer learning with International EURAXESS Networks</a:t>
          </a:r>
          <a:endParaRPr lang="fr-FR" sz="1800" kern="1200" dirty="0"/>
        </a:p>
      </dsp:txBody>
      <dsp:txXfrm>
        <a:off x="1435466" y="811057"/>
        <a:ext cx="5420535" cy="708857"/>
      </dsp:txXfrm>
    </dsp:sp>
    <dsp:sp modelId="{96B85698-3FD1-467D-956A-5DA79E73FAAE}">
      <dsp:nvSpPr>
        <dsp:cNvPr id="0" name=""/>
        <dsp:cNvSpPr/>
      </dsp:nvSpPr>
      <dsp:spPr>
        <a:xfrm>
          <a:off x="1314655" y="1697129"/>
          <a:ext cx="5536695" cy="70885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t>Empowerment of the Tunisian team</a:t>
          </a:r>
          <a:endParaRPr lang="fr-FR" sz="1800" kern="1200" dirty="0"/>
        </a:p>
      </dsp:txBody>
      <dsp:txXfrm>
        <a:off x="1314655" y="1697129"/>
        <a:ext cx="5536695" cy="708857"/>
      </dsp:txXfrm>
    </dsp:sp>
    <dsp:sp modelId="{AA67ECEB-E8F7-4F05-89F9-142AA309512D}">
      <dsp:nvSpPr>
        <dsp:cNvPr id="0" name=""/>
        <dsp:cNvSpPr/>
      </dsp:nvSpPr>
      <dsp:spPr>
        <a:xfrm>
          <a:off x="1319306" y="2593167"/>
          <a:ext cx="5536695" cy="70885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i="0" u="none" kern="1200" dirty="0" err="1"/>
            <a:t>Assessment</a:t>
          </a:r>
          <a:r>
            <a:rPr lang="fr-FR" sz="1800" b="1" i="0" u="none" kern="1200" dirty="0"/>
            <a:t> and Follow-up</a:t>
          </a:r>
          <a:endParaRPr lang="fr-FR" sz="1800" kern="1200" dirty="0"/>
        </a:p>
      </dsp:txBody>
      <dsp:txXfrm>
        <a:off x="1319306" y="2593167"/>
        <a:ext cx="5536695" cy="70885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17F18141-8ED4-45A2-890C-4AB34FFE90EE}">
      <dsp:nvSpPr>
        <dsp:cNvPr id="0" name=""/>
        <dsp:cNvSpPr/>
      </dsp:nvSpPr>
      <dsp:spPr>
        <a:xfrm>
          <a:off x="215782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 </a:t>
          </a:r>
        </a:p>
      </dsp:txBody>
      <dsp:txXfrm>
        <a:off x="2337842" y="0"/>
        <a:ext cx="2060546" cy="360040"/>
      </dsp:txXfrm>
    </dsp:sp>
    <dsp:sp modelId="{7B5B3F52-A24A-44C0-9E86-D3E471920A51}">
      <dsp:nvSpPr>
        <dsp:cNvPr id="0" name=""/>
        <dsp:cNvSpPr/>
      </dsp:nvSpPr>
      <dsp:spPr>
        <a:xfrm>
          <a:off x="4400687"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The </a:t>
          </a:r>
          <a:r>
            <a:rPr lang="fr-FR" sz="2100" b="1" kern="1200" dirty="0" err="1">
              <a:effectLst>
                <a:outerShdw blurRad="38100" dist="38100" dir="2700000" algn="tl">
                  <a:srgbClr val="000000">
                    <a:alpha val="43137"/>
                  </a:srgbClr>
                </a:outerShdw>
              </a:effectLst>
            </a:rPr>
            <a:t>project</a:t>
          </a:r>
          <a:endParaRPr lang="fr-FR" sz="2100" b="1" kern="1200" dirty="0">
            <a:effectLst>
              <a:outerShdw blurRad="38100" dist="38100" dir="2700000" algn="tl">
                <a:srgbClr val="000000">
                  <a:alpha val="43137"/>
                </a:srgbClr>
              </a:outerShdw>
            </a:effectLst>
          </a:endParaRPr>
        </a:p>
      </dsp:txBody>
      <dsp:txXfrm>
        <a:off x="4580707"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E7CA3-5FB7-47A4-8455-7A2A3B8A694B}">
      <dsp:nvSpPr>
        <dsp:cNvPr id="0" name=""/>
        <dsp:cNvSpPr/>
      </dsp:nvSpPr>
      <dsp:spPr>
        <a:xfrm>
          <a:off x="1082306" y="1620180"/>
          <a:ext cx="340709" cy="870536"/>
        </a:xfrm>
        <a:custGeom>
          <a:avLst/>
          <a:gdLst/>
          <a:ahLst/>
          <a:cxnLst/>
          <a:rect l="0" t="0" r="0" b="0"/>
          <a:pathLst>
            <a:path>
              <a:moveTo>
                <a:pt x="0" y="0"/>
              </a:moveTo>
              <a:lnTo>
                <a:pt x="170354" y="0"/>
              </a:lnTo>
              <a:lnTo>
                <a:pt x="170354" y="870536"/>
              </a:lnTo>
              <a:lnTo>
                <a:pt x="340709" y="8705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229290" y="2032077"/>
        <a:ext cx="46741" cy="46741"/>
      </dsp:txXfrm>
    </dsp:sp>
    <dsp:sp modelId="{7E85DBD6-8904-458C-9266-5F45088B4582}">
      <dsp:nvSpPr>
        <dsp:cNvPr id="0" name=""/>
        <dsp:cNvSpPr/>
      </dsp:nvSpPr>
      <dsp:spPr>
        <a:xfrm>
          <a:off x="1082306" y="1500101"/>
          <a:ext cx="402301" cy="91440"/>
        </a:xfrm>
        <a:custGeom>
          <a:avLst/>
          <a:gdLst/>
          <a:ahLst/>
          <a:cxnLst/>
          <a:rect l="0" t="0" r="0" b="0"/>
          <a:pathLst>
            <a:path>
              <a:moveTo>
                <a:pt x="0" y="120078"/>
              </a:moveTo>
              <a:lnTo>
                <a:pt x="201150" y="120078"/>
              </a:lnTo>
              <a:lnTo>
                <a:pt x="201150" y="45720"/>
              </a:lnTo>
              <a:lnTo>
                <a:pt x="402301"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273229" y="1535593"/>
        <a:ext cx="20455" cy="20455"/>
      </dsp:txXfrm>
    </dsp:sp>
    <dsp:sp modelId="{C830C1F7-4A81-4DE1-AB59-DBC73D601553}">
      <dsp:nvSpPr>
        <dsp:cNvPr id="0" name=""/>
        <dsp:cNvSpPr/>
      </dsp:nvSpPr>
      <dsp:spPr>
        <a:xfrm>
          <a:off x="1082306" y="683908"/>
          <a:ext cx="340709" cy="936271"/>
        </a:xfrm>
        <a:custGeom>
          <a:avLst/>
          <a:gdLst/>
          <a:ahLst/>
          <a:cxnLst/>
          <a:rect l="0" t="0" r="0" b="0"/>
          <a:pathLst>
            <a:path>
              <a:moveTo>
                <a:pt x="0" y="936271"/>
              </a:moveTo>
              <a:lnTo>
                <a:pt x="170354" y="936271"/>
              </a:lnTo>
              <a:lnTo>
                <a:pt x="170354" y="0"/>
              </a:lnTo>
              <a:lnTo>
                <a:pt x="340709"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227753" y="1127135"/>
        <a:ext cx="49816" cy="49816"/>
      </dsp:txXfrm>
    </dsp:sp>
    <dsp:sp modelId="{AC0DCFBB-8658-4A24-A866-83892A7471FE}">
      <dsp:nvSpPr>
        <dsp:cNvPr id="0" name=""/>
        <dsp:cNvSpPr/>
      </dsp:nvSpPr>
      <dsp:spPr>
        <a:xfrm rot="16200000">
          <a:off x="-845058" y="1310462"/>
          <a:ext cx="3235296" cy="61943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t>WP4 : Network &amp; services </a:t>
          </a:r>
          <a:r>
            <a:rPr lang="fr-FR" sz="2200" kern="1200" dirty="0" err="1"/>
            <a:t>development</a:t>
          </a:r>
          <a:r>
            <a:rPr lang="fr-FR" sz="2200" kern="1200" dirty="0"/>
            <a:t> </a:t>
          </a:r>
        </a:p>
      </dsp:txBody>
      <dsp:txXfrm>
        <a:off x="-845058" y="1310462"/>
        <a:ext cx="3235296" cy="619434"/>
      </dsp:txXfrm>
    </dsp:sp>
    <dsp:sp modelId="{1DA39A3C-AC7A-4A3A-AFF8-457621BD7FA2}">
      <dsp:nvSpPr>
        <dsp:cNvPr id="0" name=""/>
        <dsp:cNvSpPr/>
      </dsp:nvSpPr>
      <dsp:spPr>
        <a:xfrm>
          <a:off x="1423016" y="360766"/>
          <a:ext cx="4968771" cy="64628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t>Establishment of the Bridgehead organization, EURAXESS Service Centers and contact points</a:t>
          </a:r>
          <a:endParaRPr lang="fr-FR" sz="1800" kern="1200" dirty="0"/>
        </a:p>
      </dsp:txBody>
      <dsp:txXfrm>
        <a:off x="1423016" y="360766"/>
        <a:ext cx="4968771" cy="646283"/>
      </dsp:txXfrm>
    </dsp:sp>
    <dsp:sp modelId="{96B85698-3FD1-467D-956A-5DA79E73FAAE}">
      <dsp:nvSpPr>
        <dsp:cNvPr id="0" name=""/>
        <dsp:cNvSpPr/>
      </dsp:nvSpPr>
      <dsp:spPr>
        <a:xfrm>
          <a:off x="1484608" y="1160366"/>
          <a:ext cx="4917940" cy="77091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t>Career development and Help Desk (Assistance, Trainings, (Entrepreneurship))</a:t>
          </a:r>
          <a:endParaRPr lang="fr-FR" sz="1800" kern="1200" dirty="0"/>
        </a:p>
      </dsp:txBody>
      <dsp:txXfrm>
        <a:off x="1484608" y="1160366"/>
        <a:ext cx="4917940" cy="770911"/>
      </dsp:txXfrm>
    </dsp:sp>
    <dsp:sp modelId="{AA67ECEB-E8F7-4F05-89F9-142AA309512D}">
      <dsp:nvSpPr>
        <dsp:cNvPr id="0" name=""/>
        <dsp:cNvSpPr/>
      </dsp:nvSpPr>
      <dsp:spPr>
        <a:xfrm>
          <a:off x="1423016" y="2093215"/>
          <a:ext cx="4995102" cy="795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t>Mobility Handbook (Mobility guide for incoming and outgoing researchers) </a:t>
          </a:r>
          <a:endParaRPr lang="fr-FR" sz="1800" kern="1200" dirty="0"/>
        </a:p>
      </dsp:txBody>
      <dsp:txXfrm>
        <a:off x="1423016" y="2093215"/>
        <a:ext cx="4995102" cy="7950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101069" y="0"/>
          <a:ext cx="2453989"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81089" y="0"/>
        <a:ext cx="2093949" cy="360040"/>
      </dsp:txXfrm>
    </dsp:sp>
    <dsp:sp modelId="{17F18141-8ED4-45A2-890C-4AB34FFE90EE}">
      <dsp:nvSpPr>
        <dsp:cNvPr id="0" name=""/>
        <dsp:cNvSpPr/>
      </dsp:nvSpPr>
      <dsp:spPr>
        <a:xfrm>
          <a:off x="2187599" y="0"/>
          <a:ext cx="2453989"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 </a:t>
          </a:r>
        </a:p>
      </dsp:txBody>
      <dsp:txXfrm>
        <a:off x="2367619" y="0"/>
        <a:ext cx="2093949" cy="360040"/>
      </dsp:txXfrm>
    </dsp:sp>
    <dsp:sp modelId="{7B5B3F52-A24A-44C0-9E86-D3E471920A51}">
      <dsp:nvSpPr>
        <dsp:cNvPr id="0" name=""/>
        <dsp:cNvSpPr/>
      </dsp:nvSpPr>
      <dsp:spPr>
        <a:xfrm>
          <a:off x="4350258" y="0"/>
          <a:ext cx="2453989"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The </a:t>
          </a:r>
          <a:r>
            <a:rPr lang="fr-FR" sz="2100" b="1" kern="1200" dirty="0" err="1">
              <a:effectLst>
                <a:outerShdw blurRad="38100" dist="38100" dir="2700000" algn="tl">
                  <a:srgbClr val="000000">
                    <a:alpha val="43137"/>
                  </a:srgbClr>
                </a:outerShdw>
              </a:effectLst>
            </a:rPr>
            <a:t>project</a:t>
          </a:r>
          <a:endParaRPr lang="fr-FR" sz="2100" b="1" kern="1200" dirty="0">
            <a:effectLst>
              <a:outerShdw blurRad="38100" dist="38100" dir="2700000" algn="tl">
                <a:srgbClr val="000000">
                  <a:alpha val="43137"/>
                </a:srgbClr>
              </a:outerShdw>
            </a:effectLst>
          </a:endParaRPr>
        </a:p>
      </dsp:txBody>
      <dsp:txXfrm>
        <a:off x="4530278" y="0"/>
        <a:ext cx="2093949" cy="360040"/>
      </dsp:txXfrm>
    </dsp:sp>
    <dsp:sp modelId="{55C28FEA-4AB3-45FB-A2ED-37A3A7235F63}">
      <dsp:nvSpPr>
        <dsp:cNvPr id="0" name=""/>
        <dsp:cNvSpPr/>
      </dsp:nvSpPr>
      <dsp:spPr>
        <a:xfrm>
          <a:off x="6629988" y="0"/>
          <a:ext cx="2453989"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810008" y="0"/>
        <a:ext cx="2093949" cy="36004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17F18141-8ED4-45A2-890C-4AB34FFE90EE}">
      <dsp:nvSpPr>
        <dsp:cNvPr id="0" name=""/>
        <dsp:cNvSpPr/>
      </dsp:nvSpPr>
      <dsp:spPr>
        <a:xfrm>
          <a:off x="215782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 </a:t>
          </a:r>
        </a:p>
      </dsp:txBody>
      <dsp:txXfrm>
        <a:off x="2337842" y="0"/>
        <a:ext cx="2060546" cy="360040"/>
      </dsp:txXfrm>
    </dsp:sp>
    <dsp:sp modelId="{7B5B3F52-A24A-44C0-9E86-D3E471920A51}">
      <dsp:nvSpPr>
        <dsp:cNvPr id="0" name=""/>
        <dsp:cNvSpPr/>
      </dsp:nvSpPr>
      <dsp:spPr>
        <a:xfrm>
          <a:off x="4373000"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The </a:t>
          </a:r>
          <a:r>
            <a:rPr lang="fr-FR" sz="2100" b="1" kern="1200" dirty="0" err="1">
              <a:effectLst>
                <a:outerShdw blurRad="38100" dist="38100" dir="2700000" algn="tl">
                  <a:srgbClr val="000000">
                    <a:alpha val="43137"/>
                  </a:srgbClr>
                </a:outerShdw>
              </a:effectLst>
            </a:rPr>
            <a:t>project</a:t>
          </a:r>
          <a:endParaRPr lang="fr-FR" sz="2100" b="1" kern="1200" dirty="0">
            <a:effectLst>
              <a:outerShdw blurRad="38100" dist="38100" dir="2700000" algn="tl">
                <a:srgbClr val="000000">
                  <a:alpha val="43137"/>
                </a:srgbClr>
              </a:outerShdw>
            </a:effectLst>
          </a:endParaRPr>
        </a:p>
      </dsp:txBody>
      <dsp:txXfrm>
        <a:off x="4553020"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E7CA3-5FB7-47A4-8455-7A2A3B8A694B}">
      <dsp:nvSpPr>
        <dsp:cNvPr id="0" name=""/>
        <dsp:cNvSpPr/>
      </dsp:nvSpPr>
      <dsp:spPr>
        <a:xfrm>
          <a:off x="626364" y="1928897"/>
          <a:ext cx="500457" cy="796251"/>
        </a:xfrm>
        <a:custGeom>
          <a:avLst/>
          <a:gdLst/>
          <a:ahLst/>
          <a:cxnLst/>
          <a:rect l="0" t="0" r="0" b="0"/>
          <a:pathLst>
            <a:path>
              <a:moveTo>
                <a:pt x="0" y="0"/>
              </a:moveTo>
              <a:lnTo>
                <a:pt x="250228" y="0"/>
              </a:lnTo>
              <a:lnTo>
                <a:pt x="250228" y="796251"/>
              </a:lnTo>
              <a:lnTo>
                <a:pt x="500457" y="79625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53080" y="2303511"/>
        <a:ext cx="47023" cy="47023"/>
      </dsp:txXfrm>
    </dsp:sp>
    <dsp:sp modelId="{7E85DBD6-8904-458C-9266-5F45088B4582}">
      <dsp:nvSpPr>
        <dsp:cNvPr id="0" name=""/>
        <dsp:cNvSpPr/>
      </dsp:nvSpPr>
      <dsp:spPr>
        <a:xfrm>
          <a:off x="626364" y="1878813"/>
          <a:ext cx="455953" cy="91440"/>
        </a:xfrm>
        <a:custGeom>
          <a:avLst/>
          <a:gdLst/>
          <a:ahLst/>
          <a:cxnLst/>
          <a:rect l="0" t="0" r="0" b="0"/>
          <a:pathLst>
            <a:path>
              <a:moveTo>
                <a:pt x="0" y="50083"/>
              </a:moveTo>
              <a:lnTo>
                <a:pt x="227976" y="50083"/>
              </a:lnTo>
              <a:lnTo>
                <a:pt x="227976" y="45720"/>
              </a:lnTo>
              <a:lnTo>
                <a:pt x="455953"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42941" y="1913133"/>
        <a:ext cx="22798" cy="22798"/>
      </dsp:txXfrm>
    </dsp:sp>
    <dsp:sp modelId="{C830C1F7-4A81-4DE1-AB59-DBC73D601553}">
      <dsp:nvSpPr>
        <dsp:cNvPr id="0" name=""/>
        <dsp:cNvSpPr/>
      </dsp:nvSpPr>
      <dsp:spPr>
        <a:xfrm>
          <a:off x="626364" y="1138567"/>
          <a:ext cx="561386" cy="790329"/>
        </a:xfrm>
        <a:custGeom>
          <a:avLst/>
          <a:gdLst/>
          <a:ahLst/>
          <a:cxnLst/>
          <a:rect l="0" t="0" r="0" b="0"/>
          <a:pathLst>
            <a:path>
              <a:moveTo>
                <a:pt x="0" y="790329"/>
              </a:moveTo>
              <a:lnTo>
                <a:pt x="280693" y="790329"/>
              </a:lnTo>
              <a:lnTo>
                <a:pt x="280693" y="0"/>
              </a:lnTo>
              <a:lnTo>
                <a:pt x="561386"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82821" y="1509496"/>
        <a:ext cx="48471" cy="48471"/>
      </dsp:txXfrm>
    </dsp:sp>
    <dsp:sp modelId="{AC0DCFBB-8658-4A24-A866-83892A7471FE}">
      <dsp:nvSpPr>
        <dsp:cNvPr id="0" name=""/>
        <dsp:cNvSpPr/>
      </dsp:nvSpPr>
      <dsp:spPr>
        <a:xfrm rot="16200000">
          <a:off x="-1364055" y="1649938"/>
          <a:ext cx="3422922" cy="55791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t>WP5 : Impact </a:t>
          </a:r>
          <a:r>
            <a:rPr lang="fr-FR" sz="2200" kern="1200" dirty="0" err="1"/>
            <a:t>realization</a:t>
          </a:r>
          <a:r>
            <a:rPr lang="fr-FR" sz="2200" kern="1200" dirty="0"/>
            <a:t>  </a:t>
          </a:r>
        </a:p>
      </dsp:txBody>
      <dsp:txXfrm>
        <a:off x="-1364055" y="1649938"/>
        <a:ext cx="3422922" cy="557916"/>
      </dsp:txXfrm>
    </dsp:sp>
    <dsp:sp modelId="{1DA39A3C-AC7A-4A3A-AFF8-457621BD7FA2}">
      <dsp:nvSpPr>
        <dsp:cNvPr id="0" name=""/>
        <dsp:cNvSpPr/>
      </dsp:nvSpPr>
      <dsp:spPr>
        <a:xfrm>
          <a:off x="1187750" y="777155"/>
          <a:ext cx="5612248" cy="7228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t>Awareness campaigns and workshops (Social media, Info-days…)</a:t>
          </a:r>
          <a:endParaRPr lang="fr-FR" sz="1800" kern="1200" dirty="0"/>
        </a:p>
      </dsp:txBody>
      <dsp:txXfrm>
        <a:off x="1187750" y="777155"/>
        <a:ext cx="5612248" cy="722822"/>
      </dsp:txXfrm>
    </dsp:sp>
    <dsp:sp modelId="{96B85698-3FD1-467D-956A-5DA79E73FAAE}">
      <dsp:nvSpPr>
        <dsp:cNvPr id="0" name=""/>
        <dsp:cNvSpPr/>
      </dsp:nvSpPr>
      <dsp:spPr>
        <a:xfrm>
          <a:off x="1082317" y="1682865"/>
          <a:ext cx="5713938" cy="48333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i="0" u="none" kern="1200" dirty="0"/>
            <a:t>Newsletters</a:t>
          </a:r>
          <a:endParaRPr lang="fr-FR" sz="1800" kern="1200" dirty="0"/>
        </a:p>
      </dsp:txBody>
      <dsp:txXfrm>
        <a:off x="1082317" y="1682865"/>
        <a:ext cx="5713938" cy="483335"/>
      </dsp:txXfrm>
    </dsp:sp>
    <dsp:sp modelId="{AA67ECEB-E8F7-4F05-89F9-142AA309512D}">
      <dsp:nvSpPr>
        <dsp:cNvPr id="0" name=""/>
        <dsp:cNvSpPr/>
      </dsp:nvSpPr>
      <dsp:spPr>
        <a:xfrm>
          <a:off x="1126821" y="2359373"/>
          <a:ext cx="5713938" cy="73154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t>Portal launching event and EURAXESS Tunisia Career Days</a:t>
          </a:r>
          <a:endParaRPr lang="fr-FR" sz="1800" kern="1200" dirty="0"/>
        </a:p>
      </dsp:txBody>
      <dsp:txXfrm>
        <a:off x="1126821" y="2359373"/>
        <a:ext cx="5713938" cy="731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907982DD-AA53-4741-9BC6-47434B4319D9}">
      <dsp:nvSpPr>
        <dsp:cNvPr id="0" name=""/>
        <dsp:cNvSpPr/>
      </dsp:nvSpPr>
      <dsp:spPr>
        <a:xfrm>
          <a:off x="2344548"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Introduction</a:t>
          </a:r>
        </a:p>
      </dsp:txBody>
      <dsp:txXfrm>
        <a:off x="2524568" y="0"/>
        <a:ext cx="2060546" cy="360040"/>
      </dsp:txXfrm>
    </dsp:sp>
    <dsp:sp modelId="{17F18141-8ED4-45A2-890C-4AB34FFE90EE}">
      <dsp:nvSpPr>
        <dsp:cNvPr id="0" name=""/>
        <dsp:cNvSpPr/>
      </dsp:nvSpPr>
      <dsp:spPr>
        <a:xfrm>
          <a:off x="4336350"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The </a:t>
          </a:r>
          <a:r>
            <a:rPr lang="fr-FR" sz="2100" kern="1200" dirty="0" err="1"/>
            <a:t>project</a:t>
          </a:r>
          <a:r>
            <a:rPr lang="fr-FR" sz="2100" kern="1200" dirty="0"/>
            <a:t> </a:t>
          </a:r>
        </a:p>
      </dsp:txBody>
      <dsp:txXfrm>
        <a:off x="4516370"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100071" y="0"/>
          <a:ext cx="2429754"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80091" y="0"/>
        <a:ext cx="2069714" cy="360040"/>
      </dsp:txXfrm>
    </dsp:sp>
    <dsp:sp modelId="{17F18141-8ED4-45A2-890C-4AB34FFE90EE}">
      <dsp:nvSpPr>
        <dsp:cNvPr id="0" name=""/>
        <dsp:cNvSpPr/>
      </dsp:nvSpPr>
      <dsp:spPr>
        <a:xfrm>
          <a:off x="2165994" y="0"/>
          <a:ext cx="2429754"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 </a:t>
          </a:r>
        </a:p>
      </dsp:txBody>
      <dsp:txXfrm>
        <a:off x="2346014" y="0"/>
        <a:ext cx="2069714" cy="360040"/>
      </dsp:txXfrm>
    </dsp:sp>
    <dsp:sp modelId="{7B5B3F52-A24A-44C0-9E86-D3E471920A51}">
      <dsp:nvSpPr>
        <dsp:cNvPr id="0" name=""/>
        <dsp:cNvSpPr/>
      </dsp:nvSpPr>
      <dsp:spPr>
        <a:xfrm>
          <a:off x="4266990" y="0"/>
          <a:ext cx="2429754"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The </a:t>
          </a:r>
          <a:r>
            <a:rPr lang="fr-FR" sz="2100" b="1" kern="1200" dirty="0" err="1">
              <a:effectLst>
                <a:outerShdw blurRad="38100" dist="38100" dir="2700000" algn="tl">
                  <a:srgbClr val="000000">
                    <a:alpha val="43137"/>
                  </a:srgbClr>
                </a:outerShdw>
              </a:effectLst>
            </a:rPr>
            <a:t>project</a:t>
          </a:r>
          <a:endParaRPr lang="fr-FR" sz="2100" b="1" kern="1200" dirty="0">
            <a:effectLst>
              <a:outerShdw blurRad="38100" dist="38100" dir="2700000" algn="tl">
                <a:srgbClr val="000000">
                  <a:alpha val="43137"/>
                </a:srgbClr>
              </a:outerShdw>
            </a:effectLst>
          </a:endParaRPr>
        </a:p>
      </dsp:txBody>
      <dsp:txXfrm>
        <a:off x="4447010" y="0"/>
        <a:ext cx="2069714" cy="360040"/>
      </dsp:txXfrm>
    </dsp:sp>
    <dsp:sp modelId="{55C28FEA-4AB3-45FB-A2ED-37A3A7235F63}">
      <dsp:nvSpPr>
        <dsp:cNvPr id="0" name=""/>
        <dsp:cNvSpPr/>
      </dsp:nvSpPr>
      <dsp:spPr>
        <a:xfrm>
          <a:off x="6564509" y="0"/>
          <a:ext cx="2429754"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44529" y="0"/>
        <a:ext cx="2069714" cy="36004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17F18141-8ED4-45A2-890C-4AB34FFE90EE}">
      <dsp:nvSpPr>
        <dsp:cNvPr id="0" name=""/>
        <dsp:cNvSpPr/>
      </dsp:nvSpPr>
      <dsp:spPr>
        <a:xfrm>
          <a:off x="215782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 </a:t>
          </a:r>
        </a:p>
      </dsp:txBody>
      <dsp:txXfrm>
        <a:off x="2337842" y="0"/>
        <a:ext cx="2060546" cy="360040"/>
      </dsp:txXfrm>
    </dsp:sp>
    <dsp:sp modelId="{55C28FEA-4AB3-45FB-A2ED-37A3A7235F63}">
      <dsp:nvSpPr>
        <dsp:cNvPr id="0" name=""/>
        <dsp:cNvSpPr/>
      </dsp:nvSpPr>
      <dsp:spPr>
        <a:xfrm>
          <a:off x="4361214"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The </a:t>
          </a:r>
          <a:r>
            <a:rPr lang="fr-FR" sz="2100" kern="1200" dirty="0" err="1"/>
            <a:t>project</a:t>
          </a:r>
          <a:endParaRPr lang="fr-FR" sz="2100" kern="1200" dirty="0"/>
        </a:p>
      </dsp:txBody>
      <dsp:txXfrm>
        <a:off x="4541234" y="0"/>
        <a:ext cx="2060546" cy="360040"/>
      </dsp:txXfrm>
    </dsp:sp>
    <dsp:sp modelId="{261C8BC2-C3AD-42F8-9CF4-A9460FFD7AF7}">
      <dsp:nvSpPr>
        <dsp:cNvPr id="0" name=""/>
        <dsp:cNvSpPr/>
      </dsp:nvSpPr>
      <dsp:spPr>
        <a:xfrm>
          <a:off x="6543901"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err="1">
              <a:effectLst>
                <a:outerShdw blurRad="38100" dist="38100" dir="2700000" algn="tl">
                  <a:srgbClr val="000000">
                    <a:alpha val="43137"/>
                  </a:srgbClr>
                </a:outerShdw>
              </a:effectLst>
            </a:rPr>
            <a:t>Sustainbility</a:t>
          </a:r>
          <a:endParaRPr lang="fr-FR" sz="2100" b="1" kern="1200" dirty="0">
            <a:effectLst>
              <a:outerShdw blurRad="38100" dist="38100" dir="2700000" algn="tl">
                <a:srgbClr val="000000">
                  <a:alpha val="43137"/>
                </a:srgbClr>
              </a:outerShdw>
            </a:effectLst>
          </a:endParaRPr>
        </a:p>
      </dsp:txBody>
      <dsp:txXfrm>
        <a:off x="6723921" y="0"/>
        <a:ext cx="2060546" cy="36004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19817-C87A-4231-95D4-781D46A5B5AC}">
      <dsp:nvSpPr>
        <dsp:cNvPr id="0" name=""/>
        <dsp:cNvSpPr/>
      </dsp:nvSpPr>
      <dsp:spPr>
        <a:xfrm>
          <a:off x="2593325" y="2187952"/>
          <a:ext cx="2118971" cy="1029624"/>
        </a:xfrm>
        <a:prstGeom prst="roundRect">
          <a:avLst>
            <a:gd name="adj" fmla="val 10000"/>
          </a:avLst>
        </a:prstGeom>
        <a:blipFill dpi="0" rotWithShape="0">
          <a:blip xmlns:r="http://schemas.openxmlformats.org/officeDocument/2006/relationships" r:embed="rId1"/>
          <a:srcRect/>
          <a:stretch>
            <a:fillRect r="-30000" b="-45000"/>
          </a:stretch>
        </a:blipFill>
        <a:ln w="381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b" anchorCtr="0">
          <a:noAutofit/>
        </a:bodyPr>
        <a:lstStyle/>
        <a:p>
          <a:pPr marL="57150" lvl="1" indent="-57150" algn="r" defTabSz="488950">
            <a:lnSpc>
              <a:spcPct val="90000"/>
            </a:lnSpc>
            <a:spcBef>
              <a:spcPct val="0"/>
            </a:spcBef>
            <a:spcAft>
              <a:spcPct val="15000"/>
            </a:spcAft>
            <a:buNone/>
          </a:pPr>
          <a:endParaRPr lang="en-US" sz="1100" kern="1200" dirty="0">
            <a:solidFill>
              <a:srgbClr val="164796"/>
            </a:solidFill>
          </a:endParaRPr>
        </a:p>
      </dsp:txBody>
      <dsp:txXfrm>
        <a:off x="3251634" y="2467975"/>
        <a:ext cx="1438046" cy="726984"/>
      </dsp:txXfrm>
    </dsp:sp>
    <dsp:sp modelId="{29A011CF-E08D-40D4-8EA7-0B6B66461928}">
      <dsp:nvSpPr>
        <dsp:cNvPr id="0" name=""/>
        <dsp:cNvSpPr/>
      </dsp:nvSpPr>
      <dsp:spPr>
        <a:xfrm>
          <a:off x="-41" y="2187952"/>
          <a:ext cx="2118971" cy="1029624"/>
        </a:xfrm>
        <a:prstGeom prst="roundRect">
          <a:avLst>
            <a:gd name="adj" fmla="val 10000"/>
          </a:avLst>
        </a:prstGeom>
        <a:blipFill dpi="0" rotWithShape="0">
          <a:blip xmlns:r="http://schemas.openxmlformats.org/officeDocument/2006/relationships" r:embed="rId2"/>
          <a:srcRect/>
          <a:stretch>
            <a:fillRect l="-4000" t="-2000" r="1000" b="-5000"/>
          </a:stretch>
        </a:blipFill>
        <a:ln w="38100" cap="flat" cmpd="sng" algn="ctr">
          <a:solidFill>
            <a:srgbClr val="CC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b" anchorCtr="0">
          <a:noAutofit/>
        </a:bodyPr>
        <a:lstStyle/>
        <a:p>
          <a:pPr marL="57150" lvl="1" indent="-57150" algn="l" defTabSz="488950">
            <a:lnSpc>
              <a:spcPct val="90000"/>
            </a:lnSpc>
            <a:spcBef>
              <a:spcPct val="0"/>
            </a:spcBef>
            <a:spcAft>
              <a:spcPct val="15000"/>
            </a:spcAft>
            <a:buNone/>
          </a:pPr>
          <a:endParaRPr lang="en-US" sz="1100" kern="1200" dirty="0">
            <a:solidFill>
              <a:srgbClr val="164796"/>
            </a:solidFill>
          </a:endParaRPr>
        </a:p>
      </dsp:txBody>
      <dsp:txXfrm>
        <a:off x="22576" y="2467975"/>
        <a:ext cx="1438046" cy="726984"/>
      </dsp:txXfrm>
    </dsp:sp>
    <dsp:sp modelId="{04ECDBF8-E759-4A73-AD7E-268DF450EDBE}">
      <dsp:nvSpPr>
        <dsp:cNvPr id="0" name=""/>
        <dsp:cNvSpPr/>
      </dsp:nvSpPr>
      <dsp:spPr>
        <a:xfrm>
          <a:off x="2593325" y="1770"/>
          <a:ext cx="2118971" cy="1029624"/>
        </a:xfrm>
        <a:prstGeom prst="roundRect">
          <a:avLst>
            <a:gd name="adj" fmla="val 10000"/>
          </a:avLst>
        </a:prstGeom>
        <a:blipFill dpi="0" rotWithShape="0">
          <a:blip xmlns:r="http://schemas.openxmlformats.org/officeDocument/2006/relationships" r:embed="rId3"/>
          <a:srcRect/>
          <a:stretch>
            <a:fillRect t="-9000" r="-10000" b="-10000"/>
          </a:stretch>
        </a:blipFill>
        <a:ln w="38100" cap="flat" cmpd="sng" algn="ctr">
          <a:solidFill>
            <a:srgbClr val="253F8E"/>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r" defTabSz="488950">
            <a:lnSpc>
              <a:spcPct val="100000"/>
            </a:lnSpc>
            <a:spcBef>
              <a:spcPct val="0"/>
            </a:spcBef>
            <a:spcAft>
              <a:spcPct val="15000"/>
            </a:spcAft>
            <a:buNone/>
          </a:pPr>
          <a:endParaRPr lang="en-US" sz="1100" kern="1200" dirty="0">
            <a:solidFill>
              <a:srgbClr val="164796"/>
            </a:solidFill>
            <a:latin typeface="+mj-lt"/>
          </a:endParaRPr>
        </a:p>
        <a:p>
          <a:pPr marL="57150" lvl="1" indent="-57150" algn="l" defTabSz="488950">
            <a:lnSpc>
              <a:spcPct val="100000"/>
            </a:lnSpc>
            <a:spcBef>
              <a:spcPct val="0"/>
            </a:spcBef>
            <a:spcAft>
              <a:spcPct val="15000"/>
            </a:spcAft>
            <a:buNone/>
          </a:pPr>
          <a:endParaRPr lang="en-US" sz="1100" kern="1200" dirty="0">
            <a:solidFill>
              <a:srgbClr val="164796"/>
            </a:solidFill>
            <a:latin typeface="+mj-lt"/>
          </a:endParaRPr>
        </a:p>
      </dsp:txBody>
      <dsp:txXfrm>
        <a:off x="3251634" y="24387"/>
        <a:ext cx="1438046" cy="726984"/>
      </dsp:txXfrm>
    </dsp:sp>
    <dsp:sp modelId="{5D984F12-5111-4FE2-B69C-35FA4BF39852}">
      <dsp:nvSpPr>
        <dsp:cNvPr id="0" name=""/>
        <dsp:cNvSpPr/>
      </dsp:nvSpPr>
      <dsp:spPr>
        <a:xfrm>
          <a:off x="-41" y="0"/>
          <a:ext cx="2118971" cy="1029624"/>
        </a:xfrm>
        <a:prstGeom prst="roundRect">
          <a:avLst>
            <a:gd name="adj" fmla="val 10000"/>
          </a:avLst>
        </a:prstGeom>
        <a:blipFill dpi="0" rotWithShape="0">
          <a:blip xmlns:r="http://schemas.openxmlformats.org/officeDocument/2006/relationships" r:embed="rId4"/>
          <a:srcRect/>
          <a:stretch>
            <a:fillRect t="-9000" b="-10000"/>
          </a:stretch>
        </a:blipFill>
        <a:ln w="38100" cap="flat" cmpd="sng" algn="ctr">
          <a:solidFill>
            <a:srgbClr val="008EAF"/>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100000"/>
            </a:lnSpc>
            <a:spcBef>
              <a:spcPct val="0"/>
            </a:spcBef>
            <a:spcAft>
              <a:spcPct val="15000"/>
            </a:spcAft>
            <a:buNone/>
          </a:pPr>
          <a:endParaRPr lang="en-US" sz="1100" kern="1200" dirty="0">
            <a:solidFill>
              <a:srgbClr val="164796"/>
            </a:solidFill>
          </a:endParaRPr>
        </a:p>
      </dsp:txBody>
      <dsp:txXfrm>
        <a:off x="22576" y="22617"/>
        <a:ext cx="1438046" cy="726984"/>
      </dsp:txXfrm>
    </dsp:sp>
    <dsp:sp modelId="{E32B00BA-A2BF-4BB8-88B6-FD5A0C7A3EA9}">
      <dsp:nvSpPr>
        <dsp:cNvPr id="0" name=""/>
        <dsp:cNvSpPr/>
      </dsp:nvSpPr>
      <dsp:spPr>
        <a:xfrm>
          <a:off x="930741" y="183401"/>
          <a:ext cx="1393210" cy="1393210"/>
        </a:xfrm>
        <a:prstGeom prst="pieWedge">
          <a:avLst/>
        </a:prstGeom>
        <a:solidFill>
          <a:srgbClr val="008EA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EURAXESS PORTAL</a:t>
          </a:r>
        </a:p>
      </dsp:txBody>
      <dsp:txXfrm>
        <a:off x="1338803" y="591463"/>
        <a:ext cx="985148" cy="985148"/>
      </dsp:txXfrm>
    </dsp:sp>
    <dsp:sp modelId="{102A1790-59D8-4534-ACD2-11D0B5B612C1}">
      <dsp:nvSpPr>
        <dsp:cNvPr id="0" name=""/>
        <dsp:cNvSpPr/>
      </dsp:nvSpPr>
      <dsp:spPr>
        <a:xfrm rot="5400000">
          <a:off x="2388303" y="183401"/>
          <a:ext cx="1393210" cy="1393210"/>
        </a:xfrm>
        <a:prstGeom prst="pieWedge">
          <a:avLst/>
        </a:prstGeom>
        <a:solidFill>
          <a:srgbClr val="253F8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is-IS" sz="1100" kern="1200" dirty="0"/>
            <a:t>EUROPEAN RESEARCH AREA</a:t>
          </a:r>
          <a:endParaRPr lang="en-US" sz="1100" kern="1200" dirty="0"/>
        </a:p>
      </dsp:txBody>
      <dsp:txXfrm rot="-5400000">
        <a:off x="2388303" y="591463"/>
        <a:ext cx="985148" cy="985148"/>
      </dsp:txXfrm>
    </dsp:sp>
    <dsp:sp modelId="{6DAE5DE7-00A1-4A0F-AC6F-3CE3503DD5EF}">
      <dsp:nvSpPr>
        <dsp:cNvPr id="0" name=""/>
        <dsp:cNvSpPr/>
      </dsp:nvSpPr>
      <dsp:spPr>
        <a:xfrm rot="10800000">
          <a:off x="2388303" y="1640964"/>
          <a:ext cx="1393210" cy="1393210"/>
        </a:xfrm>
        <a:prstGeom prst="pieWedge">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EURAXESS WORLDWIDE</a:t>
          </a:r>
        </a:p>
      </dsp:txBody>
      <dsp:txXfrm rot="10800000">
        <a:off x="2388303" y="1640964"/>
        <a:ext cx="985148" cy="985148"/>
      </dsp:txXfrm>
    </dsp:sp>
    <dsp:sp modelId="{0080994C-E3C8-46B7-B622-BBFFF6200E3A}">
      <dsp:nvSpPr>
        <dsp:cNvPr id="0" name=""/>
        <dsp:cNvSpPr/>
      </dsp:nvSpPr>
      <dsp:spPr>
        <a:xfrm rot="16200000">
          <a:off x="930741" y="1640964"/>
          <a:ext cx="1393210" cy="1393210"/>
        </a:xfrm>
        <a:prstGeom prst="pieWedge">
          <a:avLst/>
        </a:prstGeom>
        <a:solidFill>
          <a:srgbClr val="CC33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EURAXESS CENTRES</a:t>
          </a:r>
        </a:p>
      </dsp:txBody>
      <dsp:txXfrm rot="5400000">
        <a:off x="1338803" y="1640964"/>
        <a:ext cx="985148" cy="985148"/>
      </dsp:txXfrm>
    </dsp:sp>
    <dsp:sp modelId="{B28FF7A8-1232-40D3-84D4-E07D71831F24}">
      <dsp:nvSpPr>
        <dsp:cNvPr id="0" name=""/>
        <dsp:cNvSpPr/>
      </dsp:nvSpPr>
      <dsp:spPr>
        <a:xfrm>
          <a:off x="2115614" y="1319206"/>
          <a:ext cx="481027" cy="41828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DBBFD2-B29D-4BE9-8A37-1EFBD2EA9358}">
      <dsp:nvSpPr>
        <dsp:cNvPr id="0" name=""/>
        <dsp:cNvSpPr/>
      </dsp:nvSpPr>
      <dsp:spPr>
        <a:xfrm rot="10800000">
          <a:off x="2115614" y="1480085"/>
          <a:ext cx="481027" cy="41828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907982DD-AA53-4741-9BC6-47434B4319D9}">
      <dsp:nvSpPr>
        <dsp:cNvPr id="0" name=""/>
        <dsp:cNvSpPr/>
      </dsp:nvSpPr>
      <dsp:spPr>
        <a:xfrm>
          <a:off x="2344548"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Introduction</a:t>
          </a:r>
        </a:p>
      </dsp:txBody>
      <dsp:txXfrm>
        <a:off x="2524568" y="0"/>
        <a:ext cx="2060546" cy="360040"/>
      </dsp:txXfrm>
    </dsp:sp>
    <dsp:sp modelId="{17F18141-8ED4-45A2-890C-4AB34FFE90EE}">
      <dsp:nvSpPr>
        <dsp:cNvPr id="0" name=""/>
        <dsp:cNvSpPr/>
      </dsp:nvSpPr>
      <dsp:spPr>
        <a:xfrm>
          <a:off x="4336350"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The </a:t>
          </a:r>
          <a:r>
            <a:rPr lang="fr-FR" sz="2100" kern="1200" dirty="0" err="1"/>
            <a:t>project</a:t>
          </a:r>
          <a:r>
            <a:rPr lang="fr-FR" sz="2100" kern="1200" dirty="0"/>
            <a:t> </a:t>
          </a:r>
        </a:p>
      </dsp:txBody>
      <dsp:txXfrm>
        <a:off x="4516370"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907982DD-AA53-4741-9BC6-47434B4319D9}">
      <dsp:nvSpPr>
        <dsp:cNvPr id="0" name=""/>
        <dsp:cNvSpPr/>
      </dsp:nvSpPr>
      <dsp:spPr>
        <a:xfrm>
          <a:off x="2344548"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Introduction</a:t>
          </a:r>
        </a:p>
      </dsp:txBody>
      <dsp:txXfrm>
        <a:off x="2524568" y="0"/>
        <a:ext cx="2060546" cy="360040"/>
      </dsp:txXfrm>
    </dsp:sp>
    <dsp:sp modelId="{17F18141-8ED4-45A2-890C-4AB34FFE90EE}">
      <dsp:nvSpPr>
        <dsp:cNvPr id="0" name=""/>
        <dsp:cNvSpPr/>
      </dsp:nvSpPr>
      <dsp:spPr>
        <a:xfrm>
          <a:off x="4336350"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The </a:t>
          </a:r>
          <a:r>
            <a:rPr lang="fr-FR" sz="2100" kern="1200" dirty="0" err="1"/>
            <a:t>project</a:t>
          </a:r>
          <a:r>
            <a:rPr lang="fr-FR" sz="2100" kern="1200" dirty="0"/>
            <a:t> </a:t>
          </a:r>
        </a:p>
      </dsp:txBody>
      <dsp:txXfrm>
        <a:off x="4516370"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907982DD-AA53-4741-9BC6-47434B4319D9}">
      <dsp:nvSpPr>
        <dsp:cNvPr id="0" name=""/>
        <dsp:cNvSpPr/>
      </dsp:nvSpPr>
      <dsp:spPr>
        <a:xfrm>
          <a:off x="2344548"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Introduction</a:t>
          </a:r>
        </a:p>
      </dsp:txBody>
      <dsp:txXfrm>
        <a:off x="2524568" y="0"/>
        <a:ext cx="2060546" cy="360040"/>
      </dsp:txXfrm>
    </dsp:sp>
    <dsp:sp modelId="{17F18141-8ED4-45A2-890C-4AB34FFE90EE}">
      <dsp:nvSpPr>
        <dsp:cNvPr id="0" name=""/>
        <dsp:cNvSpPr/>
      </dsp:nvSpPr>
      <dsp:spPr>
        <a:xfrm>
          <a:off x="4336350"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The </a:t>
          </a:r>
          <a:r>
            <a:rPr lang="fr-FR" sz="2100" kern="1200" dirty="0" err="1"/>
            <a:t>project</a:t>
          </a:r>
          <a:r>
            <a:rPr lang="fr-FR" sz="2100" kern="1200" dirty="0"/>
            <a:t> </a:t>
          </a:r>
        </a:p>
      </dsp:txBody>
      <dsp:txXfrm>
        <a:off x="4516370"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17F18141-8ED4-45A2-890C-4AB34FFE90EE}">
      <dsp:nvSpPr>
        <dsp:cNvPr id="0" name=""/>
        <dsp:cNvSpPr/>
      </dsp:nvSpPr>
      <dsp:spPr>
        <a:xfrm>
          <a:off x="215782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 </a:t>
          </a:r>
        </a:p>
      </dsp:txBody>
      <dsp:txXfrm>
        <a:off x="2337842" y="0"/>
        <a:ext cx="2060546" cy="360040"/>
      </dsp:txXfrm>
    </dsp:sp>
    <dsp:sp modelId="{7B5B3F52-A24A-44C0-9E86-D3E471920A51}">
      <dsp:nvSpPr>
        <dsp:cNvPr id="0" name=""/>
        <dsp:cNvSpPr/>
      </dsp:nvSpPr>
      <dsp:spPr>
        <a:xfrm>
          <a:off x="4523076"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The </a:t>
          </a:r>
          <a:r>
            <a:rPr lang="fr-FR" sz="2100" b="1" kern="1200" dirty="0" err="1">
              <a:effectLst>
                <a:outerShdw blurRad="38100" dist="38100" dir="2700000" algn="tl">
                  <a:srgbClr val="000000">
                    <a:alpha val="43137"/>
                  </a:srgbClr>
                </a:outerShdw>
              </a:effectLst>
            </a:rPr>
            <a:t>project</a:t>
          </a:r>
          <a:endParaRPr lang="fr-FR" sz="2100" b="1" kern="1200" dirty="0">
            <a:effectLst>
              <a:outerShdw blurRad="38100" dist="38100" dir="2700000" algn="tl">
                <a:srgbClr val="000000">
                  <a:alpha val="43137"/>
                </a:srgbClr>
              </a:outerShdw>
            </a:effectLst>
          </a:endParaRPr>
        </a:p>
      </dsp:txBody>
      <dsp:txXfrm>
        <a:off x="4703096"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CC2-F1D9-4CFB-A43D-EC37AF576922}">
      <dsp:nvSpPr>
        <dsp:cNvPr id="0" name=""/>
        <dsp:cNvSpPr/>
      </dsp:nvSpPr>
      <dsp:spPr>
        <a:xfrm>
          <a:off x="99694" y="0"/>
          <a:ext cx="2420586" cy="360040"/>
        </a:xfrm>
        <a:prstGeom prst="chevron">
          <a:avLst/>
        </a:prstGeom>
        <a:solidFill>
          <a:schemeClr val="bg1">
            <a:lumMod val="95000"/>
          </a:schemeClr>
        </a:solidFill>
        <a:ln w="38100" cap="flat" cmpd="sng" algn="ctr">
          <a:solidFill>
            <a:schemeClr val="bg1">
              <a:lumMod val="95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sp3d extrusionH="57150">
            <a:bevelT w="38100" h="38100" prst="angle"/>
          </a:sp3d>
        </a:bodyPr>
        <a:lstStyle/>
        <a:p>
          <a:pPr marL="0" lvl="0" indent="0" algn="ctr" defTabSz="933450">
            <a:lnSpc>
              <a:spcPct val="90000"/>
            </a:lnSpc>
            <a:spcBef>
              <a:spcPct val="0"/>
            </a:spcBef>
            <a:spcAft>
              <a:spcPct val="35000"/>
            </a:spcAft>
            <a:buNone/>
          </a:pPr>
          <a:r>
            <a:rPr lang="fr-FR" sz="2100" kern="1200" dirty="0">
              <a:solidFill>
                <a:prstClr val="white"/>
              </a:solidFill>
              <a:latin typeface="Calibri"/>
              <a:ea typeface="+mn-ea"/>
              <a:cs typeface="+mn-cs"/>
            </a:rPr>
            <a:t>Plan</a:t>
          </a:r>
          <a:r>
            <a:rPr lang="fr-FR" sz="2100" b="1" kern="1200" dirty="0">
              <a:effectLst>
                <a:outerShdw blurRad="50800" dist="38100" dir="18900000" algn="bl" rotWithShape="0">
                  <a:prstClr val="black">
                    <a:alpha val="40000"/>
                  </a:prstClr>
                </a:outerShdw>
                <a:reflection blurRad="6350" stA="55000" endA="300" endPos="45500" dir="5400000" sy="-100000" algn="bl" rotWithShape="0"/>
              </a:effectLst>
            </a:rPr>
            <a:t> </a:t>
          </a:r>
        </a:p>
      </dsp:txBody>
      <dsp:txXfrm>
        <a:off x="279714" y="0"/>
        <a:ext cx="2060546" cy="360040"/>
      </dsp:txXfrm>
    </dsp:sp>
    <dsp:sp modelId="{17F18141-8ED4-45A2-890C-4AB34FFE90EE}">
      <dsp:nvSpPr>
        <dsp:cNvPr id="0" name=""/>
        <dsp:cNvSpPr/>
      </dsp:nvSpPr>
      <dsp:spPr>
        <a:xfrm>
          <a:off x="215782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Introduction </a:t>
          </a:r>
        </a:p>
      </dsp:txBody>
      <dsp:txXfrm>
        <a:off x="2337842" y="0"/>
        <a:ext cx="2060546" cy="360040"/>
      </dsp:txXfrm>
    </dsp:sp>
    <dsp:sp modelId="{7B5B3F52-A24A-44C0-9E86-D3E471920A51}">
      <dsp:nvSpPr>
        <dsp:cNvPr id="0" name=""/>
        <dsp:cNvSpPr/>
      </dsp:nvSpPr>
      <dsp:spPr>
        <a:xfrm>
          <a:off x="4523076" y="0"/>
          <a:ext cx="2420586" cy="360040"/>
        </a:xfrm>
        <a:prstGeom prst="chevron">
          <a:avLst/>
        </a:prstGeom>
        <a:solidFill>
          <a:schemeClr val="tx2"/>
        </a:solidFill>
        <a:ln w="25400" cap="flat" cmpd="sng" algn="ctr">
          <a:noFill/>
          <a:prstDash val="solid"/>
        </a:ln>
        <a:effectLst>
          <a:outerShdw blurRad="50800" dist="38100" dir="2700000" algn="tl" rotWithShape="0">
            <a:prstClr val="black">
              <a:alpha val="40000"/>
            </a:prst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The </a:t>
          </a:r>
          <a:r>
            <a:rPr lang="fr-FR" sz="2100" b="1" kern="1200" dirty="0" err="1">
              <a:effectLst>
                <a:outerShdw blurRad="38100" dist="38100" dir="2700000" algn="tl">
                  <a:srgbClr val="000000">
                    <a:alpha val="43137"/>
                  </a:srgbClr>
                </a:outerShdw>
              </a:effectLst>
            </a:rPr>
            <a:t>project</a:t>
          </a:r>
          <a:endParaRPr lang="fr-FR" sz="2100" b="1" kern="1200" dirty="0">
            <a:effectLst>
              <a:outerShdw blurRad="38100" dist="38100" dir="2700000" algn="tl">
                <a:srgbClr val="000000">
                  <a:alpha val="43137"/>
                </a:srgbClr>
              </a:outerShdw>
            </a:effectLst>
          </a:endParaRPr>
        </a:p>
      </dsp:txBody>
      <dsp:txXfrm>
        <a:off x="4703096" y="0"/>
        <a:ext cx="2060546" cy="360040"/>
      </dsp:txXfrm>
    </dsp:sp>
    <dsp:sp modelId="{55C28FEA-4AB3-45FB-A2ED-37A3A7235F63}">
      <dsp:nvSpPr>
        <dsp:cNvPr id="0" name=""/>
        <dsp:cNvSpPr/>
      </dsp:nvSpPr>
      <dsp:spPr>
        <a:xfrm>
          <a:off x="6539742" y="0"/>
          <a:ext cx="2420586" cy="360040"/>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Sustainbility</a:t>
          </a:r>
          <a:endParaRPr lang="fr-FR" sz="2100" kern="1200" dirty="0"/>
        </a:p>
      </dsp:txBody>
      <dsp:txXfrm>
        <a:off x="6719762" y="0"/>
        <a:ext cx="2060546" cy="360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1532" cy="49617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5047" y="0"/>
            <a:ext cx="2941532" cy="496173"/>
          </a:xfrm>
          <a:prstGeom prst="rect">
            <a:avLst/>
          </a:prstGeom>
        </p:spPr>
        <p:txBody>
          <a:bodyPr vert="horz" lIns="91440" tIns="45720" rIns="91440" bIns="45720" rtlCol="0"/>
          <a:lstStyle>
            <a:lvl1pPr algn="r">
              <a:defRPr sz="1200"/>
            </a:lvl1pPr>
          </a:lstStyle>
          <a:p>
            <a:fld id="{DA7B1929-9EAD-4B57-87C0-E26AF57D467A}" type="datetimeFigureOut">
              <a:rPr lang="fr-FR" smtClean="0"/>
              <a:pPr/>
              <a:t>02/12/2021</a:t>
            </a:fld>
            <a:endParaRPr lang="fr-FR"/>
          </a:p>
        </p:txBody>
      </p:sp>
      <p:sp>
        <p:nvSpPr>
          <p:cNvPr id="4" name="Espace réservé de l'image des diapositives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8815" y="4713645"/>
            <a:ext cx="5430520" cy="446555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5568"/>
            <a:ext cx="2941532" cy="49617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5047" y="9425568"/>
            <a:ext cx="2941532" cy="496173"/>
          </a:xfrm>
          <a:prstGeom prst="rect">
            <a:avLst/>
          </a:prstGeom>
        </p:spPr>
        <p:txBody>
          <a:bodyPr vert="horz" lIns="91440" tIns="45720" rIns="91440" bIns="45720" rtlCol="0" anchor="b"/>
          <a:lstStyle>
            <a:lvl1pPr algn="r">
              <a:defRPr sz="1200"/>
            </a:lvl1pPr>
          </a:lstStyle>
          <a:p>
            <a:fld id="{01C59F35-D5E3-4A43-9CC5-C4E52DC2576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1</a:t>
            </a:fld>
            <a:endParaRPr lang="fr-FR"/>
          </a:p>
        </p:txBody>
      </p:sp>
    </p:spTree>
    <p:extLst>
      <p:ext uri="{BB962C8B-B14F-4D97-AF65-F5344CB8AC3E}">
        <p14:creationId xmlns:p14="http://schemas.microsoft.com/office/powerpoint/2010/main" val="3719714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10</a:t>
            </a:fld>
            <a:endParaRPr lang="fr-FR"/>
          </a:p>
        </p:txBody>
      </p:sp>
    </p:spTree>
    <p:extLst>
      <p:ext uri="{BB962C8B-B14F-4D97-AF65-F5344CB8AC3E}">
        <p14:creationId xmlns:p14="http://schemas.microsoft.com/office/powerpoint/2010/main" val="407924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11</a:t>
            </a:fld>
            <a:endParaRPr lang="fr-FR"/>
          </a:p>
        </p:txBody>
      </p:sp>
    </p:spTree>
    <p:extLst>
      <p:ext uri="{BB962C8B-B14F-4D97-AF65-F5344CB8AC3E}">
        <p14:creationId xmlns:p14="http://schemas.microsoft.com/office/powerpoint/2010/main" val="80863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12</a:t>
            </a:fld>
            <a:endParaRPr lang="fr-FR"/>
          </a:p>
        </p:txBody>
      </p:sp>
    </p:spTree>
    <p:extLst>
      <p:ext uri="{BB962C8B-B14F-4D97-AF65-F5344CB8AC3E}">
        <p14:creationId xmlns:p14="http://schemas.microsoft.com/office/powerpoint/2010/main" val="39311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13</a:t>
            </a:fld>
            <a:endParaRPr lang="fr-FR"/>
          </a:p>
        </p:txBody>
      </p:sp>
    </p:spTree>
    <p:extLst>
      <p:ext uri="{BB962C8B-B14F-4D97-AF65-F5344CB8AC3E}">
        <p14:creationId xmlns:p14="http://schemas.microsoft.com/office/powerpoint/2010/main" val="3329062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14</a:t>
            </a:fld>
            <a:endParaRPr lang="fr-FR"/>
          </a:p>
        </p:txBody>
      </p:sp>
    </p:spTree>
    <p:extLst>
      <p:ext uri="{BB962C8B-B14F-4D97-AF65-F5344CB8AC3E}">
        <p14:creationId xmlns:p14="http://schemas.microsoft.com/office/powerpoint/2010/main" val="1839378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15</a:t>
            </a:fld>
            <a:endParaRPr lang="fr-FR"/>
          </a:p>
        </p:txBody>
      </p:sp>
    </p:spTree>
    <p:extLst>
      <p:ext uri="{BB962C8B-B14F-4D97-AF65-F5344CB8AC3E}">
        <p14:creationId xmlns:p14="http://schemas.microsoft.com/office/powerpoint/2010/main" val="3252262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Chaque WP leader</a:t>
            </a:r>
            <a:r>
              <a:rPr lang="fr-FR" baseline="0" dirty="0"/>
              <a:t> va détailler son WP</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59F35-D5E3-4A43-9CC5-C4E52DC2576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17</a:t>
            </a:fld>
            <a:endParaRPr lang="fr-FR"/>
          </a:p>
        </p:txBody>
      </p:sp>
    </p:spTree>
    <p:extLst>
      <p:ext uri="{BB962C8B-B14F-4D97-AF65-F5344CB8AC3E}">
        <p14:creationId xmlns:p14="http://schemas.microsoft.com/office/powerpoint/2010/main" val="4268104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18</a:t>
            </a:fld>
            <a:endParaRPr lang="fr-FR"/>
          </a:p>
        </p:txBody>
      </p:sp>
    </p:spTree>
    <p:extLst>
      <p:ext uri="{BB962C8B-B14F-4D97-AF65-F5344CB8AC3E}">
        <p14:creationId xmlns:p14="http://schemas.microsoft.com/office/powerpoint/2010/main" val="590495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19</a:t>
            </a:fld>
            <a:endParaRPr lang="fr-FR"/>
          </a:p>
        </p:txBody>
      </p:sp>
    </p:spTree>
    <p:extLst>
      <p:ext uri="{BB962C8B-B14F-4D97-AF65-F5344CB8AC3E}">
        <p14:creationId xmlns:p14="http://schemas.microsoft.com/office/powerpoint/2010/main" val="228698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EURAXESS is a unique pan-European initiative of the European Research Area, providing information and assistance services to researchers regardless their career stage. Backed by the European Commission and 42 European countries, it supports researcher mobility and career development, while enhancing scientific collaboration between Europe and the world.</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01C59F35-D5E3-4A43-9CC5-C4E52DC25761}" type="slidenum">
              <a:rPr lang="fr-FR" smtClean="0"/>
              <a:pPr/>
              <a:t>2</a:t>
            </a:fld>
            <a:endParaRPr lang="fr-FR"/>
          </a:p>
        </p:txBody>
      </p:sp>
    </p:spTree>
    <p:extLst>
      <p:ext uri="{BB962C8B-B14F-4D97-AF65-F5344CB8AC3E}">
        <p14:creationId xmlns:p14="http://schemas.microsoft.com/office/powerpoint/2010/main" val="1252387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20</a:t>
            </a:fld>
            <a:endParaRPr lang="fr-FR"/>
          </a:p>
        </p:txBody>
      </p:sp>
    </p:spTree>
    <p:extLst>
      <p:ext uri="{BB962C8B-B14F-4D97-AF65-F5344CB8AC3E}">
        <p14:creationId xmlns:p14="http://schemas.microsoft.com/office/powerpoint/2010/main" val="2243636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1C59F35-D5E3-4A43-9CC5-C4E52DC25761}"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22</a:t>
            </a:fld>
            <a:endParaRPr lang="fr-FR"/>
          </a:p>
        </p:txBody>
      </p:sp>
    </p:spTree>
    <p:extLst>
      <p:ext uri="{BB962C8B-B14F-4D97-AF65-F5344CB8AC3E}">
        <p14:creationId xmlns:p14="http://schemas.microsoft.com/office/powerpoint/2010/main" val="1496986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23</a:t>
            </a:fld>
            <a:endParaRPr lang="fr-FR"/>
          </a:p>
        </p:txBody>
      </p:sp>
    </p:spTree>
    <p:extLst>
      <p:ext uri="{BB962C8B-B14F-4D97-AF65-F5344CB8AC3E}">
        <p14:creationId xmlns:p14="http://schemas.microsoft.com/office/powerpoint/2010/main" val="3845762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24</a:t>
            </a:fld>
            <a:endParaRPr lang="fr-FR"/>
          </a:p>
        </p:txBody>
      </p:sp>
    </p:spTree>
    <p:extLst>
      <p:ext uri="{BB962C8B-B14F-4D97-AF65-F5344CB8AC3E}">
        <p14:creationId xmlns:p14="http://schemas.microsoft.com/office/powerpoint/2010/main" val="2326680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25</a:t>
            </a:fld>
            <a:endParaRPr lang="fr-FR"/>
          </a:p>
        </p:txBody>
      </p:sp>
    </p:spTree>
    <p:extLst>
      <p:ext uri="{BB962C8B-B14F-4D97-AF65-F5344CB8AC3E}">
        <p14:creationId xmlns:p14="http://schemas.microsoft.com/office/powerpoint/2010/main" val="3463025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800" dirty="0">
                <a:solidFill>
                  <a:srgbClr val="0000FF"/>
                </a:solidFill>
                <a:effectLst/>
                <a:latin typeface="Times New Roman" panose="02020603050405020304" pitchFamily="18" charset="0"/>
                <a:ea typeface="Times New Roman" panose="02020603050405020304" pitchFamily="18" charset="0"/>
              </a:rPr>
              <a:t>Added to its </a:t>
            </a:r>
            <a:r>
              <a:rPr lang="en-GB" sz="1800" b="1" dirty="0">
                <a:solidFill>
                  <a:srgbClr val="0000FF"/>
                </a:solidFill>
                <a:effectLst/>
                <a:latin typeface="Times New Roman" panose="02020603050405020304" pitchFamily="18" charset="0"/>
                <a:ea typeface="Times New Roman" panose="02020603050405020304" pitchFamily="18" charset="0"/>
              </a:rPr>
              <a:t>strategic geographic position</a:t>
            </a:r>
            <a:r>
              <a:rPr lang="en-GB" sz="1800" dirty="0">
                <a:solidFill>
                  <a:srgbClr val="0000FF"/>
                </a:solidFill>
                <a:effectLst/>
                <a:latin typeface="Times New Roman" panose="02020603050405020304" pitchFamily="18" charset="0"/>
                <a:ea typeface="Times New Roman" panose="02020603050405020304" pitchFamily="18" charset="0"/>
              </a:rPr>
              <a:t> in the middle of the Euro-Mediterranean area, Tunisia has been a </a:t>
            </a:r>
            <a:r>
              <a:rPr lang="en-GB" sz="1800" b="1" dirty="0">
                <a:solidFill>
                  <a:srgbClr val="0000FF"/>
                </a:solidFill>
                <a:effectLst/>
                <a:latin typeface="Times New Roman" panose="02020603050405020304" pitchFamily="18" charset="0"/>
                <a:ea typeface="Times New Roman" panose="02020603050405020304" pitchFamily="18" charset="0"/>
              </a:rPr>
              <a:t>socio-cultural hub</a:t>
            </a:r>
            <a:r>
              <a:rPr lang="en-GB" sz="1800" dirty="0">
                <a:solidFill>
                  <a:srgbClr val="0000FF"/>
                </a:solidFill>
                <a:effectLst/>
                <a:latin typeface="Times New Roman" panose="02020603050405020304" pitchFamily="18" charset="0"/>
                <a:ea typeface="Times New Roman" panose="02020603050405020304" pitchFamily="18" charset="0"/>
              </a:rPr>
              <a:t> for centuries with a well-known record of </a:t>
            </a:r>
            <a:r>
              <a:rPr lang="en-GB" sz="1800" b="1" dirty="0">
                <a:solidFill>
                  <a:srgbClr val="0000FF"/>
                </a:solidFill>
                <a:effectLst/>
                <a:latin typeface="Times New Roman" panose="02020603050405020304" pitchFamily="18" charset="0"/>
                <a:ea typeface="Times New Roman" panose="02020603050405020304" pitchFamily="18" charset="0"/>
              </a:rPr>
              <a:t>accomplishment in scientific outcomes.</a:t>
            </a:r>
            <a:endParaRPr lang="fr-FR" dirty="0"/>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3</a:t>
            </a:fld>
            <a:endParaRPr lang="fr-FR"/>
          </a:p>
        </p:txBody>
      </p:sp>
    </p:spTree>
    <p:extLst>
      <p:ext uri="{BB962C8B-B14F-4D97-AF65-F5344CB8AC3E}">
        <p14:creationId xmlns:p14="http://schemas.microsoft.com/office/powerpoint/2010/main" val="391658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Added to its strategic geographic position in the middle of the Euro-Mediterranean area, Tunisia has been a socio-cultural hub for centuries with a well-known record of accomplishment in scientific outcomes.</a:t>
            </a:r>
          </a:p>
          <a:p>
            <a:endParaRPr lang="fr-FR" dirty="0"/>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4</a:t>
            </a:fld>
            <a:endParaRPr lang="fr-FR"/>
          </a:p>
        </p:txBody>
      </p:sp>
    </p:spTree>
    <p:extLst>
      <p:ext uri="{BB962C8B-B14F-4D97-AF65-F5344CB8AC3E}">
        <p14:creationId xmlns:p14="http://schemas.microsoft.com/office/powerpoint/2010/main" val="235375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FF"/>
                </a:solidFill>
                <a:effectLst/>
                <a:latin typeface="Times New Roman" panose="02020603050405020304" pitchFamily="18" charset="0"/>
                <a:ea typeface="Times New Roman" panose="02020603050405020304" pitchFamily="18" charset="0"/>
              </a:rPr>
              <a:t>The most highlighted partnership involves Tunisia and France with </a:t>
            </a:r>
            <a:r>
              <a:rPr lang="en-GB" sz="1800" b="1" dirty="0">
                <a:solidFill>
                  <a:srgbClr val="0000FF"/>
                </a:solidFill>
                <a:effectLst/>
                <a:latin typeface="Times New Roman" panose="02020603050405020304" pitchFamily="18" charset="0"/>
                <a:ea typeface="Times New Roman" panose="02020603050405020304" pitchFamily="18" charset="0"/>
              </a:rPr>
              <a:t>more than 1,000 projects since 1973</a:t>
            </a:r>
            <a:r>
              <a:rPr lang="en-GB" sz="1800" dirty="0">
                <a:solidFill>
                  <a:srgbClr val="0000FF"/>
                </a:solidFill>
                <a:effectLst/>
                <a:latin typeface="Times New Roman" panose="02020603050405020304" pitchFamily="18" charset="0"/>
                <a:ea typeface="Times New Roman" panose="02020603050405020304" pitchFamily="18" charset="0"/>
              </a:rPr>
              <a:t>. UTIQUE 2021 is one of the ongoing projects led by the Ministry for Europe and Foreign Affairs and the Ministry of Higher Education, Research and Innovation promoting new collaborations to the benefit of young researchers and doctoral students.</a:t>
            </a:r>
            <a:endParaRPr lang="fr-FR" sz="1800" dirty="0">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5</a:t>
            </a:fld>
            <a:endParaRPr lang="fr-FR"/>
          </a:p>
        </p:txBody>
      </p:sp>
    </p:spTree>
    <p:extLst>
      <p:ext uri="{BB962C8B-B14F-4D97-AF65-F5344CB8AC3E}">
        <p14:creationId xmlns:p14="http://schemas.microsoft.com/office/powerpoint/2010/main" val="232346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800" b="1" dirty="0">
                <a:solidFill>
                  <a:srgbClr val="0000FF"/>
                </a:solidFill>
                <a:effectLst/>
                <a:latin typeface="Times New Roman" panose="02020603050405020304" pitchFamily="18" charset="0"/>
                <a:ea typeface="Times New Roman" panose="02020603050405020304" pitchFamily="18" charset="0"/>
              </a:rPr>
              <a:t>bilateral Scientific </a:t>
            </a:r>
            <a:r>
              <a:rPr lang="en-GB" sz="1800" b="1" dirty="0" err="1">
                <a:solidFill>
                  <a:srgbClr val="0000FF"/>
                </a:solidFill>
                <a:effectLst/>
                <a:latin typeface="Times New Roman" panose="02020603050405020304" pitchFamily="18" charset="0"/>
                <a:ea typeface="Times New Roman" panose="02020603050405020304" pitchFamily="18" charset="0"/>
              </a:rPr>
              <a:t>cooperations</a:t>
            </a:r>
            <a:r>
              <a:rPr lang="en-GB" sz="1800" dirty="0">
                <a:solidFill>
                  <a:srgbClr val="0000FF"/>
                </a:solidFill>
                <a:effectLst/>
                <a:latin typeface="Times New Roman" panose="02020603050405020304" pitchFamily="18" charset="0"/>
                <a:ea typeface="Times New Roman" panose="02020603050405020304" pitchFamily="18" charset="0"/>
              </a:rPr>
              <a:t> started since the </a:t>
            </a:r>
            <a:r>
              <a:rPr lang="en-GB" sz="1800" dirty="0" err="1">
                <a:solidFill>
                  <a:srgbClr val="0000FF"/>
                </a:solidFill>
                <a:effectLst/>
                <a:latin typeface="Times New Roman" panose="02020603050405020304" pitchFamily="18" charset="0"/>
                <a:ea typeface="Times New Roman" panose="02020603050405020304" pitchFamily="18" charset="0"/>
              </a:rPr>
              <a:t>nighteens</a:t>
            </a:r>
            <a:r>
              <a:rPr lang="en-GB" sz="1800" dirty="0">
                <a:solidFill>
                  <a:srgbClr val="0000FF"/>
                </a:solidFill>
                <a:effectLst/>
                <a:latin typeface="Times New Roman" panose="02020603050405020304" pitchFamily="18" charset="0"/>
                <a:ea typeface="Times New Roman" panose="02020603050405020304" pitchFamily="18" charset="0"/>
              </a:rPr>
              <a:t> with </a:t>
            </a:r>
            <a:r>
              <a:rPr lang="en-GB" sz="1800" b="1" dirty="0">
                <a:solidFill>
                  <a:srgbClr val="0000FF"/>
                </a:solidFill>
                <a:effectLst/>
                <a:latin typeface="Times New Roman" panose="02020603050405020304" pitchFamily="18" charset="0"/>
                <a:ea typeface="Times New Roman" panose="02020603050405020304" pitchFamily="18" charset="0"/>
              </a:rPr>
              <a:t>ERA- and beyond</a:t>
            </a:r>
            <a:r>
              <a:rPr lang="en-GB" sz="1800" dirty="0">
                <a:solidFill>
                  <a:srgbClr val="0000FF"/>
                </a:solidFill>
                <a:effectLst/>
                <a:latin typeface="Times New Roman" panose="02020603050405020304" pitchFamily="18" charset="0"/>
                <a:ea typeface="Times New Roman" panose="02020603050405020304" pitchFamily="18" charset="0"/>
              </a:rPr>
              <a:t> ;  France, Spain and Italy are the hosts of the highest number of collaborations In term of projects  involving Tunisia with respectively </a:t>
            </a:r>
            <a:r>
              <a:rPr lang="en-GB" sz="1800" b="1" dirty="0">
                <a:solidFill>
                  <a:srgbClr val="0000FF"/>
                </a:solidFill>
                <a:effectLst/>
                <a:latin typeface="Times New Roman" panose="02020603050405020304" pitchFamily="18" charset="0"/>
                <a:ea typeface="Times New Roman" panose="02020603050405020304" pitchFamily="18" charset="0"/>
              </a:rPr>
              <a:t>157, 150, and 118 collaboration links</a:t>
            </a:r>
            <a:endParaRPr lang="fr-FR" dirty="0"/>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6</a:t>
            </a:fld>
            <a:endParaRPr lang="fr-FR"/>
          </a:p>
        </p:txBody>
      </p:sp>
    </p:spTree>
    <p:extLst>
      <p:ext uri="{BB962C8B-B14F-4D97-AF65-F5344CB8AC3E}">
        <p14:creationId xmlns:p14="http://schemas.microsoft.com/office/powerpoint/2010/main" val="625295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EURAXESS is a unique pan-European initiative of the European Research Area, providing information and assistance services to researchers regardless their career stage. Backed by the European Commission and 42 European countries, it supports researcher mobility and career development, while enhancing scientific collaboration between Europe and the world.</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FF"/>
                </a:solidFill>
                <a:effectLst/>
                <a:latin typeface="Times New Roman" panose="02020603050405020304" pitchFamily="18" charset="0"/>
                <a:ea typeface="Times New Roman" panose="02020603050405020304" pitchFamily="18" charset="0"/>
              </a:rPr>
              <a:t>Tunisia will be part of this initiative through starting-up the EURAXESS Tunisia Network in order to internationalize its research institutions contributing to career advancement of researchers. </a:t>
            </a:r>
            <a:endParaRPr lang="fr-FR" sz="1800" dirty="0">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01C59F35-D5E3-4A43-9CC5-C4E52DC25761}"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980000"/>
                </a:solidFill>
                <a:effectLst/>
                <a:latin typeface="Times New Roman" panose="02020603050405020304" pitchFamily="18" charset="0"/>
                <a:ea typeface="Times New Roman" panose="02020603050405020304" pitchFamily="18" charset="0"/>
              </a:rPr>
              <a:t>EURAXESS Tunisia initiative will facilitate practical solutions to these issues for the benefit of the researchers themselves. It strives to become the global support tool for career development support and mobility for researchers contributing to the internationalization of the Tunisian R&amp;I system. </a:t>
            </a:r>
            <a:endParaRPr lang="fr-FR" sz="1800" dirty="0">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8</a:t>
            </a:fld>
            <a:endParaRPr lang="fr-FR"/>
          </a:p>
        </p:txBody>
      </p:sp>
    </p:spTree>
    <p:extLst>
      <p:ext uri="{BB962C8B-B14F-4D97-AF65-F5344CB8AC3E}">
        <p14:creationId xmlns:p14="http://schemas.microsoft.com/office/powerpoint/2010/main" val="288145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C59F35-D5E3-4A43-9CC5-C4E52DC25761}" type="slidenum">
              <a:rPr lang="fr-FR" smtClean="0"/>
              <a:pPr/>
              <a:t>9</a:t>
            </a:fld>
            <a:endParaRPr lang="fr-FR"/>
          </a:p>
        </p:txBody>
      </p:sp>
    </p:spTree>
    <p:extLst>
      <p:ext uri="{BB962C8B-B14F-4D97-AF65-F5344CB8AC3E}">
        <p14:creationId xmlns:p14="http://schemas.microsoft.com/office/powerpoint/2010/main" val="509464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1281AE2-B99D-4EAF-8DA4-1C291187D1E8}" type="datetime1">
              <a:rPr lang="fr-FR" smtClean="0"/>
              <a:t>02/12/2021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32EA61-9760-41C5-83AB-2C5B0A6F167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F43CCDF-517A-4F0D-8100-07C31628D6C7}" type="datetime1">
              <a:rPr lang="fr-FR" smtClean="0"/>
              <a:t>02/12/2021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32EA61-9760-41C5-83AB-2C5B0A6F167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D535AD-BF0E-48E4-A9A7-C43E189DC07F}" type="datetime1">
              <a:rPr lang="fr-FR" smtClean="0"/>
              <a:t>02/12/2021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32EA61-9760-41C5-83AB-2C5B0A6F167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A3A83B-B0A9-4AB9-91E0-6017979EDD27}" type="datetime1">
              <a:rPr lang="fr-FR" smtClean="0"/>
              <a:t>02/12/2021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32EA61-9760-41C5-83AB-2C5B0A6F167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D864269-13A4-425F-984D-AEE7F9D99F7E}" type="datetime1">
              <a:rPr lang="fr-FR" smtClean="0"/>
              <a:t>02/12/2021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32EA61-9760-41C5-83AB-2C5B0A6F167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B8E5E2F-3B29-4795-BCAF-FD6DC7940BC8}" type="datetime1">
              <a:rPr lang="fr-FR" smtClean="0"/>
              <a:t>02/12/2021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32EA61-9760-41C5-83AB-2C5B0A6F167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8217ADD-17B8-4CFE-8541-80FBDB2B76D9}" type="datetime1">
              <a:rPr lang="fr-FR" smtClean="0"/>
              <a:t>02/12/2021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B32EA61-9760-41C5-83AB-2C5B0A6F167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F63DCD0B-971C-4359-A55E-8C509CDCEA82}" type="datetime1">
              <a:rPr lang="fr-FR" smtClean="0"/>
              <a:t>02/12/2021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B32EA61-9760-41C5-83AB-2C5B0A6F167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98D1B03-4397-47AD-A044-1134EA209121}" type="datetime1">
              <a:rPr lang="fr-FR" smtClean="0"/>
              <a:t>02/12/2021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B32EA61-9760-41C5-83AB-2C5B0A6F167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E8F0C19-B965-45F1-ACA7-D93DAF7C80C6}" type="datetime1">
              <a:rPr lang="fr-FR" smtClean="0"/>
              <a:t>02/12/2021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32EA61-9760-41C5-83AB-2C5B0A6F167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0C35265-C3A6-40AE-8515-C02BE4C8F714}" type="datetime1">
              <a:rPr lang="fr-FR" smtClean="0"/>
              <a:t>02/12/2021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32EA61-9760-41C5-83AB-2C5B0A6F167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D73AC-05C2-4564-A234-B863D77FEF7B}" type="datetime1">
              <a:rPr lang="fr-FR" smtClean="0"/>
              <a:t>02/12/2021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2EA61-9760-41C5-83AB-2C5B0A6F167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6.png"/><Relationship Id="rId5" Type="http://schemas.openxmlformats.org/officeDocument/2006/relationships/diagramQuickStyle" Target="../diagrams/quickStyle8.xml"/><Relationship Id="rId10" Type="http://schemas.openxmlformats.org/officeDocument/2006/relationships/image" Target="../media/image4.png"/><Relationship Id="rId4" Type="http://schemas.openxmlformats.org/officeDocument/2006/relationships/diagramLayout" Target="../diagrams/layout8.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1.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image" Target="../media/image4.png"/><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1.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2.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image" Target="../media/image4.png"/><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image" Target="../media/image6.png"/><Relationship Id="rId5" Type="http://schemas.openxmlformats.org/officeDocument/2006/relationships/diagramQuickStyle" Target="../diagrams/quickStyle13.xml"/><Relationship Id="rId10" Type="http://schemas.openxmlformats.org/officeDocument/2006/relationships/image" Target="../media/image4.png"/><Relationship Id="rId4" Type="http://schemas.openxmlformats.org/officeDocument/2006/relationships/diagramLayout" Target="../diagrams/layout13.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image" Target="../media/image6.png"/><Relationship Id="rId5" Type="http://schemas.openxmlformats.org/officeDocument/2006/relationships/diagramQuickStyle" Target="../diagrams/quickStyle14.xml"/><Relationship Id="rId10" Type="http://schemas.openxmlformats.org/officeDocument/2006/relationships/image" Target="../media/image4.png"/><Relationship Id="rId4" Type="http://schemas.openxmlformats.org/officeDocument/2006/relationships/diagramLayout" Target="../diagrams/layout14.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1.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5.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image" Target="../media/image4.png"/><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microsoft.com/office/2007/relationships/diagramDrawing" Target="../diagrams/drawing17.xml"/><Relationship Id="rId13" Type="http://schemas.openxmlformats.org/officeDocument/2006/relationships/diagramColors" Target="../diagrams/colors18.xml"/><Relationship Id="rId1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diagramColors" Target="../diagrams/colors17.xml"/><Relationship Id="rId12" Type="http://schemas.openxmlformats.org/officeDocument/2006/relationships/diagramQuickStyle" Target="../diagrams/quickStyle18.xml"/><Relationship Id="rId17" Type="http://schemas.openxmlformats.org/officeDocument/2006/relationships/image" Target="../media/image4.png"/><Relationship Id="rId2" Type="http://schemas.openxmlformats.org/officeDocument/2006/relationships/notesSlide" Target="../notesSlides/notesSlide16.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7.xml"/><Relationship Id="rId11" Type="http://schemas.openxmlformats.org/officeDocument/2006/relationships/diagramLayout" Target="../diagrams/layout18.xml"/><Relationship Id="rId5" Type="http://schemas.openxmlformats.org/officeDocument/2006/relationships/diagramLayout" Target="../diagrams/layout17.xml"/><Relationship Id="rId15" Type="http://schemas.openxmlformats.org/officeDocument/2006/relationships/image" Target="../media/image1.png"/><Relationship Id="rId10" Type="http://schemas.openxmlformats.org/officeDocument/2006/relationships/diagramData" Target="../diagrams/data18.xml"/><Relationship Id="rId4" Type="http://schemas.openxmlformats.org/officeDocument/2006/relationships/diagramData" Target="../diagrams/data17.xml"/><Relationship Id="rId9" Type="http://schemas.openxmlformats.org/officeDocument/2006/relationships/hyperlink" Target="https://mohetn.sharepoint.com/sites/UGPETeam/Shared%20Documents/EU101%20-%20Enqu%C3%AAte%20de%20satisfaction%20_%20Formation.xlsx?web=1" TargetMode="External"/><Relationship Id="rId14" Type="http://schemas.microsoft.com/office/2007/relationships/diagramDrawing" Target="../diagrams/drawing18.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image" Target="../media/image1.png"/><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7.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5" Type="http://schemas.openxmlformats.org/officeDocument/2006/relationships/image" Target="../media/image4.png"/><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image" Target="../media/image1.png"/><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18.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5" Type="http://schemas.openxmlformats.org/officeDocument/2006/relationships/image" Target="../media/image4.png"/><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image" Target="../media/image1.png"/><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19.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5" Type="http://schemas.openxmlformats.org/officeDocument/2006/relationships/image" Target="../media/image4.png"/><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4.png"/><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diagramData" Target="../diagrams/data27.xml"/><Relationship Id="rId18" Type="http://schemas.openxmlformats.org/officeDocument/2006/relationships/image" Target="../media/image1.png"/><Relationship Id="rId3" Type="http://schemas.openxmlformats.org/officeDocument/2006/relationships/diagramData" Target="../diagrams/data25.xml"/><Relationship Id="rId21" Type="http://schemas.openxmlformats.org/officeDocument/2006/relationships/image" Target="../media/image6.png"/><Relationship Id="rId7" Type="http://schemas.microsoft.com/office/2007/relationships/diagramDrawing" Target="../diagrams/drawing25.xml"/><Relationship Id="rId12" Type="http://schemas.microsoft.com/office/2007/relationships/diagramDrawing" Target="../diagrams/drawing26.xml"/><Relationship Id="rId17" Type="http://schemas.microsoft.com/office/2007/relationships/diagramDrawing" Target="../diagrams/drawing27.xml"/><Relationship Id="rId2" Type="http://schemas.openxmlformats.org/officeDocument/2006/relationships/notesSlide" Target="../notesSlides/notesSlide20.xml"/><Relationship Id="rId16" Type="http://schemas.openxmlformats.org/officeDocument/2006/relationships/diagramColors" Target="../diagrams/colors27.xml"/><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5" Type="http://schemas.openxmlformats.org/officeDocument/2006/relationships/diagramQuickStyle" Target="../diagrams/quickStyle27.xml"/><Relationship Id="rId10" Type="http://schemas.openxmlformats.org/officeDocument/2006/relationships/diagramQuickStyle" Target="../diagrams/quickStyle26.xml"/><Relationship Id="rId19" Type="http://schemas.openxmlformats.org/officeDocument/2006/relationships/image" Target="../media/image3.png"/><Relationship Id="rId4" Type="http://schemas.openxmlformats.org/officeDocument/2006/relationships/diagramLayout" Target="../diagrams/layout25.xml"/><Relationship Id="rId9" Type="http://schemas.openxmlformats.org/officeDocument/2006/relationships/diagramLayout" Target="../diagrams/layout26.xml"/><Relationship Id="rId14" Type="http://schemas.openxmlformats.org/officeDocument/2006/relationships/diagramLayout" Target="../diagrams/layout27.xml"/></Relationships>
</file>

<file path=ppt/slides/_rels/slide21.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16.png"/><Relationship Id="rId7" Type="http://schemas.openxmlformats.org/officeDocument/2006/relationships/diagramColors" Target="../diagrams/colors28.xml"/><Relationship Id="rId12"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8.xml"/><Relationship Id="rId11" Type="http://schemas.openxmlformats.org/officeDocument/2006/relationships/image" Target="../media/image4.png"/><Relationship Id="rId5" Type="http://schemas.openxmlformats.org/officeDocument/2006/relationships/diagramLayout" Target="../diagrams/layout28.xml"/><Relationship Id="rId10" Type="http://schemas.openxmlformats.org/officeDocument/2006/relationships/image" Target="../media/image3.png"/><Relationship Id="rId4" Type="http://schemas.openxmlformats.org/officeDocument/2006/relationships/diagramData" Target="../diagrams/data28.xml"/><Relationship Id="rId9"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30.xml"/><Relationship Id="rId13" Type="http://schemas.openxmlformats.org/officeDocument/2006/relationships/diagramData" Target="../diagrams/data31.xml"/><Relationship Id="rId18" Type="http://schemas.openxmlformats.org/officeDocument/2006/relationships/image" Target="../media/image1.png"/><Relationship Id="rId3" Type="http://schemas.openxmlformats.org/officeDocument/2006/relationships/diagramData" Target="../diagrams/data29.xml"/><Relationship Id="rId21" Type="http://schemas.openxmlformats.org/officeDocument/2006/relationships/image" Target="../media/image6.png"/><Relationship Id="rId7" Type="http://schemas.microsoft.com/office/2007/relationships/diagramDrawing" Target="../diagrams/drawing29.xml"/><Relationship Id="rId12" Type="http://schemas.microsoft.com/office/2007/relationships/diagramDrawing" Target="../diagrams/drawing30.xml"/><Relationship Id="rId17" Type="http://schemas.microsoft.com/office/2007/relationships/diagramDrawing" Target="../diagrams/drawing31.xml"/><Relationship Id="rId2" Type="http://schemas.openxmlformats.org/officeDocument/2006/relationships/notesSlide" Target="../notesSlides/notesSlide22.xml"/><Relationship Id="rId16" Type="http://schemas.openxmlformats.org/officeDocument/2006/relationships/diagramColors" Target="../diagrams/colors31.xml"/><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5" Type="http://schemas.openxmlformats.org/officeDocument/2006/relationships/diagramQuickStyle" Target="../diagrams/quickStyle31.xml"/><Relationship Id="rId10" Type="http://schemas.openxmlformats.org/officeDocument/2006/relationships/diagramQuickStyle" Target="../diagrams/quickStyle30.xml"/><Relationship Id="rId19" Type="http://schemas.openxmlformats.org/officeDocument/2006/relationships/image" Target="../media/image3.png"/><Relationship Id="rId4" Type="http://schemas.openxmlformats.org/officeDocument/2006/relationships/diagramLayout" Target="../diagrams/layout29.xml"/><Relationship Id="rId9" Type="http://schemas.openxmlformats.org/officeDocument/2006/relationships/diagramLayout" Target="../diagrams/layout30.xml"/><Relationship Id="rId14" Type="http://schemas.openxmlformats.org/officeDocument/2006/relationships/diagramLayout" Target="../diagrams/layout31.xml"/></Relationships>
</file>

<file path=ppt/slides/_rels/slide23.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17.jpeg"/><Relationship Id="rId7" Type="http://schemas.openxmlformats.org/officeDocument/2006/relationships/diagramColors" Target="../diagrams/colors32.xml"/><Relationship Id="rId12"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32.xml"/><Relationship Id="rId11" Type="http://schemas.openxmlformats.org/officeDocument/2006/relationships/image" Target="../media/image4.png"/><Relationship Id="rId5" Type="http://schemas.openxmlformats.org/officeDocument/2006/relationships/diagramLayout" Target="../diagrams/layout32.xml"/><Relationship Id="rId10" Type="http://schemas.openxmlformats.org/officeDocument/2006/relationships/image" Target="../media/image3.png"/><Relationship Id="rId4" Type="http://schemas.openxmlformats.org/officeDocument/2006/relationships/diagramData" Target="../diagrams/data32.xml"/><Relationship Id="rId9"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6.png"/><Relationship Id="rId5" Type="http://schemas.openxmlformats.org/officeDocument/2006/relationships/diagramQuickStyle" Target="../diagrams/quickStyle2.xml"/><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6.png"/><Relationship Id="rId5" Type="http://schemas.openxmlformats.org/officeDocument/2006/relationships/diagramQuickStyle" Target="../diagrams/quickStyle3.xml"/><Relationship Id="rId10" Type="http://schemas.openxmlformats.org/officeDocument/2006/relationships/image" Target="../media/image4.png"/><Relationship Id="rId4" Type="http://schemas.openxmlformats.org/officeDocument/2006/relationships/diagramLayout" Target="../diagrams/layout3.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6.png"/><Relationship Id="rId5" Type="http://schemas.openxmlformats.org/officeDocument/2006/relationships/diagramQuickStyle" Target="../diagrams/quickStyle4.xml"/><Relationship Id="rId10" Type="http://schemas.openxmlformats.org/officeDocument/2006/relationships/image" Target="../media/image4.png"/><Relationship Id="rId4" Type="http://schemas.openxmlformats.org/officeDocument/2006/relationships/diagramLayout" Target="../diagrams/layout4.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6.png"/><Relationship Id="rId3" Type="http://schemas.openxmlformats.org/officeDocument/2006/relationships/image" Target="../media/image12.jpeg"/><Relationship Id="rId7" Type="http://schemas.openxmlformats.org/officeDocument/2006/relationships/diagramQuickStyle" Target="../diagrams/quickStyle5.xml"/><Relationship Id="rId12"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5.xml"/><Relationship Id="rId11" Type="http://schemas.openxmlformats.org/officeDocument/2006/relationships/image" Target="../media/image3.png"/><Relationship Id="rId5" Type="http://schemas.openxmlformats.org/officeDocument/2006/relationships/diagramData" Target="../diagrams/data5.xml"/><Relationship Id="rId10" Type="http://schemas.openxmlformats.org/officeDocument/2006/relationships/image" Target="../media/image1.png"/><Relationship Id="rId4" Type="http://schemas.openxmlformats.org/officeDocument/2006/relationships/image" Target="../media/image13.jpe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png"/><Relationship Id="rId7" Type="http://schemas.openxmlformats.org/officeDocument/2006/relationships/diagramColors" Target="../diagrams/colors6.xml"/><Relationship Id="rId12"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image" Target="../media/image4.png"/><Relationship Id="rId5" Type="http://schemas.openxmlformats.org/officeDocument/2006/relationships/diagramLayout" Target="../diagrams/layout6.xml"/><Relationship Id="rId10" Type="http://schemas.openxmlformats.org/officeDocument/2006/relationships/image" Target="../media/image3.png"/><Relationship Id="rId4" Type="http://schemas.openxmlformats.org/officeDocument/2006/relationships/diagramData" Target="../diagrams/data6.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6.png"/><Relationship Id="rId5" Type="http://schemas.openxmlformats.org/officeDocument/2006/relationships/diagramQuickStyle" Target="../diagrams/quickStyle7.xml"/><Relationship Id="rId10" Type="http://schemas.openxmlformats.org/officeDocument/2006/relationships/image" Target="../media/image4.png"/><Relationship Id="rId4" Type="http://schemas.openxmlformats.org/officeDocument/2006/relationships/diagramLayout" Target="../diagrams/layout7.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p>
        </p:txBody>
      </p:sp>
      <p:pic>
        <p:nvPicPr>
          <p:cNvPr id="10244" name="Picture 4" descr="https://lh6.googleusercontent.com/b2AQ7AFO0dhZzsBKK9Ge2SkbIrmU-ioFY_jRJD47IMf_HQMPNkH4_B4L9El_bNikpnJ8OgPVFRS09rwM5ck1eCzSbiBVlo0jPQ1um-8XG8ctdyDfiTtq5F7PkA3smRRVlXMcc-Q"/>
          <p:cNvPicPr>
            <a:picLocks noChangeAspect="1" noChangeArrowheads="1"/>
          </p:cNvPicPr>
          <p:nvPr/>
        </p:nvPicPr>
        <p:blipFill rotWithShape="1">
          <a:blip r:embed="rId3" cstate="print"/>
          <a:srcRect b="18334"/>
          <a:stretch/>
        </p:blipFill>
        <p:spPr bwMode="auto">
          <a:xfrm>
            <a:off x="18331" y="60277"/>
            <a:ext cx="1711647" cy="794849"/>
          </a:xfrm>
          <a:prstGeom prst="rect">
            <a:avLst/>
          </a:prstGeom>
          <a:noFill/>
        </p:spPr>
      </p:pic>
      <p:pic>
        <p:nvPicPr>
          <p:cNvPr id="14" name="Image 13" descr="EUraxess.PNG"/>
          <p:cNvPicPr>
            <a:picLocks noChangeAspect="1"/>
          </p:cNvPicPr>
          <p:nvPr/>
        </p:nvPicPr>
        <p:blipFill>
          <a:blip r:embed="rId4" cstate="print"/>
          <a:srcRect t="3630" r="1898"/>
          <a:stretch>
            <a:fillRect/>
          </a:stretch>
        </p:blipFill>
        <p:spPr>
          <a:xfrm>
            <a:off x="0" y="1152128"/>
            <a:ext cx="2915816" cy="5733256"/>
          </a:xfrm>
          <a:prstGeom prst="rect">
            <a:avLst/>
          </a:prstGeom>
        </p:spPr>
      </p:pic>
      <p:pic>
        <p:nvPicPr>
          <p:cNvPr id="10250" name="Picture 10" descr="About EGN - EGN"/>
          <p:cNvPicPr>
            <a:picLocks noChangeAspect="1" noChangeArrowheads="1"/>
          </p:cNvPicPr>
          <p:nvPr/>
        </p:nvPicPr>
        <p:blipFill>
          <a:blip r:embed="rId5" cstate="print"/>
          <a:srcRect/>
          <a:stretch>
            <a:fillRect/>
          </a:stretch>
        </p:blipFill>
        <p:spPr bwMode="auto">
          <a:xfrm>
            <a:off x="7620000" y="247952"/>
            <a:ext cx="1236514" cy="342044"/>
          </a:xfrm>
          <a:prstGeom prst="rect">
            <a:avLst/>
          </a:prstGeom>
          <a:noFill/>
        </p:spPr>
      </p:pic>
      <p:sp>
        <p:nvSpPr>
          <p:cNvPr id="30" name="Rectangle 29"/>
          <p:cNvSpPr/>
          <p:nvPr/>
        </p:nvSpPr>
        <p:spPr>
          <a:xfrm>
            <a:off x="3022663" y="3140968"/>
            <a:ext cx="5066428" cy="3185487"/>
          </a:xfrm>
          <a:prstGeom prst="rect">
            <a:avLst/>
          </a:prstGeom>
        </p:spPr>
        <p:txBody>
          <a:bodyPr wrap="square">
            <a:spAutoFit/>
          </a:bodyPr>
          <a:lstStyle/>
          <a:p>
            <a:r>
              <a:rPr lang="en-US" sz="1600" dirty="0"/>
              <a:t>Speaker : </a:t>
            </a:r>
            <a:r>
              <a:rPr lang="en-US" sz="1600" b="1" dirty="0"/>
              <a:t> </a:t>
            </a:r>
            <a:r>
              <a:rPr lang="en-US" b="1" i="1" dirty="0">
                <a:effectLst>
                  <a:outerShdw blurRad="38100" dist="38100" dir="2700000" algn="tl">
                    <a:srgbClr val="000000">
                      <a:alpha val="43137"/>
                    </a:srgbClr>
                  </a:outerShdw>
                </a:effectLst>
              </a:rPr>
              <a:t>Dr. Amine ELLEUCH </a:t>
            </a:r>
          </a:p>
          <a:p>
            <a:endParaRPr lang="en-US" b="1" i="1" dirty="0">
              <a:effectLst>
                <a:outerShdw blurRad="38100" dist="38100" dir="2700000" algn="tl">
                  <a:srgbClr val="000000">
                    <a:alpha val="43137"/>
                  </a:srgbClr>
                </a:outerShdw>
              </a:effectLst>
            </a:endParaRPr>
          </a:p>
          <a:p>
            <a:pPr marL="800100" lvl="1" indent="-342900" algn="just">
              <a:lnSpc>
                <a:spcPct val="150000"/>
              </a:lnSpc>
              <a:buFont typeface="Wingdings" panose="05000000000000000000" pitchFamily="2" charset="2"/>
              <a:buChar char="§"/>
            </a:pPr>
            <a:r>
              <a:rPr lang="en-US" sz="1400" dirty="0"/>
              <a:t>Associate Professor at the Faculty of Science of Sfax (FSS), University of Sfax, Tunisia</a:t>
            </a:r>
          </a:p>
          <a:p>
            <a:pPr marL="800100" lvl="1" indent="-342900" algn="just">
              <a:lnSpc>
                <a:spcPct val="150000"/>
              </a:lnSpc>
              <a:buFont typeface="Wingdings" panose="05000000000000000000" pitchFamily="2" charset="2"/>
              <a:buChar char="§"/>
            </a:pPr>
            <a:r>
              <a:rPr lang="en-US" sz="1400" dirty="0"/>
              <a:t>National Contact Point for Horizon Europe for the </a:t>
            </a:r>
            <a:r>
              <a:rPr lang="en-US" sz="1400" dirty="0" err="1"/>
              <a:t>thematics</a:t>
            </a:r>
            <a:r>
              <a:rPr lang="en-US" sz="1400" dirty="0"/>
              <a:t>: Food (cluster6) &amp; Reforming and Enhancing the European R&amp;I system</a:t>
            </a:r>
          </a:p>
          <a:p>
            <a:pPr marL="800100" lvl="1" indent="-342900" algn="just">
              <a:lnSpc>
                <a:spcPct val="150000"/>
              </a:lnSpc>
              <a:buFont typeface="Wingdings" panose="05000000000000000000" pitchFamily="2" charset="2"/>
              <a:buChar char="§"/>
            </a:pPr>
            <a:endParaRPr lang="en-US" sz="1400" b="1" dirty="0"/>
          </a:p>
          <a:p>
            <a:pPr marL="800100" lvl="1" indent="-342900" algn="just">
              <a:lnSpc>
                <a:spcPct val="150000"/>
              </a:lnSpc>
              <a:buFont typeface="Wingdings" panose="05000000000000000000" pitchFamily="2" charset="2"/>
              <a:buChar char="§"/>
            </a:pPr>
            <a:r>
              <a:rPr lang="en-US" sz="1400" dirty="0"/>
              <a:t>Co-coordinator of TEN Project </a:t>
            </a:r>
          </a:p>
          <a:p>
            <a:endParaRPr lang="fr-FR" dirty="0"/>
          </a:p>
        </p:txBody>
      </p:sp>
      <p:pic>
        <p:nvPicPr>
          <p:cNvPr id="11" name="Image 10">
            <a:extLst>
              <a:ext uri="{FF2B5EF4-FFF2-40B4-BE49-F238E27FC236}">
                <a16:creationId xmlns:a16="http://schemas.microsoft.com/office/drawing/2014/main" id="{050D48A7-910C-4A91-9DD2-BC446AD9F9FB}"/>
              </a:ext>
            </a:extLst>
          </p:cNvPr>
          <p:cNvPicPr>
            <a:picLocks noChangeAspect="1"/>
          </p:cNvPicPr>
          <p:nvPr/>
        </p:nvPicPr>
        <p:blipFill rotWithShape="1">
          <a:blip r:embed="rId6">
            <a:extLst>
              <a:ext uri="{28A0092B-C50C-407E-A947-70E740481C1C}">
                <a14:useLocalDpi xmlns:a14="http://schemas.microsoft.com/office/drawing/2010/main" val="0"/>
              </a:ext>
            </a:extLst>
          </a:blip>
          <a:srcRect l="23482" t="27826" r="20739" b="28740"/>
          <a:stretch/>
        </p:blipFill>
        <p:spPr>
          <a:xfrm>
            <a:off x="5208412" y="44221"/>
            <a:ext cx="1224136" cy="953210"/>
          </a:xfrm>
          <a:prstGeom prst="rect">
            <a:avLst/>
          </a:prstGeom>
        </p:spPr>
      </p:pic>
      <p:sp>
        <p:nvSpPr>
          <p:cNvPr id="12" name="Rectangle 11">
            <a:extLst>
              <a:ext uri="{FF2B5EF4-FFF2-40B4-BE49-F238E27FC236}">
                <a16:creationId xmlns:a16="http://schemas.microsoft.com/office/drawing/2014/main" id="{91F2F5E0-8850-4F81-864C-F37C11F81ED4}"/>
              </a:ext>
            </a:extLst>
          </p:cNvPr>
          <p:cNvSpPr/>
          <p:nvPr/>
        </p:nvSpPr>
        <p:spPr>
          <a:xfrm>
            <a:off x="1407280" y="1052736"/>
            <a:ext cx="1224136" cy="259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B2A82292-B851-4513-8CF5-2C871F1867C7}"/>
              </a:ext>
            </a:extLst>
          </p:cNvPr>
          <p:cNvSpPr txBox="1"/>
          <p:nvPr/>
        </p:nvSpPr>
        <p:spPr>
          <a:xfrm>
            <a:off x="1744292" y="1275828"/>
            <a:ext cx="5780036" cy="1200329"/>
          </a:xfrm>
          <a:prstGeom prst="rect">
            <a:avLst/>
          </a:prstGeom>
          <a:noFill/>
        </p:spPr>
        <p:txBody>
          <a:bodyPr wrap="square" rtlCol="0">
            <a:spAutoFit/>
          </a:bodyPr>
          <a:lstStyle/>
          <a:p>
            <a:pPr algn="ctr"/>
            <a:r>
              <a:rPr lang="fr-FR" sz="3600" b="1" dirty="0">
                <a:solidFill>
                  <a:srgbClr val="A41E5B"/>
                </a:solidFill>
              </a:rPr>
              <a:t>Tunisian EURAXESS Network </a:t>
            </a:r>
          </a:p>
          <a:p>
            <a:pPr algn="ctr"/>
            <a:r>
              <a:rPr lang="fr-FR" sz="3600" b="1" dirty="0">
                <a:solidFill>
                  <a:srgbClr val="A41E5B"/>
                </a:solidFill>
              </a:rPr>
              <a:t>« TEN Project » </a:t>
            </a:r>
          </a:p>
        </p:txBody>
      </p:sp>
      <p:pic>
        <p:nvPicPr>
          <p:cNvPr id="1030" name="Picture 6">
            <a:extLst>
              <a:ext uri="{FF2B5EF4-FFF2-40B4-BE49-F238E27FC236}">
                <a16:creationId xmlns:a16="http://schemas.microsoft.com/office/drawing/2014/main" id="{106A250B-25C0-4CE1-8390-5D8ACF670B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V="1">
            <a:off x="5413310" y="6210018"/>
            <a:ext cx="232873" cy="232873"/>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0BC746DE-EE5E-4096-BF3E-7FDBFAA231D8}"/>
              </a:ext>
            </a:extLst>
          </p:cNvPr>
          <p:cNvSpPr txBox="1"/>
          <p:nvPr/>
        </p:nvSpPr>
        <p:spPr>
          <a:xfrm>
            <a:off x="5652120" y="6201492"/>
            <a:ext cx="4572000" cy="276999"/>
          </a:xfrm>
          <a:prstGeom prst="rect">
            <a:avLst/>
          </a:prstGeom>
          <a:noFill/>
        </p:spPr>
        <p:txBody>
          <a:bodyPr wrap="square">
            <a:spAutoFit/>
          </a:bodyPr>
          <a:lstStyle/>
          <a:p>
            <a:r>
              <a:rPr lang="en-US" sz="1200" b="1" dirty="0"/>
              <a:t>December 2</a:t>
            </a:r>
            <a:r>
              <a:rPr lang="en-US" sz="1200" b="1" baseline="30000" dirty="0"/>
              <a:t>nd</a:t>
            </a:r>
            <a:r>
              <a:rPr lang="en-US" sz="1200" b="1" dirty="0"/>
              <a:t>, 2021, </a:t>
            </a:r>
            <a:r>
              <a:rPr lang="en-US" sz="1200" b="1" dirty="0">
                <a:solidFill>
                  <a:prstClr val="black"/>
                </a:solidFill>
              </a:rPr>
              <a:t>9h50 A.M </a:t>
            </a:r>
            <a:r>
              <a:rPr lang="en-US" sz="1200" b="1" dirty="0"/>
              <a:t> </a:t>
            </a:r>
            <a:endParaRPr lang="en-US" sz="1200" b="0" dirty="0"/>
          </a:p>
        </p:txBody>
      </p:sp>
      <p:sp>
        <p:nvSpPr>
          <p:cNvPr id="19" name="ZoneTexte 18">
            <a:extLst>
              <a:ext uri="{FF2B5EF4-FFF2-40B4-BE49-F238E27FC236}">
                <a16:creationId xmlns:a16="http://schemas.microsoft.com/office/drawing/2014/main" id="{79593E1B-5180-4BEB-9A96-6D9B952C7CA4}"/>
              </a:ext>
            </a:extLst>
          </p:cNvPr>
          <p:cNvSpPr txBox="1"/>
          <p:nvPr/>
        </p:nvSpPr>
        <p:spPr>
          <a:xfrm>
            <a:off x="5646183" y="5986975"/>
            <a:ext cx="4572000" cy="276999"/>
          </a:xfrm>
          <a:prstGeom prst="rect">
            <a:avLst/>
          </a:prstGeom>
          <a:noFill/>
        </p:spPr>
        <p:txBody>
          <a:bodyPr wrap="square">
            <a:spAutoFit/>
          </a:bodyPr>
          <a:lstStyle/>
          <a:p>
            <a:r>
              <a:rPr lang="en-US" sz="1200" b="1" dirty="0"/>
              <a:t>EURAXESS BHO Meeting </a:t>
            </a:r>
            <a:endParaRPr lang="en-US" sz="1200" b="0" dirty="0"/>
          </a:p>
        </p:txBody>
      </p:sp>
      <p:sp>
        <p:nvSpPr>
          <p:cNvPr id="4" name="ZoneTexte 3">
            <a:extLst>
              <a:ext uri="{FF2B5EF4-FFF2-40B4-BE49-F238E27FC236}">
                <a16:creationId xmlns:a16="http://schemas.microsoft.com/office/drawing/2014/main" id="{745A64EC-8394-4BF1-82B3-FB24F58FBD23}"/>
              </a:ext>
            </a:extLst>
          </p:cNvPr>
          <p:cNvSpPr txBox="1"/>
          <p:nvPr/>
        </p:nvSpPr>
        <p:spPr>
          <a:xfrm>
            <a:off x="1729978" y="2665418"/>
            <a:ext cx="6262833" cy="338554"/>
          </a:xfrm>
          <a:prstGeom prst="rect">
            <a:avLst/>
          </a:prstGeom>
          <a:noFill/>
        </p:spPr>
        <p:txBody>
          <a:bodyPr wrap="square" rtlCol="0">
            <a:spAutoFit/>
          </a:bodyPr>
          <a:lstStyle/>
          <a:p>
            <a:r>
              <a:rPr lang="en-GB" sz="1600" dirty="0">
                <a:solidFill>
                  <a:schemeClr val="tx2"/>
                </a:solidFill>
              </a:rPr>
              <a:t>Project lead by : </a:t>
            </a:r>
            <a:r>
              <a:rPr lang="en-GB" sz="1600" b="1" dirty="0">
                <a:solidFill>
                  <a:schemeClr val="tx2"/>
                </a:solidFill>
              </a:rPr>
              <a:t>Ministry of Higher Education and Scientific Research </a:t>
            </a:r>
          </a:p>
        </p:txBody>
      </p:sp>
      <p:pic>
        <p:nvPicPr>
          <p:cNvPr id="1032" name="Picture 8" descr="Peut être une image de texte qui dit ’Horizon Tunisia Europe’">
            <a:extLst>
              <a:ext uri="{FF2B5EF4-FFF2-40B4-BE49-F238E27FC236}">
                <a16:creationId xmlns:a16="http://schemas.microsoft.com/office/drawing/2014/main" id="{66E4A606-BB45-41CE-A1E1-0C33FE010D1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170" b="24120"/>
          <a:stretch/>
        </p:blipFill>
        <p:spPr bwMode="auto">
          <a:xfrm>
            <a:off x="2374451" y="-7299"/>
            <a:ext cx="1466850" cy="846523"/>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a:extLst>
              <a:ext uri="{FF2B5EF4-FFF2-40B4-BE49-F238E27FC236}">
                <a16:creationId xmlns:a16="http://schemas.microsoft.com/office/drawing/2014/main" id="{D684B109-9A96-4DB8-8F16-D0B5797BD20A}"/>
              </a:ext>
            </a:extLst>
          </p:cNvPr>
          <p:cNvSpPr>
            <a:spLocks noGrp="1"/>
          </p:cNvSpPr>
          <p:nvPr>
            <p:ph type="sldNum" sz="quarter" idx="12"/>
          </p:nvPr>
        </p:nvSpPr>
        <p:spPr/>
        <p:txBody>
          <a:bodyPr/>
          <a:lstStyle/>
          <a:p>
            <a:fld id="{BB32EA61-9760-41C5-83AB-2C5B0A6F1671}" type="slidenum">
              <a:rPr lang="fr-FR" smtClean="0"/>
              <a:pPr/>
              <a:t>1</a:t>
            </a:fld>
            <a:endParaRPr lang="fr-FR"/>
          </a:p>
        </p:txBody>
      </p:sp>
      <p:pic>
        <p:nvPicPr>
          <p:cNvPr id="17" name="image2.png">
            <a:extLst>
              <a:ext uri="{FF2B5EF4-FFF2-40B4-BE49-F238E27FC236}">
                <a16:creationId xmlns:a16="http://schemas.microsoft.com/office/drawing/2014/main" id="{E987FC72-986C-4160-B4AA-30CAF78DA9C8}"/>
              </a:ext>
            </a:extLst>
          </p:cNvPr>
          <p:cNvPicPr/>
          <p:nvPr/>
        </p:nvPicPr>
        <p:blipFill>
          <a:blip r:embed="rId9"/>
          <a:srcRect/>
          <a:stretch>
            <a:fillRect/>
          </a:stretch>
        </p:blipFill>
        <p:spPr>
          <a:xfrm>
            <a:off x="7641205" y="792816"/>
            <a:ext cx="1495945" cy="2255776"/>
          </a:xfrm>
          <a:prstGeom prst="rect">
            <a:avLst/>
          </a:prstGeo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59D47-DA4D-478C-8008-2D3EABBBBD11}"/>
              </a:ext>
            </a:extLst>
          </p:cNvPr>
          <p:cNvSpPr>
            <a:spLocks noGrp="1"/>
          </p:cNvSpPr>
          <p:nvPr>
            <p:ph type="title"/>
          </p:nvPr>
        </p:nvSpPr>
        <p:spPr>
          <a:xfrm>
            <a:off x="457200" y="244734"/>
            <a:ext cx="8229600" cy="1143000"/>
          </a:xfrm>
        </p:spPr>
        <p:txBody>
          <a:bodyPr>
            <a:normAutofit fontScale="90000"/>
          </a:bodyPr>
          <a:lstStyle/>
          <a:p>
            <a:br>
              <a:rPr lang="fr-FR" dirty="0"/>
            </a:br>
            <a:endParaRPr lang="fr-FR" dirty="0"/>
          </a:p>
        </p:txBody>
      </p:sp>
      <p:sp>
        <p:nvSpPr>
          <p:cNvPr id="16" name="Rectangle : coins arrondis 15">
            <a:extLst>
              <a:ext uri="{FF2B5EF4-FFF2-40B4-BE49-F238E27FC236}">
                <a16:creationId xmlns:a16="http://schemas.microsoft.com/office/drawing/2014/main" id="{DE893602-9C4D-4E58-8D80-A937ECE93170}"/>
              </a:ext>
            </a:extLst>
          </p:cNvPr>
          <p:cNvSpPr/>
          <p:nvPr/>
        </p:nvSpPr>
        <p:spPr>
          <a:xfrm>
            <a:off x="179512" y="4839256"/>
            <a:ext cx="1368152" cy="576064"/>
          </a:xfrm>
          <a:prstGeom prst="roundRect">
            <a:avLst/>
          </a:prstGeom>
          <a:solidFill>
            <a:schemeClr val="bg1">
              <a:lumMod val="95000"/>
            </a:schemeClr>
          </a:solid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26" name="Connecteur droit 25">
            <a:extLst>
              <a:ext uri="{FF2B5EF4-FFF2-40B4-BE49-F238E27FC236}">
                <a16:creationId xmlns:a16="http://schemas.microsoft.com/office/drawing/2014/main" id="{81AFA764-C45C-43B0-8EFF-38702CEA3CD0}"/>
              </a:ext>
            </a:extLst>
          </p:cNvPr>
          <p:cNvCxnSpPr>
            <a:cxnSpLocks/>
          </p:cNvCxnSpPr>
          <p:nvPr/>
        </p:nvCxnSpPr>
        <p:spPr>
          <a:xfrm>
            <a:off x="899592" y="5415320"/>
            <a:ext cx="0" cy="288032"/>
          </a:xfrm>
          <a:prstGeom prst="line">
            <a:avLst/>
          </a:prstGeom>
          <a:ln w="381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33" name="Rectangle : coins arrondis 32">
            <a:extLst>
              <a:ext uri="{FF2B5EF4-FFF2-40B4-BE49-F238E27FC236}">
                <a16:creationId xmlns:a16="http://schemas.microsoft.com/office/drawing/2014/main" id="{12DEF5A5-D0D0-44C4-878A-38EF40F1D648}"/>
              </a:ext>
            </a:extLst>
          </p:cNvPr>
          <p:cNvSpPr/>
          <p:nvPr/>
        </p:nvSpPr>
        <p:spPr>
          <a:xfrm>
            <a:off x="1403648" y="4119176"/>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4" name="Connecteur droit 33">
            <a:extLst>
              <a:ext uri="{FF2B5EF4-FFF2-40B4-BE49-F238E27FC236}">
                <a16:creationId xmlns:a16="http://schemas.microsoft.com/office/drawing/2014/main" id="{22E49EFD-EC0D-4743-B4D8-CFAD597EADAC}"/>
              </a:ext>
            </a:extLst>
          </p:cNvPr>
          <p:cNvCxnSpPr>
            <a:cxnSpLocks/>
            <a:stCxn id="33" idx="2"/>
          </p:cNvCxnSpPr>
          <p:nvPr/>
        </p:nvCxnSpPr>
        <p:spPr>
          <a:xfrm>
            <a:off x="2087724" y="4695240"/>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5" name="Rectangle : coins arrondis 34">
            <a:extLst>
              <a:ext uri="{FF2B5EF4-FFF2-40B4-BE49-F238E27FC236}">
                <a16:creationId xmlns:a16="http://schemas.microsoft.com/office/drawing/2014/main" id="{CD7E98F0-A7F1-4AAC-A030-B2DEF4101099}"/>
              </a:ext>
            </a:extLst>
          </p:cNvPr>
          <p:cNvSpPr/>
          <p:nvPr/>
        </p:nvSpPr>
        <p:spPr>
          <a:xfrm>
            <a:off x="2699792" y="3399096"/>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6" name="Connecteur droit 35">
            <a:extLst>
              <a:ext uri="{FF2B5EF4-FFF2-40B4-BE49-F238E27FC236}">
                <a16:creationId xmlns:a16="http://schemas.microsoft.com/office/drawing/2014/main" id="{D14A14D7-B7D4-43C3-B7E8-3EBFD5C54CD9}"/>
              </a:ext>
            </a:extLst>
          </p:cNvPr>
          <p:cNvCxnSpPr>
            <a:cxnSpLocks/>
            <a:stCxn id="35" idx="2"/>
          </p:cNvCxnSpPr>
          <p:nvPr/>
        </p:nvCxnSpPr>
        <p:spPr>
          <a:xfrm>
            <a:off x="3383868" y="3975160"/>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7" name="Rectangle : coins arrondis 36">
            <a:extLst>
              <a:ext uri="{FF2B5EF4-FFF2-40B4-BE49-F238E27FC236}">
                <a16:creationId xmlns:a16="http://schemas.microsoft.com/office/drawing/2014/main" id="{C0133A3A-57BA-4D6A-90EA-E2D9D831D070}"/>
              </a:ext>
            </a:extLst>
          </p:cNvPr>
          <p:cNvSpPr/>
          <p:nvPr/>
        </p:nvSpPr>
        <p:spPr>
          <a:xfrm>
            <a:off x="3851920" y="2607008"/>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8" name="Connecteur droit 37">
            <a:extLst>
              <a:ext uri="{FF2B5EF4-FFF2-40B4-BE49-F238E27FC236}">
                <a16:creationId xmlns:a16="http://schemas.microsoft.com/office/drawing/2014/main" id="{CC2BC688-BAAF-469A-97B0-296257573B0B}"/>
              </a:ext>
            </a:extLst>
          </p:cNvPr>
          <p:cNvCxnSpPr>
            <a:cxnSpLocks/>
            <a:stCxn id="37" idx="2"/>
          </p:cNvCxnSpPr>
          <p:nvPr/>
        </p:nvCxnSpPr>
        <p:spPr>
          <a:xfrm>
            <a:off x="4535996" y="3183072"/>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9" name="Rectangle : coins arrondis 38">
            <a:extLst>
              <a:ext uri="{FF2B5EF4-FFF2-40B4-BE49-F238E27FC236}">
                <a16:creationId xmlns:a16="http://schemas.microsoft.com/office/drawing/2014/main" id="{3B049E62-7751-4446-BBDC-A6548885C959}"/>
              </a:ext>
            </a:extLst>
          </p:cNvPr>
          <p:cNvSpPr/>
          <p:nvPr/>
        </p:nvSpPr>
        <p:spPr>
          <a:xfrm>
            <a:off x="5148064" y="1958936"/>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40" name="Connecteur droit 39">
            <a:extLst>
              <a:ext uri="{FF2B5EF4-FFF2-40B4-BE49-F238E27FC236}">
                <a16:creationId xmlns:a16="http://schemas.microsoft.com/office/drawing/2014/main" id="{B3857560-11D2-4848-A3DF-9710877EF4B0}"/>
              </a:ext>
            </a:extLst>
          </p:cNvPr>
          <p:cNvCxnSpPr>
            <a:cxnSpLocks/>
            <a:stCxn id="39" idx="2"/>
          </p:cNvCxnSpPr>
          <p:nvPr/>
        </p:nvCxnSpPr>
        <p:spPr>
          <a:xfrm>
            <a:off x="5832140" y="2535000"/>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41" name="Rectangle : coins arrondis 40">
            <a:extLst>
              <a:ext uri="{FF2B5EF4-FFF2-40B4-BE49-F238E27FC236}">
                <a16:creationId xmlns:a16="http://schemas.microsoft.com/office/drawing/2014/main" id="{919283A4-9508-480E-9958-F90952897FBE}"/>
              </a:ext>
            </a:extLst>
          </p:cNvPr>
          <p:cNvSpPr/>
          <p:nvPr/>
        </p:nvSpPr>
        <p:spPr>
          <a:xfrm>
            <a:off x="6228184" y="1238856"/>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42" name="Connecteur droit 41">
            <a:extLst>
              <a:ext uri="{FF2B5EF4-FFF2-40B4-BE49-F238E27FC236}">
                <a16:creationId xmlns:a16="http://schemas.microsoft.com/office/drawing/2014/main" id="{D4678DEB-5C6C-4DB0-BECF-1055D37CBFF5}"/>
              </a:ext>
            </a:extLst>
          </p:cNvPr>
          <p:cNvCxnSpPr>
            <a:cxnSpLocks/>
            <a:stCxn id="41" idx="2"/>
          </p:cNvCxnSpPr>
          <p:nvPr/>
        </p:nvCxnSpPr>
        <p:spPr>
          <a:xfrm>
            <a:off x="6912260" y="1814920"/>
            <a:ext cx="1"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7" name="Rectangle : coins arrondis 16">
            <a:extLst>
              <a:ext uri="{FF2B5EF4-FFF2-40B4-BE49-F238E27FC236}">
                <a16:creationId xmlns:a16="http://schemas.microsoft.com/office/drawing/2014/main" id="{1C454C44-865E-4274-9573-70E020DB31AC}"/>
              </a:ext>
            </a:extLst>
          </p:cNvPr>
          <p:cNvSpPr/>
          <p:nvPr/>
        </p:nvSpPr>
        <p:spPr>
          <a:xfrm>
            <a:off x="7524328" y="590784"/>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18" name="Connecteur droit 17">
            <a:extLst>
              <a:ext uri="{FF2B5EF4-FFF2-40B4-BE49-F238E27FC236}">
                <a16:creationId xmlns:a16="http://schemas.microsoft.com/office/drawing/2014/main" id="{B78E46E2-1914-4E4C-B287-DCBD6A799FFA}"/>
              </a:ext>
            </a:extLst>
          </p:cNvPr>
          <p:cNvCxnSpPr>
            <a:cxnSpLocks/>
            <a:stCxn id="17" idx="2"/>
          </p:cNvCxnSpPr>
          <p:nvPr/>
        </p:nvCxnSpPr>
        <p:spPr>
          <a:xfrm>
            <a:off x="8208404" y="1166848"/>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BC909AA-FBE4-450B-8821-166E1E675505}"/>
              </a:ext>
            </a:extLst>
          </p:cNvPr>
          <p:cNvSpPr txBox="1"/>
          <p:nvPr/>
        </p:nvSpPr>
        <p:spPr>
          <a:xfrm>
            <a:off x="323528" y="4884156"/>
            <a:ext cx="1080120" cy="492443"/>
          </a:xfrm>
          <a:prstGeom prst="rect">
            <a:avLst/>
          </a:prstGeom>
          <a:noFill/>
        </p:spPr>
        <p:txBody>
          <a:bodyPr wrap="square" rtlCol="0">
            <a:spAutoFit/>
          </a:bodyPr>
          <a:lstStyle/>
          <a:p>
            <a:pPr algn="ctr"/>
            <a:r>
              <a:rPr lang="fr-FR" sz="1300" b="1" dirty="0" err="1">
                <a:solidFill>
                  <a:schemeClr val="bg1">
                    <a:lumMod val="85000"/>
                  </a:schemeClr>
                </a:solidFill>
                <a:latin typeface="Times New Roman" panose="02020603050405020304" pitchFamily="18" charset="0"/>
                <a:cs typeface="Times New Roman" panose="02020603050405020304" pitchFamily="18" charset="0"/>
              </a:rPr>
              <a:t>January</a:t>
            </a:r>
            <a:r>
              <a:rPr lang="fr-FR" sz="1300" b="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20" name="ZoneTexte 19">
            <a:extLst>
              <a:ext uri="{FF2B5EF4-FFF2-40B4-BE49-F238E27FC236}">
                <a16:creationId xmlns:a16="http://schemas.microsoft.com/office/drawing/2014/main" id="{B69E99C7-FFC5-4A83-8B2E-2A434C72785B}"/>
              </a:ext>
            </a:extLst>
          </p:cNvPr>
          <p:cNvSpPr txBox="1"/>
          <p:nvPr/>
        </p:nvSpPr>
        <p:spPr>
          <a:xfrm>
            <a:off x="1547664" y="4202797"/>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September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21" name="ZoneTexte 20">
            <a:extLst>
              <a:ext uri="{FF2B5EF4-FFF2-40B4-BE49-F238E27FC236}">
                <a16:creationId xmlns:a16="http://schemas.microsoft.com/office/drawing/2014/main" id="{22CBB106-C57D-4F7B-86D5-371EAE57FBB2}"/>
              </a:ext>
            </a:extLst>
          </p:cNvPr>
          <p:cNvSpPr txBox="1"/>
          <p:nvPr/>
        </p:nvSpPr>
        <p:spPr>
          <a:xfrm>
            <a:off x="2843808" y="3482717"/>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October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22" name="ZoneTexte 21">
            <a:extLst>
              <a:ext uri="{FF2B5EF4-FFF2-40B4-BE49-F238E27FC236}">
                <a16:creationId xmlns:a16="http://schemas.microsoft.com/office/drawing/2014/main" id="{E8F54E51-4143-493F-B75B-05F117E879D1}"/>
              </a:ext>
            </a:extLst>
          </p:cNvPr>
          <p:cNvSpPr txBox="1"/>
          <p:nvPr/>
        </p:nvSpPr>
        <p:spPr>
          <a:xfrm>
            <a:off x="3995936" y="2690629"/>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December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23" name="ZoneTexte 22">
            <a:extLst>
              <a:ext uri="{FF2B5EF4-FFF2-40B4-BE49-F238E27FC236}">
                <a16:creationId xmlns:a16="http://schemas.microsoft.com/office/drawing/2014/main" id="{66694EE9-1E17-4F50-AEC3-38C13E23D04B}"/>
              </a:ext>
            </a:extLst>
          </p:cNvPr>
          <p:cNvSpPr txBox="1"/>
          <p:nvPr/>
        </p:nvSpPr>
        <p:spPr>
          <a:xfrm>
            <a:off x="5292080" y="2098596"/>
            <a:ext cx="1080120" cy="292388"/>
          </a:xfrm>
          <a:prstGeom prst="rect">
            <a:avLst/>
          </a:prstGeom>
          <a:solidFill>
            <a:schemeClr val="bg1">
              <a:lumMod val="95000"/>
            </a:schemeClr>
          </a:solidFill>
        </p:spPr>
        <p:txBody>
          <a:bodyPr wrap="square" rtlCol="0">
            <a:spAutoFit/>
          </a:bodyPr>
          <a:lstStyle/>
          <a:p>
            <a:pPr algn="ctr"/>
            <a:r>
              <a:rPr lang="fr-FR" sz="1300" b="1" i="1" dirty="0">
                <a:solidFill>
                  <a:schemeClr val="bg1">
                    <a:lumMod val="85000"/>
                  </a:schemeClr>
                </a:solidFill>
                <a:latin typeface="Times New Roman" panose="02020603050405020304" pitchFamily="18" charset="0"/>
                <a:cs typeface="Times New Roman" panose="02020603050405020304" pitchFamily="18" charset="0"/>
              </a:rPr>
              <a:t>April 2021</a:t>
            </a:r>
          </a:p>
        </p:txBody>
      </p:sp>
      <p:sp>
        <p:nvSpPr>
          <p:cNvPr id="24" name="ZoneTexte 23">
            <a:extLst>
              <a:ext uri="{FF2B5EF4-FFF2-40B4-BE49-F238E27FC236}">
                <a16:creationId xmlns:a16="http://schemas.microsoft.com/office/drawing/2014/main" id="{662A7826-B035-445C-B11A-B67DC25F24FE}"/>
              </a:ext>
            </a:extLst>
          </p:cNvPr>
          <p:cNvSpPr txBox="1"/>
          <p:nvPr/>
        </p:nvSpPr>
        <p:spPr>
          <a:xfrm>
            <a:off x="6372200" y="1378516"/>
            <a:ext cx="1080120" cy="292388"/>
          </a:xfrm>
          <a:prstGeom prst="rect">
            <a:avLst/>
          </a:prstGeom>
          <a:noFill/>
        </p:spPr>
        <p:txBody>
          <a:bodyPr wrap="square" rtlCol="0">
            <a:spAutoFit/>
          </a:bodyPr>
          <a:lstStyle/>
          <a:p>
            <a:pPr algn="ctr"/>
            <a:r>
              <a:rPr lang="fr-FR" sz="1300" b="1" i="1" dirty="0">
                <a:solidFill>
                  <a:schemeClr val="bg1">
                    <a:lumMod val="85000"/>
                  </a:schemeClr>
                </a:solidFill>
                <a:latin typeface="Times New Roman" panose="02020603050405020304" pitchFamily="18" charset="0"/>
                <a:cs typeface="Times New Roman" panose="02020603050405020304" pitchFamily="18" charset="0"/>
              </a:rPr>
              <a:t>June 2021</a:t>
            </a:r>
          </a:p>
        </p:txBody>
      </p:sp>
      <p:sp>
        <p:nvSpPr>
          <p:cNvPr id="25" name="ZoneTexte 24">
            <a:extLst>
              <a:ext uri="{FF2B5EF4-FFF2-40B4-BE49-F238E27FC236}">
                <a16:creationId xmlns:a16="http://schemas.microsoft.com/office/drawing/2014/main" id="{5506D66E-CFDB-4917-A6F9-39501FF06B42}"/>
              </a:ext>
            </a:extLst>
          </p:cNvPr>
          <p:cNvSpPr txBox="1"/>
          <p:nvPr/>
        </p:nvSpPr>
        <p:spPr>
          <a:xfrm>
            <a:off x="7668344" y="674405"/>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November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2021</a:t>
            </a:r>
          </a:p>
        </p:txBody>
      </p:sp>
      <p:sp>
        <p:nvSpPr>
          <p:cNvPr id="27" name="ZoneTexte 26">
            <a:extLst>
              <a:ext uri="{FF2B5EF4-FFF2-40B4-BE49-F238E27FC236}">
                <a16:creationId xmlns:a16="http://schemas.microsoft.com/office/drawing/2014/main" id="{B170439F-2E27-4DC7-A195-D8BA562236AC}"/>
              </a:ext>
            </a:extLst>
          </p:cNvPr>
          <p:cNvSpPr txBox="1"/>
          <p:nvPr/>
        </p:nvSpPr>
        <p:spPr>
          <a:xfrm>
            <a:off x="258561" y="5703352"/>
            <a:ext cx="1217095" cy="646331"/>
          </a:xfrm>
          <a:prstGeom prst="rect">
            <a:avLst/>
          </a:prstGeom>
          <a:noFill/>
        </p:spPr>
        <p:txBody>
          <a:bodyPr wrap="square" rtlCol="0">
            <a:spAutoFit/>
          </a:bodyPr>
          <a:lstStyle/>
          <a:p>
            <a:r>
              <a:rPr lang="fr-FR" sz="1200" dirty="0">
                <a:solidFill>
                  <a:schemeClr val="bg1">
                    <a:lumMod val="85000"/>
                  </a:schemeClr>
                </a:solidFill>
              </a:rPr>
              <a:t>Official </a:t>
            </a:r>
            <a:r>
              <a:rPr lang="fr-FR" sz="1200" dirty="0" err="1">
                <a:solidFill>
                  <a:schemeClr val="bg1">
                    <a:lumMod val="85000"/>
                  </a:schemeClr>
                </a:solidFill>
              </a:rPr>
              <a:t>request</a:t>
            </a:r>
            <a:r>
              <a:rPr lang="fr-FR" sz="1200" dirty="0">
                <a:solidFill>
                  <a:schemeClr val="bg1">
                    <a:lumMod val="85000"/>
                  </a:schemeClr>
                </a:solidFill>
              </a:rPr>
              <a:t> </a:t>
            </a:r>
            <a:r>
              <a:rPr lang="fr-FR" sz="1200" dirty="0" err="1">
                <a:solidFill>
                  <a:schemeClr val="bg1">
                    <a:lumMod val="85000"/>
                  </a:schemeClr>
                </a:solidFill>
              </a:rPr>
              <a:t>subbmited</a:t>
            </a:r>
            <a:r>
              <a:rPr lang="fr-FR" sz="1200" dirty="0">
                <a:solidFill>
                  <a:schemeClr val="bg1">
                    <a:lumMod val="85000"/>
                  </a:schemeClr>
                </a:solidFill>
              </a:rPr>
              <a:t> to the EU </a:t>
            </a:r>
          </a:p>
        </p:txBody>
      </p:sp>
      <p:sp>
        <p:nvSpPr>
          <p:cNvPr id="28" name="ZoneTexte 27">
            <a:extLst>
              <a:ext uri="{FF2B5EF4-FFF2-40B4-BE49-F238E27FC236}">
                <a16:creationId xmlns:a16="http://schemas.microsoft.com/office/drawing/2014/main" id="{BA85FF6E-59A0-4B18-AD77-2F28A2E9DD4F}"/>
              </a:ext>
            </a:extLst>
          </p:cNvPr>
          <p:cNvSpPr txBox="1"/>
          <p:nvPr/>
        </p:nvSpPr>
        <p:spPr>
          <a:xfrm>
            <a:off x="3079902" y="4263192"/>
            <a:ext cx="916034" cy="1569660"/>
          </a:xfrm>
          <a:prstGeom prst="rect">
            <a:avLst/>
          </a:prstGeom>
          <a:noFill/>
        </p:spPr>
        <p:txBody>
          <a:bodyPr wrap="square" rtlCol="0">
            <a:spAutoFit/>
          </a:bodyPr>
          <a:lstStyle/>
          <a:p>
            <a:r>
              <a:rPr lang="fr-FR" sz="1200" dirty="0" err="1">
                <a:solidFill>
                  <a:schemeClr val="bg1">
                    <a:lumMod val="85000"/>
                  </a:schemeClr>
                </a:solidFill>
              </a:rPr>
              <a:t>Submission</a:t>
            </a:r>
            <a:r>
              <a:rPr lang="fr-FR" sz="1200" dirty="0">
                <a:solidFill>
                  <a:schemeClr val="bg1">
                    <a:lumMod val="85000"/>
                  </a:schemeClr>
                </a:solidFill>
              </a:rPr>
              <a:t> of the </a:t>
            </a:r>
            <a:r>
              <a:rPr lang="fr-FR" sz="1200" dirty="0" err="1">
                <a:solidFill>
                  <a:schemeClr val="bg1">
                    <a:lumMod val="85000"/>
                  </a:schemeClr>
                </a:solidFill>
              </a:rPr>
              <a:t>proposal</a:t>
            </a:r>
            <a:r>
              <a:rPr lang="fr-FR" sz="1200" dirty="0">
                <a:solidFill>
                  <a:schemeClr val="bg1">
                    <a:lumMod val="85000"/>
                  </a:schemeClr>
                </a:solidFill>
              </a:rPr>
              <a:t> of  the </a:t>
            </a:r>
            <a:r>
              <a:rPr lang="fr-FR" sz="1200" dirty="0" err="1">
                <a:solidFill>
                  <a:schemeClr val="bg1">
                    <a:lumMod val="85000"/>
                  </a:schemeClr>
                </a:solidFill>
              </a:rPr>
              <a:t>Tunisian</a:t>
            </a:r>
            <a:r>
              <a:rPr lang="fr-FR" sz="1200" dirty="0">
                <a:solidFill>
                  <a:schemeClr val="bg1">
                    <a:lumMod val="85000"/>
                  </a:schemeClr>
                </a:solidFill>
              </a:rPr>
              <a:t> EURAXESS Network – TEN Project</a:t>
            </a:r>
          </a:p>
        </p:txBody>
      </p:sp>
      <p:sp>
        <p:nvSpPr>
          <p:cNvPr id="29" name="ZoneTexte 28">
            <a:extLst>
              <a:ext uri="{FF2B5EF4-FFF2-40B4-BE49-F238E27FC236}">
                <a16:creationId xmlns:a16="http://schemas.microsoft.com/office/drawing/2014/main" id="{7842934A-0D29-42A1-A745-A9EF2211C0BC}"/>
              </a:ext>
            </a:extLst>
          </p:cNvPr>
          <p:cNvSpPr txBox="1"/>
          <p:nvPr/>
        </p:nvSpPr>
        <p:spPr>
          <a:xfrm>
            <a:off x="4067944" y="3496649"/>
            <a:ext cx="1217095" cy="1015663"/>
          </a:xfrm>
          <a:prstGeom prst="rect">
            <a:avLst/>
          </a:prstGeom>
          <a:noFill/>
        </p:spPr>
        <p:txBody>
          <a:bodyPr wrap="square" rtlCol="0">
            <a:spAutoFit/>
          </a:bodyPr>
          <a:lstStyle/>
          <a:p>
            <a:r>
              <a:rPr lang="fr-FR" sz="1200" dirty="0">
                <a:solidFill>
                  <a:schemeClr val="bg1">
                    <a:lumMod val="85000"/>
                  </a:schemeClr>
                </a:solidFill>
              </a:rPr>
              <a:t>Evaluation of the </a:t>
            </a:r>
            <a:r>
              <a:rPr lang="fr-FR" sz="1200" dirty="0" err="1">
                <a:solidFill>
                  <a:schemeClr val="bg1">
                    <a:lumMod val="85000"/>
                  </a:schemeClr>
                </a:solidFill>
              </a:rPr>
              <a:t>proposal</a:t>
            </a:r>
            <a:r>
              <a:rPr lang="fr-FR" sz="1200" dirty="0">
                <a:solidFill>
                  <a:schemeClr val="bg1">
                    <a:lumMod val="85000"/>
                  </a:schemeClr>
                </a:solidFill>
              </a:rPr>
              <a:t> by the EC + </a:t>
            </a:r>
            <a:r>
              <a:rPr lang="fr-FR" sz="1200" dirty="0" err="1">
                <a:solidFill>
                  <a:schemeClr val="bg1">
                    <a:lumMod val="85000"/>
                  </a:schemeClr>
                </a:solidFill>
              </a:rPr>
              <a:t>recieving</a:t>
            </a:r>
            <a:r>
              <a:rPr lang="fr-FR" sz="1200" dirty="0">
                <a:solidFill>
                  <a:schemeClr val="bg1">
                    <a:lumMod val="85000"/>
                  </a:schemeClr>
                </a:solidFill>
              </a:rPr>
              <a:t> the acceptance note </a:t>
            </a:r>
          </a:p>
        </p:txBody>
      </p:sp>
      <p:sp>
        <p:nvSpPr>
          <p:cNvPr id="30" name="ZoneTexte 29">
            <a:extLst>
              <a:ext uri="{FF2B5EF4-FFF2-40B4-BE49-F238E27FC236}">
                <a16:creationId xmlns:a16="http://schemas.microsoft.com/office/drawing/2014/main" id="{D2BBD2D6-61FB-4E1D-BE78-5FF1049B118C}"/>
              </a:ext>
            </a:extLst>
          </p:cNvPr>
          <p:cNvSpPr txBox="1"/>
          <p:nvPr/>
        </p:nvSpPr>
        <p:spPr>
          <a:xfrm>
            <a:off x="5443137" y="2823032"/>
            <a:ext cx="1217095" cy="646331"/>
          </a:xfrm>
          <a:prstGeom prst="rect">
            <a:avLst/>
          </a:prstGeom>
          <a:noFill/>
        </p:spPr>
        <p:txBody>
          <a:bodyPr wrap="square" rtlCol="0">
            <a:spAutoFit/>
          </a:bodyPr>
          <a:lstStyle/>
          <a:p>
            <a:r>
              <a:rPr lang="fr-FR" sz="1200" dirty="0">
                <a:solidFill>
                  <a:schemeClr val="bg1">
                    <a:lumMod val="85000"/>
                  </a:schemeClr>
                </a:solidFill>
              </a:rPr>
              <a:t>Signature of the Grant Agreement </a:t>
            </a:r>
          </a:p>
        </p:txBody>
      </p:sp>
      <p:sp>
        <p:nvSpPr>
          <p:cNvPr id="31" name="ZoneTexte 30">
            <a:extLst>
              <a:ext uri="{FF2B5EF4-FFF2-40B4-BE49-F238E27FC236}">
                <a16:creationId xmlns:a16="http://schemas.microsoft.com/office/drawing/2014/main" id="{71F995F5-7408-4753-A610-1A182E29CF93}"/>
              </a:ext>
            </a:extLst>
          </p:cNvPr>
          <p:cNvSpPr txBox="1"/>
          <p:nvPr/>
        </p:nvSpPr>
        <p:spPr>
          <a:xfrm>
            <a:off x="6595265" y="2104693"/>
            <a:ext cx="1217095" cy="646331"/>
          </a:xfrm>
          <a:prstGeom prst="rect">
            <a:avLst/>
          </a:prstGeom>
          <a:noFill/>
        </p:spPr>
        <p:txBody>
          <a:bodyPr wrap="square" rtlCol="0">
            <a:spAutoFit/>
          </a:bodyPr>
          <a:lstStyle/>
          <a:p>
            <a:r>
              <a:rPr lang="fr-FR" sz="1200" dirty="0" err="1">
                <a:solidFill>
                  <a:schemeClr val="bg1">
                    <a:lumMod val="85000"/>
                  </a:schemeClr>
                </a:solidFill>
              </a:rPr>
              <a:t>Internal</a:t>
            </a:r>
            <a:r>
              <a:rPr lang="fr-FR" sz="1200" dirty="0">
                <a:solidFill>
                  <a:schemeClr val="bg1">
                    <a:lumMod val="85000"/>
                  </a:schemeClr>
                </a:solidFill>
              </a:rPr>
              <a:t> kick-off meeting + start of the </a:t>
            </a:r>
            <a:r>
              <a:rPr lang="fr-FR" sz="1200" dirty="0" err="1">
                <a:solidFill>
                  <a:schemeClr val="bg1">
                    <a:lumMod val="85000"/>
                  </a:schemeClr>
                </a:solidFill>
              </a:rPr>
              <a:t>activities</a:t>
            </a:r>
            <a:r>
              <a:rPr lang="fr-FR" sz="1200" dirty="0">
                <a:solidFill>
                  <a:schemeClr val="bg1">
                    <a:lumMod val="85000"/>
                  </a:schemeClr>
                </a:solidFill>
              </a:rPr>
              <a:t> </a:t>
            </a:r>
          </a:p>
        </p:txBody>
      </p:sp>
      <p:sp>
        <p:nvSpPr>
          <p:cNvPr id="32" name="ZoneTexte 31">
            <a:extLst>
              <a:ext uri="{FF2B5EF4-FFF2-40B4-BE49-F238E27FC236}">
                <a16:creationId xmlns:a16="http://schemas.microsoft.com/office/drawing/2014/main" id="{DBB1E647-D4AF-4BF5-8984-CC345E66CF5B}"/>
              </a:ext>
            </a:extLst>
          </p:cNvPr>
          <p:cNvSpPr txBox="1"/>
          <p:nvPr/>
        </p:nvSpPr>
        <p:spPr>
          <a:xfrm>
            <a:off x="7675385" y="1454880"/>
            <a:ext cx="1217095" cy="276999"/>
          </a:xfrm>
          <a:prstGeom prst="rect">
            <a:avLst/>
          </a:prstGeom>
          <a:noFill/>
        </p:spPr>
        <p:txBody>
          <a:bodyPr wrap="square" rtlCol="0">
            <a:spAutoFit/>
          </a:bodyPr>
          <a:lstStyle/>
          <a:p>
            <a:r>
              <a:rPr lang="fr-FR" sz="1200" dirty="0">
                <a:solidFill>
                  <a:schemeClr val="bg1">
                    <a:lumMod val="85000"/>
                  </a:schemeClr>
                </a:solidFill>
              </a:rPr>
              <a:t>Kick-off Event  </a:t>
            </a:r>
          </a:p>
        </p:txBody>
      </p:sp>
      <p:sp>
        <p:nvSpPr>
          <p:cNvPr id="43" name="Rectangle : coins arrondis 42">
            <a:extLst>
              <a:ext uri="{FF2B5EF4-FFF2-40B4-BE49-F238E27FC236}">
                <a16:creationId xmlns:a16="http://schemas.microsoft.com/office/drawing/2014/main" id="{B67D6D7C-D2A8-4B82-AAFE-86B428FE3B0B}"/>
              </a:ext>
            </a:extLst>
          </p:cNvPr>
          <p:cNvSpPr/>
          <p:nvPr/>
        </p:nvSpPr>
        <p:spPr>
          <a:xfrm>
            <a:off x="1403648" y="4052104"/>
            <a:ext cx="1368152" cy="576064"/>
          </a:xfrm>
          <a:prstGeom prst="roundRect">
            <a:avLst/>
          </a:prstGeom>
          <a:solidFill>
            <a:srgbClr val="A41E5B"/>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sp>
        <p:nvSpPr>
          <p:cNvPr id="44" name="ZoneTexte 43">
            <a:extLst>
              <a:ext uri="{FF2B5EF4-FFF2-40B4-BE49-F238E27FC236}">
                <a16:creationId xmlns:a16="http://schemas.microsoft.com/office/drawing/2014/main" id="{30C8B79C-7E9B-4187-81A2-391F42DAFB0B}"/>
              </a:ext>
            </a:extLst>
          </p:cNvPr>
          <p:cNvSpPr txBox="1"/>
          <p:nvPr/>
        </p:nvSpPr>
        <p:spPr>
          <a:xfrm>
            <a:off x="1589656" y="4797152"/>
            <a:ext cx="1686200" cy="1554272"/>
          </a:xfrm>
          <a:prstGeom prst="rect">
            <a:avLst/>
          </a:prstGeom>
          <a:noFill/>
        </p:spPr>
        <p:txBody>
          <a:bodyPr wrap="square" rtlCol="0">
            <a:spAutoFit/>
          </a:bodyPr>
          <a:lstStyle/>
          <a:p>
            <a:r>
              <a:rPr lang="fr-FR" sz="1900" dirty="0"/>
              <a:t>Open of H2020-IBA-SwafS-EURAXESS-TN-2020 Call </a:t>
            </a:r>
          </a:p>
        </p:txBody>
      </p:sp>
      <p:sp>
        <p:nvSpPr>
          <p:cNvPr id="45" name="ZoneTexte 44">
            <a:extLst>
              <a:ext uri="{FF2B5EF4-FFF2-40B4-BE49-F238E27FC236}">
                <a16:creationId xmlns:a16="http://schemas.microsoft.com/office/drawing/2014/main" id="{EEAF3CF9-01A9-4966-AB3D-FAB79B30D707}"/>
              </a:ext>
            </a:extLst>
          </p:cNvPr>
          <p:cNvSpPr txBox="1"/>
          <p:nvPr/>
        </p:nvSpPr>
        <p:spPr>
          <a:xfrm>
            <a:off x="1439652" y="4099578"/>
            <a:ext cx="1296144" cy="369332"/>
          </a:xfrm>
          <a:prstGeom prst="rect">
            <a:avLst/>
          </a:prstGeom>
          <a:noFill/>
        </p:spPr>
        <p:txBody>
          <a:bodyPr wrap="square" rtlCol="0">
            <a:spAutoFit/>
          </a:bodyPr>
          <a:lstStyle/>
          <a:p>
            <a:pPr algn="ctr"/>
            <a:r>
              <a:rPr lang="en-ZA" b="1" i="1" dirty="0">
                <a:solidFill>
                  <a:schemeClr val="bg1"/>
                </a:solidFill>
                <a:latin typeface="Times New Roman" panose="02020603050405020304" pitchFamily="18" charset="0"/>
                <a:cs typeface="Times New Roman" panose="02020603050405020304" pitchFamily="18" charset="0"/>
              </a:rPr>
              <a:t>May 2020</a:t>
            </a:r>
          </a:p>
        </p:txBody>
      </p:sp>
      <p:cxnSp>
        <p:nvCxnSpPr>
          <p:cNvPr id="46" name="Connecteur droit 45">
            <a:extLst>
              <a:ext uri="{FF2B5EF4-FFF2-40B4-BE49-F238E27FC236}">
                <a16:creationId xmlns:a16="http://schemas.microsoft.com/office/drawing/2014/main" id="{276F45A1-8FF8-4D4C-83BF-D2EEB9C5B315}"/>
              </a:ext>
            </a:extLst>
          </p:cNvPr>
          <p:cNvCxnSpPr>
            <a:cxnSpLocks/>
          </p:cNvCxnSpPr>
          <p:nvPr/>
        </p:nvCxnSpPr>
        <p:spPr>
          <a:xfrm>
            <a:off x="2123728" y="4628168"/>
            <a:ext cx="0" cy="288032"/>
          </a:xfrm>
          <a:prstGeom prst="line">
            <a:avLst/>
          </a:prstGeom>
          <a:ln w="38100">
            <a:solidFill>
              <a:srgbClr val="A41E5B"/>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48300D8E-BE88-49E6-A686-761773A05432}"/>
              </a:ext>
            </a:extLst>
          </p:cNvPr>
          <p:cNvCxnSpPr>
            <a:cxnSpLocks/>
          </p:cNvCxnSpPr>
          <p:nvPr/>
        </p:nvCxnSpPr>
        <p:spPr>
          <a:xfrm flipV="1">
            <a:off x="258561" y="3831144"/>
            <a:ext cx="1001071" cy="6811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0D9D6823-6682-43D3-BE8F-FFAEA32479A6}"/>
              </a:ext>
            </a:extLst>
          </p:cNvPr>
          <p:cNvSpPr>
            <a:spLocks noGrp="1"/>
          </p:cNvSpPr>
          <p:nvPr>
            <p:ph type="sldNum" sz="quarter" idx="12"/>
          </p:nvPr>
        </p:nvSpPr>
        <p:spPr>
          <a:xfrm>
            <a:off x="6553200" y="5822390"/>
            <a:ext cx="2133600" cy="365125"/>
          </a:xfrm>
        </p:spPr>
        <p:txBody>
          <a:bodyPr/>
          <a:lstStyle/>
          <a:p>
            <a:fld id="{BB32EA61-9760-41C5-83AB-2C5B0A6F1671}" type="slidenum">
              <a:rPr lang="fr-FR" smtClean="0"/>
              <a:pPr/>
              <a:t>10</a:t>
            </a:fld>
            <a:endParaRPr lang="fr-FR"/>
          </a:p>
        </p:txBody>
      </p:sp>
      <p:graphicFrame>
        <p:nvGraphicFramePr>
          <p:cNvPr id="52" name="Espace réservé du contenu 23">
            <a:extLst>
              <a:ext uri="{FF2B5EF4-FFF2-40B4-BE49-F238E27FC236}">
                <a16:creationId xmlns:a16="http://schemas.microsoft.com/office/drawing/2014/main" id="{7695C585-5754-436E-A522-A8598732B4C9}"/>
              </a:ext>
            </a:extLst>
          </p:cNvPr>
          <p:cNvGraphicFramePr>
            <a:graphicFrameLocks/>
          </p:cNvGraphicFramePr>
          <p:nvPr>
            <p:extLst>
              <p:ext uri="{D42A27DB-BD31-4B8C-83A1-F6EECF244321}">
                <p14:modId xmlns:p14="http://schemas.microsoft.com/office/powerpoint/2010/main" val="3216164507"/>
              </p:ext>
            </p:extLst>
          </p:nvPr>
        </p:nvGraphicFramePr>
        <p:xfrm>
          <a:off x="0" y="6381328"/>
          <a:ext cx="896448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4"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49256D36-C3DB-44BC-ABCD-0B09E8E46BFE}"/>
              </a:ext>
            </a:extLst>
          </p:cNvPr>
          <p:cNvPicPr>
            <a:picLocks noChangeAspect="1" noChangeArrowheads="1"/>
          </p:cNvPicPr>
          <p:nvPr/>
        </p:nvPicPr>
        <p:blipFill rotWithShape="1">
          <a:blip r:embed="rId8" cstate="print"/>
          <a:srcRect b="18334"/>
          <a:stretch/>
        </p:blipFill>
        <p:spPr bwMode="auto">
          <a:xfrm>
            <a:off x="54297" y="41863"/>
            <a:ext cx="1711647" cy="794849"/>
          </a:xfrm>
          <a:prstGeom prst="rect">
            <a:avLst/>
          </a:prstGeom>
          <a:noFill/>
        </p:spPr>
      </p:pic>
      <p:pic>
        <p:nvPicPr>
          <p:cNvPr id="55" name="Picture 10" descr="About EGN - EGN">
            <a:extLst>
              <a:ext uri="{FF2B5EF4-FFF2-40B4-BE49-F238E27FC236}">
                <a16:creationId xmlns:a16="http://schemas.microsoft.com/office/drawing/2014/main" id="{7D07D065-F03A-4945-99F2-3954D948E011}"/>
              </a:ext>
            </a:extLst>
          </p:cNvPr>
          <p:cNvPicPr>
            <a:picLocks noChangeAspect="1" noChangeArrowheads="1"/>
          </p:cNvPicPr>
          <p:nvPr/>
        </p:nvPicPr>
        <p:blipFill>
          <a:blip r:embed="rId9" cstate="print"/>
          <a:srcRect/>
          <a:stretch>
            <a:fillRect/>
          </a:stretch>
        </p:blipFill>
        <p:spPr bwMode="auto">
          <a:xfrm>
            <a:off x="7655966" y="155859"/>
            <a:ext cx="1236514" cy="342044"/>
          </a:xfrm>
          <a:prstGeom prst="rect">
            <a:avLst/>
          </a:prstGeom>
          <a:noFill/>
        </p:spPr>
      </p:pic>
      <p:pic>
        <p:nvPicPr>
          <p:cNvPr id="56" name="Image 55">
            <a:extLst>
              <a:ext uri="{FF2B5EF4-FFF2-40B4-BE49-F238E27FC236}">
                <a16:creationId xmlns:a16="http://schemas.microsoft.com/office/drawing/2014/main" id="{B6ABC496-99DB-4CE9-8684-2162CEFCC84B}"/>
              </a:ext>
            </a:extLst>
          </p:cNvPr>
          <p:cNvPicPr>
            <a:picLocks noChangeAspect="1"/>
          </p:cNvPicPr>
          <p:nvPr/>
        </p:nvPicPr>
        <p:blipFill rotWithShape="1">
          <a:blip r:embed="rId10">
            <a:extLst>
              <a:ext uri="{28A0092B-C50C-407E-A947-70E740481C1C}">
                <a14:useLocalDpi xmlns:a14="http://schemas.microsoft.com/office/drawing/2010/main" val="0"/>
              </a:ext>
            </a:extLst>
          </a:blip>
          <a:srcRect l="23482" t="27826" r="20739" b="28740"/>
          <a:stretch/>
        </p:blipFill>
        <p:spPr>
          <a:xfrm>
            <a:off x="5244378" y="27518"/>
            <a:ext cx="1224136" cy="953210"/>
          </a:xfrm>
          <a:prstGeom prst="rect">
            <a:avLst/>
          </a:prstGeom>
        </p:spPr>
      </p:pic>
      <p:pic>
        <p:nvPicPr>
          <p:cNvPr id="57" name="Picture 8" descr="Peut être une image de texte qui dit ’Horizon Tunisia Europe’">
            <a:extLst>
              <a:ext uri="{FF2B5EF4-FFF2-40B4-BE49-F238E27FC236}">
                <a16:creationId xmlns:a16="http://schemas.microsoft.com/office/drawing/2014/main" id="{1F16C546-1B7C-4714-8F1C-68C2BE8811C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8170" b="24120"/>
          <a:stretch/>
        </p:blipFill>
        <p:spPr bwMode="auto">
          <a:xfrm>
            <a:off x="2410417" y="-9811"/>
            <a:ext cx="1466850" cy="846523"/>
          </a:xfrm>
          <a:prstGeom prst="rect">
            <a:avLst/>
          </a:prstGeom>
          <a:noFill/>
          <a:extLst>
            <a:ext uri="{909E8E84-426E-40DD-AFC4-6F175D3DCCD1}">
              <a14:hiddenFill xmlns:a14="http://schemas.microsoft.com/office/drawing/2010/main">
                <a:solidFill>
                  <a:srgbClr val="FFFFFF"/>
                </a:solidFill>
              </a14:hiddenFill>
            </a:ext>
          </a:extLst>
        </p:spPr>
      </p:pic>
      <p:sp>
        <p:nvSpPr>
          <p:cNvPr id="59" name="ZoneTexte 58">
            <a:extLst>
              <a:ext uri="{FF2B5EF4-FFF2-40B4-BE49-F238E27FC236}">
                <a16:creationId xmlns:a16="http://schemas.microsoft.com/office/drawing/2014/main" id="{0C3BBB39-B7D0-43C7-857F-BA0DEFAB9282}"/>
              </a:ext>
            </a:extLst>
          </p:cNvPr>
          <p:cNvSpPr txBox="1"/>
          <p:nvPr/>
        </p:nvSpPr>
        <p:spPr>
          <a:xfrm rot="19742464">
            <a:off x="-108521" y="2331315"/>
            <a:ext cx="4680519" cy="830997"/>
          </a:xfrm>
          <a:prstGeom prst="rect">
            <a:avLst/>
          </a:prstGeom>
          <a:noFill/>
        </p:spPr>
        <p:txBody>
          <a:bodyPr wrap="square" rtlCol="0">
            <a:spAutoFit/>
          </a:bodyPr>
          <a:lstStyle/>
          <a:p>
            <a:pPr algn="ctr"/>
            <a:r>
              <a:rPr lang="fr-FR" sz="2400" b="1" dirty="0"/>
              <a:t>Timeline of the </a:t>
            </a:r>
            <a:r>
              <a:rPr lang="fr-FR" sz="2400" b="1" dirty="0" err="1"/>
              <a:t>Tunisian</a:t>
            </a:r>
            <a:r>
              <a:rPr lang="fr-FR" sz="2400" b="1" dirty="0"/>
              <a:t> EURAXESS Network – TEN Project - </a:t>
            </a:r>
          </a:p>
        </p:txBody>
      </p:sp>
    </p:spTree>
    <p:extLst>
      <p:ext uri="{BB962C8B-B14F-4D97-AF65-F5344CB8AC3E}">
        <p14:creationId xmlns:p14="http://schemas.microsoft.com/office/powerpoint/2010/main" val="422632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59D47-DA4D-478C-8008-2D3EABBBBD11}"/>
              </a:ext>
            </a:extLst>
          </p:cNvPr>
          <p:cNvSpPr>
            <a:spLocks noGrp="1"/>
          </p:cNvSpPr>
          <p:nvPr>
            <p:ph type="title"/>
          </p:nvPr>
        </p:nvSpPr>
        <p:spPr>
          <a:xfrm>
            <a:off x="477510" y="348387"/>
            <a:ext cx="8229600" cy="1143000"/>
          </a:xfrm>
        </p:spPr>
        <p:txBody>
          <a:bodyPr>
            <a:normAutofit fontScale="90000"/>
          </a:bodyPr>
          <a:lstStyle/>
          <a:p>
            <a:br>
              <a:rPr lang="en-US" dirty="0"/>
            </a:br>
            <a:endParaRPr lang="en-US" dirty="0"/>
          </a:p>
        </p:txBody>
      </p:sp>
      <p:graphicFrame>
        <p:nvGraphicFramePr>
          <p:cNvPr id="10" name="Espace réservé du contenu 23">
            <a:extLst>
              <a:ext uri="{FF2B5EF4-FFF2-40B4-BE49-F238E27FC236}">
                <a16:creationId xmlns:a16="http://schemas.microsoft.com/office/drawing/2014/main" id="{24BC8037-C948-4A29-AFCB-F2015A22353F}"/>
              </a:ext>
            </a:extLst>
          </p:cNvPr>
          <p:cNvGraphicFramePr>
            <a:graphicFrameLocks/>
          </p:cNvGraphicFramePr>
          <p:nvPr>
            <p:extLst>
              <p:ext uri="{D42A27DB-BD31-4B8C-83A1-F6EECF244321}">
                <p14:modId xmlns:p14="http://schemas.microsoft.com/office/powerpoint/2010/main" val="235175791"/>
              </p:ext>
            </p:extLst>
          </p:nvPr>
        </p:nvGraphicFramePr>
        <p:xfrm>
          <a:off x="144016" y="-222815"/>
          <a:ext cx="896448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 coins arrondis 15">
            <a:extLst>
              <a:ext uri="{FF2B5EF4-FFF2-40B4-BE49-F238E27FC236}">
                <a16:creationId xmlns:a16="http://schemas.microsoft.com/office/drawing/2014/main" id="{DE893602-9C4D-4E58-8D80-A937ECE93170}"/>
              </a:ext>
            </a:extLst>
          </p:cNvPr>
          <p:cNvSpPr/>
          <p:nvPr/>
        </p:nvSpPr>
        <p:spPr>
          <a:xfrm>
            <a:off x="199822" y="4942909"/>
            <a:ext cx="1368152" cy="576064"/>
          </a:xfrm>
          <a:prstGeom prst="roundRect">
            <a:avLst/>
          </a:prstGeom>
          <a:solidFill>
            <a:schemeClr val="bg1">
              <a:lumMod val="95000"/>
            </a:schemeClr>
          </a:solid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26" name="Connecteur droit 25">
            <a:extLst>
              <a:ext uri="{FF2B5EF4-FFF2-40B4-BE49-F238E27FC236}">
                <a16:creationId xmlns:a16="http://schemas.microsoft.com/office/drawing/2014/main" id="{81AFA764-C45C-43B0-8EFF-38702CEA3CD0}"/>
              </a:ext>
            </a:extLst>
          </p:cNvPr>
          <p:cNvCxnSpPr>
            <a:cxnSpLocks/>
          </p:cNvCxnSpPr>
          <p:nvPr/>
        </p:nvCxnSpPr>
        <p:spPr>
          <a:xfrm>
            <a:off x="919902" y="5518973"/>
            <a:ext cx="0" cy="288032"/>
          </a:xfrm>
          <a:prstGeom prst="line">
            <a:avLst/>
          </a:prstGeom>
          <a:ln w="381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33" name="Rectangle : coins arrondis 32">
            <a:extLst>
              <a:ext uri="{FF2B5EF4-FFF2-40B4-BE49-F238E27FC236}">
                <a16:creationId xmlns:a16="http://schemas.microsoft.com/office/drawing/2014/main" id="{12DEF5A5-D0D0-44C4-878A-38EF40F1D648}"/>
              </a:ext>
            </a:extLst>
          </p:cNvPr>
          <p:cNvSpPr/>
          <p:nvPr/>
        </p:nvSpPr>
        <p:spPr>
          <a:xfrm>
            <a:off x="1423958" y="4222829"/>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4" name="Connecteur droit 33">
            <a:extLst>
              <a:ext uri="{FF2B5EF4-FFF2-40B4-BE49-F238E27FC236}">
                <a16:creationId xmlns:a16="http://schemas.microsoft.com/office/drawing/2014/main" id="{22E49EFD-EC0D-4743-B4D8-CFAD597EADAC}"/>
              </a:ext>
            </a:extLst>
          </p:cNvPr>
          <p:cNvCxnSpPr>
            <a:cxnSpLocks/>
            <a:stCxn id="33" idx="2"/>
          </p:cNvCxnSpPr>
          <p:nvPr/>
        </p:nvCxnSpPr>
        <p:spPr>
          <a:xfrm>
            <a:off x="2108034" y="4798893"/>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7" name="Rectangle : coins arrondis 36">
            <a:extLst>
              <a:ext uri="{FF2B5EF4-FFF2-40B4-BE49-F238E27FC236}">
                <a16:creationId xmlns:a16="http://schemas.microsoft.com/office/drawing/2014/main" id="{C0133A3A-57BA-4D6A-90EA-E2D9D831D070}"/>
              </a:ext>
            </a:extLst>
          </p:cNvPr>
          <p:cNvSpPr/>
          <p:nvPr/>
        </p:nvSpPr>
        <p:spPr>
          <a:xfrm>
            <a:off x="3872230" y="2710661"/>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8" name="Connecteur droit 37">
            <a:extLst>
              <a:ext uri="{FF2B5EF4-FFF2-40B4-BE49-F238E27FC236}">
                <a16:creationId xmlns:a16="http://schemas.microsoft.com/office/drawing/2014/main" id="{CC2BC688-BAAF-469A-97B0-296257573B0B}"/>
              </a:ext>
            </a:extLst>
          </p:cNvPr>
          <p:cNvCxnSpPr>
            <a:cxnSpLocks/>
            <a:stCxn id="37" idx="2"/>
          </p:cNvCxnSpPr>
          <p:nvPr/>
        </p:nvCxnSpPr>
        <p:spPr>
          <a:xfrm>
            <a:off x="4556306" y="3286725"/>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9" name="Rectangle : coins arrondis 38">
            <a:extLst>
              <a:ext uri="{FF2B5EF4-FFF2-40B4-BE49-F238E27FC236}">
                <a16:creationId xmlns:a16="http://schemas.microsoft.com/office/drawing/2014/main" id="{3B049E62-7751-4446-BBDC-A6548885C959}"/>
              </a:ext>
            </a:extLst>
          </p:cNvPr>
          <p:cNvSpPr/>
          <p:nvPr/>
        </p:nvSpPr>
        <p:spPr>
          <a:xfrm>
            <a:off x="5168374" y="2062589"/>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40" name="Connecteur droit 39">
            <a:extLst>
              <a:ext uri="{FF2B5EF4-FFF2-40B4-BE49-F238E27FC236}">
                <a16:creationId xmlns:a16="http://schemas.microsoft.com/office/drawing/2014/main" id="{B3857560-11D2-4848-A3DF-9710877EF4B0}"/>
              </a:ext>
            </a:extLst>
          </p:cNvPr>
          <p:cNvCxnSpPr>
            <a:cxnSpLocks/>
            <a:stCxn id="39" idx="2"/>
          </p:cNvCxnSpPr>
          <p:nvPr/>
        </p:nvCxnSpPr>
        <p:spPr>
          <a:xfrm>
            <a:off x="5852450" y="2638653"/>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41" name="Rectangle : coins arrondis 40">
            <a:extLst>
              <a:ext uri="{FF2B5EF4-FFF2-40B4-BE49-F238E27FC236}">
                <a16:creationId xmlns:a16="http://schemas.microsoft.com/office/drawing/2014/main" id="{919283A4-9508-480E-9958-F90952897FBE}"/>
              </a:ext>
            </a:extLst>
          </p:cNvPr>
          <p:cNvSpPr/>
          <p:nvPr/>
        </p:nvSpPr>
        <p:spPr>
          <a:xfrm>
            <a:off x="6248494" y="1342509"/>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42" name="Connecteur droit 41">
            <a:extLst>
              <a:ext uri="{FF2B5EF4-FFF2-40B4-BE49-F238E27FC236}">
                <a16:creationId xmlns:a16="http://schemas.microsoft.com/office/drawing/2014/main" id="{D4678DEB-5C6C-4DB0-BECF-1055D37CBFF5}"/>
              </a:ext>
            </a:extLst>
          </p:cNvPr>
          <p:cNvCxnSpPr>
            <a:cxnSpLocks/>
            <a:stCxn id="41" idx="2"/>
          </p:cNvCxnSpPr>
          <p:nvPr/>
        </p:nvCxnSpPr>
        <p:spPr>
          <a:xfrm>
            <a:off x="6932570" y="1918573"/>
            <a:ext cx="1"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7" name="Rectangle : coins arrondis 16">
            <a:extLst>
              <a:ext uri="{FF2B5EF4-FFF2-40B4-BE49-F238E27FC236}">
                <a16:creationId xmlns:a16="http://schemas.microsoft.com/office/drawing/2014/main" id="{1C454C44-865E-4274-9573-70E020DB31AC}"/>
              </a:ext>
            </a:extLst>
          </p:cNvPr>
          <p:cNvSpPr/>
          <p:nvPr/>
        </p:nvSpPr>
        <p:spPr>
          <a:xfrm>
            <a:off x="7544638" y="694437"/>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18" name="Connecteur droit 17">
            <a:extLst>
              <a:ext uri="{FF2B5EF4-FFF2-40B4-BE49-F238E27FC236}">
                <a16:creationId xmlns:a16="http://schemas.microsoft.com/office/drawing/2014/main" id="{B78E46E2-1914-4E4C-B287-DCBD6A799FFA}"/>
              </a:ext>
            </a:extLst>
          </p:cNvPr>
          <p:cNvCxnSpPr>
            <a:cxnSpLocks/>
            <a:stCxn id="17" idx="2"/>
          </p:cNvCxnSpPr>
          <p:nvPr/>
        </p:nvCxnSpPr>
        <p:spPr>
          <a:xfrm>
            <a:off x="8228714" y="1270501"/>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BC909AA-FBE4-450B-8821-166E1E675505}"/>
              </a:ext>
            </a:extLst>
          </p:cNvPr>
          <p:cNvSpPr txBox="1"/>
          <p:nvPr/>
        </p:nvSpPr>
        <p:spPr>
          <a:xfrm>
            <a:off x="343838" y="4987809"/>
            <a:ext cx="1080120" cy="492443"/>
          </a:xfrm>
          <a:prstGeom prst="rect">
            <a:avLst/>
          </a:prstGeom>
          <a:noFill/>
        </p:spPr>
        <p:txBody>
          <a:bodyPr wrap="square" rtlCol="0">
            <a:spAutoFit/>
          </a:bodyPr>
          <a:lstStyle/>
          <a:p>
            <a:pPr algn="ctr"/>
            <a:r>
              <a:rPr lang="en-US" sz="1300" b="1" dirty="0">
                <a:solidFill>
                  <a:schemeClr val="bg1">
                    <a:lumMod val="85000"/>
                  </a:schemeClr>
                </a:solidFill>
                <a:latin typeface="Times New Roman" panose="02020603050405020304" pitchFamily="18" charset="0"/>
                <a:cs typeface="Times New Roman" panose="02020603050405020304" pitchFamily="18" charset="0"/>
              </a:rPr>
              <a:t>January 2020</a:t>
            </a:r>
          </a:p>
        </p:txBody>
      </p:sp>
      <p:sp>
        <p:nvSpPr>
          <p:cNvPr id="4" name="ZoneTexte 3">
            <a:extLst>
              <a:ext uri="{FF2B5EF4-FFF2-40B4-BE49-F238E27FC236}">
                <a16:creationId xmlns:a16="http://schemas.microsoft.com/office/drawing/2014/main" id="{094974E8-077C-434D-9367-D93E0EDF5184}"/>
              </a:ext>
            </a:extLst>
          </p:cNvPr>
          <p:cNvSpPr txBox="1"/>
          <p:nvPr/>
        </p:nvSpPr>
        <p:spPr>
          <a:xfrm>
            <a:off x="1639983" y="5086925"/>
            <a:ext cx="1217095" cy="830997"/>
          </a:xfrm>
          <a:prstGeom prst="rect">
            <a:avLst/>
          </a:prstGeom>
          <a:noFill/>
        </p:spPr>
        <p:txBody>
          <a:bodyPr wrap="square" rtlCol="0">
            <a:spAutoFit/>
          </a:bodyPr>
          <a:lstStyle/>
          <a:p>
            <a:r>
              <a:rPr lang="en-US" sz="1200" dirty="0">
                <a:solidFill>
                  <a:schemeClr val="bg1">
                    <a:lumMod val="85000"/>
                  </a:schemeClr>
                </a:solidFill>
              </a:rPr>
              <a:t>Open of H2020-IBA-SwafS-EURAXESS-TN-2020 Call </a:t>
            </a:r>
          </a:p>
        </p:txBody>
      </p:sp>
      <p:sp>
        <p:nvSpPr>
          <p:cNvPr id="20" name="ZoneTexte 19">
            <a:extLst>
              <a:ext uri="{FF2B5EF4-FFF2-40B4-BE49-F238E27FC236}">
                <a16:creationId xmlns:a16="http://schemas.microsoft.com/office/drawing/2014/main" id="{B69E99C7-FFC5-4A83-8B2E-2A434C72785B}"/>
              </a:ext>
            </a:extLst>
          </p:cNvPr>
          <p:cNvSpPr txBox="1"/>
          <p:nvPr/>
        </p:nvSpPr>
        <p:spPr>
          <a:xfrm>
            <a:off x="1567974" y="4306450"/>
            <a:ext cx="1080120" cy="492443"/>
          </a:xfrm>
          <a:prstGeom prst="rect">
            <a:avLst/>
          </a:prstGeom>
          <a:noFill/>
        </p:spPr>
        <p:txBody>
          <a:bodyPr wrap="square" rtlCol="0">
            <a:spAutoFit/>
          </a:bodyPr>
          <a:lstStyle/>
          <a:p>
            <a:pPr algn="ctr"/>
            <a:r>
              <a:rPr lang="en-US" sz="1300" b="1" i="1" dirty="0">
                <a:solidFill>
                  <a:schemeClr val="bg1">
                    <a:lumMod val="85000"/>
                  </a:schemeClr>
                </a:solidFill>
                <a:latin typeface="Times New Roman" panose="02020603050405020304" pitchFamily="18" charset="0"/>
                <a:cs typeface="Times New Roman" panose="02020603050405020304" pitchFamily="18" charset="0"/>
              </a:rPr>
              <a:t>September 2020</a:t>
            </a:r>
          </a:p>
        </p:txBody>
      </p:sp>
      <p:sp>
        <p:nvSpPr>
          <p:cNvPr id="22" name="ZoneTexte 21">
            <a:extLst>
              <a:ext uri="{FF2B5EF4-FFF2-40B4-BE49-F238E27FC236}">
                <a16:creationId xmlns:a16="http://schemas.microsoft.com/office/drawing/2014/main" id="{E8F54E51-4143-493F-B75B-05F117E879D1}"/>
              </a:ext>
            </a:extLst>
          </p:cNvPr>
          <p:cNvSpPr txBox="1"/>
          <p:nvPr/>
        </p:nvSpPr>
        <p:spPr>
          <a:xfrm>
            <a:off x="4016246" y="2794282"/>
            <a:ext cx="1080120" cy="492443"/>
          </a:xfrm>
          <a:prstGeom prst="rect">
            <a:avLst/>
          </a:prstGeom>
          <a:noFill/>
        </p:spPr>
        <p:txBody>
          <a:bodyPr wrap="square" rtlCol="0">
            <a:spAutoFit/>
          </a:bodyPr>
          <a:lstStyle/>
          <a:p>
            <a:pPr algn="ctr"/>
            <a:r>
              <a:rPr lang="en-US" sz="1300" b="1" i="1" dirty="0">
                <a:solidFill>
                  <a:schemeClr val="bg1">
                    <a:lumMod val="85000"/>
                  </a:schemeClr>
                </a:solidFill>
                <a:latin typeface="Times New Roman" panose="02020603050405020304" pitchFamily="18" charset="0"/>
                <a:cs typeface="Times New Roman" panose="02020603050405020304" pitchFamily="18" charset="0"/>
              </a:rPr>
              <a:t>December 2020</a:t>
            </a:r>
          </a:p>
        </p:txBody>
      </p:sp>
      <p:sp>
        <p:nvSpPr>
          <p:cNvPr id="23" name="ZoneTexte 22">
            <a:extLst>
              <a:ext uri="{FF2B5EF4-FFF2-40B4-BE49-F238E27FC236}">
                <a16:creationId xmlns:a16="http://schemas.microsoft.com/office/drawing/2014/main" id="{66694EE9-1E17-4F50-AEC3-38C13E23D04B}"/>
              </a:ext>
            </a:extLst>
          </p:cNvPr>
          <p:cNvSpPr txBox="1"/>
          <p:nvPr/>
        </p:nvSpPr>
        <p:spPr>
          <a:xfrm>
            <a:off x="5312390" y="2202249"/>
            <a:ext cx="1080120" cy="292388"/>
          </a:xfrm>
          <a:prstGeom prst="rect">
            <a:avLst/>
          </a:prstGeom>
          <a:solidFill>
            <a:schemeClr val="bg1">
              <a:lumMod val="95000"/>
            </a:schemeClr>
          </a:solidFill>
        </p:spPr>
        <p:txBody>
          <a:bodyPr wrap="square" rtlCol="0">
            <a:spAutoFit/>
          </a:bodyPr>
          <a:lstStyle/>
          <a:p>
            <a:pPr algn="ctr"/>
            <a:r>
              <a:rPr lang="en-US" sz="1300" b="1" i="1" dirty="0">
                <a:solidFill>
                  <a:schemeClr val="bg1">
                    <a:lumMod val="85000"/>
                  </a:schemeClr>
                </a:solidFill>
                <a:latin typeface="Times New Roman" panose="02020603050405020304" pitchFamily="18" charset="0"/>
                <a:cs typeface="Times New Roman" panose="02020603050405020304" pitchFamily="18" charset="0"/>
              </a:rPr>
              <a:t>April 2021</a:t>
            </a:r>
          </a:p>
        </p:txBody>
      </p:sp>
      <p:sp>
        <p:nvSpPr>
          <p:cNvPr id="24" name="ZoneTexte 23">
            <a:extLst>
              <a:ext uri="{FF2B5EF4-FFF2-40B4-BE49-F238E27FC236}">
                <a16:creationId xmlns:a16="http://schemas.microsoft.com/office/drawing/2014/main" id="{662A7826-B035-445C-B11A-B67DC25F24FE}"/>
              </a:ext>
            </a:extLst>
          </p:cNvPr>
          <p:cNvSpPr txBox="1"/>
          <p:nvPr/>
        </p:nvSpPr>
        <p:spPr>
          <a:xfrm>
            <a:off x="6392510" y="1482169"/>
            <a:ext cx="1080120" cy="292388"/>
          </a:xfrm>
          <a:prstGeom prst="rect">
            <a:avLst/>
          </a:prstGeom>
          <a:noFill/>
        </p:spPr>
        <p:txBody>
          <a:bodyPr wrap="square" rtlCol="0">
            <a:spAutoFit/>
          </a:bodyPr>
          <a:lstStyle/>
          <a:p>
            <a:pPr algn="ctr"/>
            <a:r>
              <a:rPr lang="en-US" sz="1300" b="1" i="1" dirty="0">
                <a:solidFill>
                  <a:schemeClr val="bg1">
                    <a:lumMod val="85000"/>
                  </a:schemeClr>
                </a:solidFill>
                <a:latin typeface="Times New Roman" panose="02020603050405020304" pitchFamily="18" charset="0"/>
                <a:cs typeface="Times New Roman" panose="02020603050405020304" pitchFamily="18" charset="0"/>
              </a:rPr>
              <a:t>June 2021</a:t>
            </a:r>
          </a:p>
        </p:txBody>
      </p:sp>
      <p:sp>
        <p:nvSpPr>
          <p:cNvPr id="25" name="ZoneTexte 24">
            <a:extLst>
              <a:ext uri="{FF2B5EF4-FFF2-40B4-BE49-F238E27FC236}">
                <a16:creationId xmlns:a16="http://schemas.microsoft.com/office/drawing/2014/main" id="{5506D66E-CFDB-4917-A6F9-39501FF06B42}"/>
              </a:ext>
            </a:extLst>
          </p:cNvPr>
          <p:cNvSpPr txBox="1"/>
          <p:nvPr/>
        </p:nvSpPr>
        <p:spPr>
          <a:xfrm>
            <a:off x="7688654" y="778058"/>
            <a:ext cx="1080120" cy="492443"/>
          </a:xfrm>
          <a:prstGeom prst="rect">
            <a:avLst/>
          </a:prstGeom>
          <a:noFill/>
        </p:spPr>
        <p:txBody>
          <a:bodyPr wrap="square" rtlCol="0">
            <a:spAutoFit/>
          </a:bodyPr>
          <a:lstStyle/>
          <a:p>
            <a:pPr algn="ctr"/>
            <a:r>
              <a:rPr lang="en-US" sz="1300" b="1" i="1" dirty="0">
                <a:solidFill>
                  <a:schemeClr val="bg1">
                    <a:lumMod val="85000"/>
                  </a:schemeClr>
                </a:solidFill>
                <a:latin typeface="Times New Roman" panose="02020603050405020304" pitchFamily="18" charset="0"/>
                <a:cs typeface="Times New Roman" panose="02020603050405020304" pitchFamily="18" charset="0"/>
              </a:rPr>
              <a:t>November 2021</a:t>
            </a:r>
          </a:p>
        </p:txBody>
      </p:sp>
      <p:sp>
        <p:nvSpPr>
          <p:cNvPr id="27" name="ZoneTexte 26">
            <a:extLst>
              <a:ext uri="{FF2B5EF4-FFF2-40B4-BE49-F238E27FC236}">
                <a16:creationId xmlns:a16="http://schemas.microsoft.com/office/drawing/2014/main" id="{B170439F-2E27-4DC7-A195-D8BA562236AC}"/>
              </a:ext>
            </a:extLst>
          </p:cNvPr>
          <p:cNvSpPr txBox="1"/>
          <p:nvPr/>
        </p:nvSpPr>
        <p:spPr>
          <a:xfrm>
            <a:off x="278871" y="5807005"/>
            <a:ext cx="1217095" cy="646331"/>
          </a:xfrm>
          <a:prstGeom prst="rect">
            <a:avLst/>
          </a:prstGeom>
          <a:noFill/>
        </p:spPr>
        <p:txBody>
          <a:bodyPr wrap="square" rtlCol="0">
            <a:spAutoFit/>
          </a:bodyPr>
          <a:lstStyle/>
          <a:p>
            <a:r>
              <a:rPr lang="en-US" sz="1200" dirty="0">
                <a:solidFill>
                  <a:schemeClr val="bg1">
                    <a:lumMod val="85000"/>
                  </a:schemeClr>
                </a:solidFill>
              </a:rPr>
              <a:t>Official request </a:t>
            </a:r>
            <a:r>
              <a:rPr lang="en-US" sz="1200" dirty="0" err="1">
                <a:solidFill>
                  <a:schemeClr val="bg1">
                    <a:lumMod val="85000"/>
                  </a:schemeClr>
                </a:solidFill>
              </a:rPr>
              <a:t>subbmited</a:t>
            </a:r>
            <a:r>
              <a:rPr lang="en-US" sz="1200" dirty="0">
                <a:solidFill>
                  <a:schemeClr val="bg1">
                    <a:lumMod val="85000"/>
                  </a:schemeClr>
                </a:solidFill>
              </a:rPr>
              <a:t> to the EU </a:t>
            </a:r>
          </a:p>
        </p:txBody>
      </p:sp>
      <p:sp>
        <p:nvSpPr>
          <p:cNvPr id="29" name="ZoneTexte 28">
            <a:extLst>
              <a:ext uri="{FF2B5EF4-FFF2-40B4-BE49-F238E27FC236}">
                <a16:creationId xmlns:a16="http://schemas.microsoft.com/office/drawing/2014/main" id="{7842934A-0D29-42A1-A745-A9EF2211C0BC}"/>
              </a:ext>
            </a:extLst>
          </p:cNvPr>
          <p:cNvSpPr txBox="1"/>
          <p:nvPr/>
        </p:nvSpPr>
        <p:spPr>
          <a:xfrm>
            <a:off x="4160262" y="3502749"/>
            <a:ext cx="1217095" cy="1015663"/>
          </a:xfrm>
          <a:prstGeom prst="rect">
            <a:avLst/>
          </a:prstGeom>
          <a:noFill/>
        </p:spPr>
        <p:txBody>
          <a:bodyPr wrap="square" rtlCol="0">
            <a:spAutoFit/>
          </a:bodyPr>
          <a:lstStyle/>
          <a:p>
            <a:r>
              <a:rPr lang="en-US" sz="1200" dirty="0">
                <a:solidFill>
                  <a:schemeClr val="bg1">
                    <a:lumMod val="85000"/>
                  </a:schemeClr>
                </a:solidFill>
              </a:rPr>
              <a:t>Evaluation of the proposal by the EC + </a:t>
            </a:r>
            <a:r>
              <a:rPr lang="en-US" sz="1200" dirty="0" err="1">
                <a:solidFill>
                  <a:schemeClr val="bg1">
                    <a:lumMod val="85000"/>
                  </a:schemeClr>
                </a:solidFill>
              </a:rPr>
              <a:t>recieving</a:t>
            </a:r>
            <a:r>
              <a:rPr lang="en-US" sz="1200" dirty="0">
                <a:solidFill>
                  <a:schemeClr val="bg1">
                    <a:lumMod val="85000"/>
                  </a:schemeClr>
                </a:solidFill>
              </a:rPr>
              <a:t> the acceptance note </a:t>
            </a:r>
          </a:p>
        </p:txBody>
      </p:sp>
      <p:sp>
        <p:nvSpPr>
          <p:cNvPr id="30" name="ZoneTexte 29">
            <a:extLst>
              <a:ext uri="{FF2B5EF4-FFF2-40B4-BE49-F238E27FC236}">
                <a16:creationId xmlns:a16="http://schemas.microsoft.com/office/drawing/2014/main" id="{D2BBD2D6-61FB-4E1D-BE78-5FF1049B118C}"/>
              </a:ext>
            </a:extLst>
          </p:cNvPr>
          <p:cNvSpPr txBox="1"/>
          <p:nvPr/>
        </p:nvSpPr>
        <p:spPr>
          <a:xfrm>
            <a:off x="5463447" y="2926685"/>
            <a:ext cx="1217095" cy="646331"/>
          </a:xfrm>
          <a:prstGeom prst="rect">
            <a:avLst/>
          </a:prstGeom>
          <a:noFill/>
        </p:spPr>
        <p:txBody>
          <a:bodyPr wrap="square" rtlCol="0">
            <a:spAutoFit/>
          </a:bodyPr>
          <a:lstStyle/>
          <a:p>
            <a:r>
              <a:rPr lang="en-US" sz="1200" dirty="0">
                <a:solidFill>
                  <a:schemeClr val="bg1">
                    <a:lumMod val="85000"/>
                  </a:schemeClr>
                </a:solidFill>
              </a:rPr>
              <a:t>Signature of the Grant Agreement </a:t>
            </a:r>
          </a:p>
        </p:txBody>
      </p:sp>
      <p:sp>
        <p:nvSpPr>
          <p:cNvPr id="31" name="ZoneTexte 30">
            <a:extLst>
              <a:ext uri="{FF2B5EF4-FFF2-40B4-BE49-F238E27FC236}">
                <a16:creationId xmlns:a16="http://schemas.microsoft.com/office/drawing/2014/main" id="{71F995F5-7408-4753-A610-1A182E29CF93}"/>
              </a:ext>
            </a:extLst>
          </p:cNvPr>
          <p:cNvSpPr txBox="1"/>
          <p:nvPr/>
        </p:nvSpPr>
        <p:spPr>
          <a:xfrm>
            <a:off x="6615575" y="2208346"/>
            <a:ext cx="1217095" cy="646331"/>
          </a:xfrm>
          <a:prstGeom prst="rect">
            <a:avLst/>
          </a:prstGeom>
          <a:noFill/>
        </p:spPr>
        <p:txBody>
          <a:bodyPr wrap="square" rtlCol="0">
            <a:spAutoFit/>
          </a:bodyPr>
          <a:lstStyle/>
          <a:p>
            <a:r>
              <a:rPr lang="en-US" sz="1200" dirty="0">
                <a:solidFill>
                  <a:schemeClr val="bg1">
                    <a:lumMod val="85000"/>
                  </a:schemeClr>
                </a:solidFill>
              </a:rPr>
              <a:t>Internal kick-off meeting + start of the activities </a:t>
            </a:r>
          </a:p>
        </p:txBody>
      </p:sp>
      <p:sp>
        <p:nvSpPr>
          <p:cNvPr id="32" name="ZoneTexte 31">
            <a:extLst>
              <a:ext uri="{FF2B5EF4-FFF2-40B4-BE49-F238E27FC236}">
                <a16:creationId xmlns:a16="http://schemas.microsoft.com/office/drawing/2014/main" id="{DBB1E647-D4AF-4BF5-8984-CC345E66CF5B}"/>
              </a:ext>
            </a:extLst>
          </p:cNvPr>
          <p:cNvSpPr txBox="1"/>
          <p:nvPr/>
        </p:nvSpPr>
        <p:spPr>
          <a:xfrm>
            <a:off x="7695695" y="1558533"/>
            <a:ext cx="1217095" cy="276999"/>
          </a:xfrm>
          <a:prstGeom prst="rect">
            <a:avLst/>
          </a:prstGeom>
          <a:noFill/>
        </p:spPr>
        <p:txBody>
          <a:bodyPr wrap="square" rtlCol="0">
            <a:spAutoFit/>
          </a:bodyPr>
          <a:lstStyle/>
          <a:p>
            <a:r>
              <a:rPr lang="en-US" sz="1200" dirty="0">
                <a:solidFill>
                  <a:schemeClr val="bg1">
                    <a:lumMod val="85000"/>
                  </a:schemeClr>
                </a:solidFill>
              </a:rPr>
              <a:t>Kick-off Event  </a:t>
            </a:r>
          </a:p>
        </p:txBody>
      </p:sp>
      <p:sp>
        <p:nvSpPr>
          <p:cNvPr id="43" name="Rectangle : coins arrondis 42">
            <a:extLst>
              <a:ext uri="{FF2B5EF4-FFF2-40B4-BE49-F238E27FC236}">
                <a16:creationId xmlns:a16="http://schemas.microsoft.com/office/drawing/2014/main" id="{B67D6D7C-D2A8-4B82-AAFE-86B428FE3B0B}"/>
              </a:ext>
            </a:extLst>
          </p:cNvPr>
          <p:cNvSpPr/>
          <p:nvPr/>
        </p:nvSpPr>
        <p:spPr>
          <a:xfrm>
            <a:off x="1423958" y="4222829"/>
            <a:ext cx="1368152" cy="576064"/>
          </a:xfrm>
          <a:prstGeom prst="roundRect">
            <a:avLst/>
          </a:prstGeom>
          <a:solidFill>
            <a:schemeClr val="bg1">
              <a:lumMod val="95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sp>
        <p:nvSpPr>
          <p:cNvPr id="44" name="ZoneTexte 43">
            <a:extLst>
              <a:ext uri="{FF2B5EF4-FFF2-40B4-BE49-F238E27FC236}">
                <a16:creationId xmlns:a16="http://schemas.microsoft.com/office/drawing/2014/main" id="{30C8B79C-7E9B-4187-81A2-391F42DAFB0B}"/>
              </a:ext>
            </a:extLst>
          </p:cNvPr>
          <p:cNvSpPr txBox="1"/>
          <p:nvPr/>
        </p:nvSpPr>
        <p:spPr>
          <a:xfrm>
            <a:off x="1639982" y="5086925"/>
            <a:ext cx="1217095" cy="830997"/>
          </a:xfrm>
          <a:prstGeom prst="rect">
            <a:avLst/>
          </a:prstGeom>
          <a:noFill/>
        </p:spPr>
        <p:txBody>
          <a:bodyPr wrap="square" rtlCol="0">
            <a:spAutoFit/>
          </a:bodyPr>
          <a:lstStyle/>
          <a:p>
            <a:r>
              <a:rPr lang="en-US" sz="1200" dirty="0">
                <a:solidFill>
                  <a:schemeClr val="bg1">
                    <a:lumMod val="85000"/>
                  </a:schemeClr>
                </a:solidFill>
              </a:rPr>
              <a:t>Open of H2020-IBA-SwafS-EURAXESS-TN-2020 Call </a:t>
            </a:r>
          </a:p>
        </p:txBody>
      </p:sp>
      <p:sp>
        <p:nvSpPr>
          <p:cNvPr id="45" name="ZoneTexte 44">
            <a:extLst>
              <a:ext uri="{FF2B5EF4-FFF2-40B4-BE49-F238E27FC236}">
                <a16:creationId xmlns:a16="http://schemas.microsoft.com/office/drawing/2014/main" id="{EEAF3CF9-01A9-4966-AB3D-FAB79B30D707}"/>
              </a:ext>
            </a:extLst>
          </p:cNvPr>
          <p:cNvSpPr txBox="1"/>
          <p:nvPr/>
        </p:nvSpPr>
        <p:spPr>
          <a:xfrm>
            <a:off x="1567974" y="4306450"/>
            <a:ext cx="1080120" cy="292388"/>
          </a:xfrm>
          <a:prstGeom prst="rect">
            <a:avLst/>
          </a:prstGeom>
          <a:noFill/>
        </p:spPr>
        <p:txBody>
          <a:bodyPr wrap="square" rtlCol="0">
            <a:spAutoFit/>
          </a:bodyPr>
          <a:lstStyle/>
          <a:p>
            <a:pPr algn="ctr"/>
            <a:r>
              <a:rPr lang="en-US" sz="1300" b="1" i="1" dirty="0">
                <a:solidFill>
                  <a:schemeClr val="bg1">
                    <a:lumMod val="85000"/>
                  </a:schemeClr>
                </a:solidFill>
                <a:latin typeface="Times New Roman" panose="02020603050405020304" pitchFamily="18" charset="0"/>
                <a:cs typeface="Times New Roman" panose="02020603050405020304" pitchFamily="18" charset="0"/>
              </a:rPr>
              <a:t>May 2020</a:t>
            </a:r>
          </a:p>
        </p:txBody>
      </p:sp>
      <p:cxnSp>
        <p:nvCxnSpPr>
          <p:cNvPr id="46" name="Connecteur droit 45">
            <a:extLst>
              <a:ext uri="{FF2B5EF4-FFF2-40B4-BE49-F238E27FC236}">
                <a16:creationId xmlns:a16="http://schemas.microsoft.com/office/drawing/2014/main" id="{276F45A1-8FF8-4D4C-83BF-D2EEB9C5B315}"/>
              </a:ext>
            </a:extLst>
          </p:cNvPr>
          <p:cNvCxnSpPr>
            <a:cxnSpLocks/>
          </p:cNvCxnSpPr>
          <p:nvPr/>
        </p:nvCxnSpPr>
        <p:spPr>
          <a:xfrm>
            <a:off x="2144038" y="4798893"/>
            <a:ext cx="0" cy="288032"/>
          </a:xfrm>
          <a:prstGeom prst="line">
            <a:avLst/>
          </a:prstGeom>
          <a:ln w="381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51" name="Rectangle : coins arrondis 50">
            <a:extLst>
              <a:ext uri="{FF2B5EF4-FFF2-40B4-BE49-F238E27FC236}">
                <a16:creationId xmlns:a16="http://schemas.microsoft.com/office/drawing/2014/main" id="{2ED60635-A001-4C19-8C33-3CC2950C17E2}"/>
              </a:ext>
            </a:extLst>
          </p:cNvPr>
          <p:cNvSpPr/>
          <p:nvPr/>
        </p:nvSpPr>
        <p:spPr>
          <a:xfrm>
            <a:off x="2720102" y="3502749"/>
            <a:ext cx="1368152" cy="576064"/>
          </a:xfrm>
          <a:prstGeom prst="roundRect">
            <a:avLst/>
          </a:prstGeom>
          <a:solidFill>
            <a:srgbClr val="FF990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sp>
        <p:nvSpPr>
          <p:cNvPr id="52" name="ZoneTexte 51">
            <a:extLst>
              <a:ext uri="{FF2B5EF4-FFF2-40B4-BE49-F238E27FC236}">
                <a16:creationId xmlns:a16="http://schemas.microsoft.com/office/drawing/2014/main" id="{C0B2E4EE-1532-4C3F-9EE4-B86D18AB41C4}"/>
              </a:ext>
            </a:extLst>
          </p:cNvPr>
          <p:cNvSpPr txBox="1"/>
          <p:nvPr/>
        </p:nvSpPr>
        <p:spPr>
          <a:xfrm>
            <a:off x="2871159" y="3430741"/>
            <a:ext cx="1080120" cy="646331"/>
          </a:xfrm>
          <a:prstGeom prst="rect">
            <a:avLst/>
          </a:prstGeom>
          <a:noFill/>
        </p:spPr>
        <p:txBody>
          <a:bodyPr wrap="square" rtlCol="0">
            <a:spAutoFit/>
          </a:bodyPr>
          <a:lstStyle/>
          <a:p>
            <a:pPr algn="ctr"/>
            <a:r>
              <a:rPr lang="en-US" b="1" i="1" dirty="0">
                <a:solidFill>
                  <a:schemeClr val="bg1"/>
                </a:solidFill>
                <a:latin typeface="Times New Roman" panose="02020603050405020304" pitchFamily="18" charset="0"/>
                <a:cs typeface="Times New Roman" panose="02020603050405020304" pitchFamily="18" charset="0"/>
              </a:rPr>
              <a:t>October 2020</a:t>
            </a:r>
          </a:p>
        </p:txBody>
      </p:sp>
      <p:sp>
        <p:nvSpPr>
          <p:cNvPr id="53" name="ZoneTexte 52">
            <a:extLst>
              <a:ext uri="{FF2B5EF4-FFF2-40B4-BE49-F238E27FC236}">
                <a16:creationId xmlns:a16="http://schemas.microsoft.com/office/drawing/2014/main" id="{D195A97F-5DAB-417D-BF87-5F3D1109A760}"/>
              </a:ext>
            </a:extLst>
          </p:cNvPr>
          <p:cNvSpPr txBox="1"/>
          <p:nvPr/>
        </p:nvSpPr>
        <p:spPr>
          <a:xfrm>
            <a:off x="2799155" y="4438853"/>
            <a:ext cx="1793155" cy="1846659"/>
          </a:xfrm>
          <a:prstGeom prst="rect">
            <a:avLst/>
          </a:prstGeom>
          <a:noFill/>
        </p:spPr>
        <p:txBody>
          <a:bodyPr wrap="square" rtlCol="0">
            <a:spAutoFit/>
          </a:bodyPr>
          <a:lstStyle/>
          <a:p>
            <a:r>
              <a:rPr lang="en-US" sz="1900" dirty="0"/>
              <a:t>Submission of the proposal of  the Tunisian EURAXESS Network – TEN Project</a:t>
            </a:r>
          </a:p>
        </p:txBody>
      </p:sp>
      <p:cxnSp>
        <p:nvCxnSpPr>
          <p:cNvPr id="54" name="Connecteur droit 53">
            <a:extLst>
              <a:ext uri="{FF2B5EF4-FFF2-40B4-BE49-F238E27FC236}">
                <a16:creationId xmlns:a16="http://schemas.microsoft.com/office/drawing/2014/main" id="{432C3BC8-DCD7-4119-A67F-341B3F876F0D}"/>
              </a:ext>
            </a:extLst>
          </p:cNvPr>
          <p:cNvCxnSpPr>
            <a:cxnSpLocks/>
          </p:cNvCxnSpPr>
          <p:nvPr/>
        </p:nvCxnSpPr>
        <p:spPr>
          <a:xfrm>
            <a:off x="3440182" y="4078813"/>
            <a:ext cx="0" cy="288032"/>
          </a:xfrm>
          <a:prstGeom prst="line">
            <a:avLst/>
          </a:prstGeom>
          <a:ln w="38100">
            <a:solidFill>
              <a:srgbClr val="FF9900"/>
            </a:solidFill>
          </a:ln>
          <a:effectLst/>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982B56C8-1D1A-4FA4-8F77-0197A2195B21}"/>
              </a:ext>
            </a:extLst>
          </p:cNvPr>
          <p:cNvSpPr>
            <a:spLocks noGrp="1"/>
          </p:cNvSpPr>
          <p:nvPr>
            <p:ph type="sldNum" sz="quarter" idx="12"/>
          </p:nvPr>
        </p:nvSpPr>
        <p:spPr>
          <a:xfrm>
            <a:off x="6573510" y="5926043"/>
            <a:ext cx="2133600" cy="365125"/>
          </a:xfrm>
        </p:spPr>
        <p:txBody>
          <a:bodyPr/>
          <a:lstStyle/>
          <a:p>
            <a:fld id="{BB32EA61-9760-41C5-83AB-2C5B0A6F1671}" type="slidenum">
              <a:rPr lang="fr-FR" smtClean="0"/>
              <a:pPr/>
              <a:t>11</a:t>
            </a:fld>
            <a:endParaRPr lang="fr-FR"/>
          </a:p>
        </p:txBody>
      </p:sp>
      <p:cxnSp>
        <p:nvCxnSpPr>
          <p:cNvPr id="48" name="Connecteur droit avec flèche 47">
            <a:extLst>
              <a:ext uri="{FF2B5EF4-FFF2-40B4-BE49-F238E27FC236}">
                <a16:creationId xmlns:a16="http://schemas.microsoft.com/office/drawing/2014/main" id="{4FBB790B-EC9C-4969-9379-C9171223904D}"/>
              </a:ext>
            </a:extLst>
          </p:cNvPr>
          <p:cNvCxnSpPr>
            <a:cxnSpLocks/>
          </p:cNvCxnSpPr>
          <p:nvPr/>
        </p:nvCxnSpPr>
        <p:spPr>
          <a:xfrm flipV="1">
            <a:off x="278871" y="3286725"/>
            <a:ext cx="2131546" cy="13292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aphicFrame>
        <p:nvGraphicFramePr>
          <p:cNvPr id="50" name="Espace réservé du contenu 23">
            <a:extLst>
              <a:ext uri="{FF2B5EF4-FFF2-40B4-BE49-F238E27FC236}">
                <a16:creationId xmlns:a16="http://schemas.microsoft.com/office/drawing/2014/main" id="{0D4C0A6E-351F-4EE3-97F3-613B8E60A307}"/>
              </a:ext>
            </a:extLst>
          </p:cNvPr>
          <p:cNvGraphicFramePr>
            <a:graphicFrameLocks/>
          </p:cNvGraphicFramePr>
          <p:nvPr>
            <p:extLst>
              <p:ext uri="{D42A27DB-BD31-4B8C-83A1-F6EECF244321}">
                <p14:modId xmlns:p14="http://schemas.microsoft.com/office/powerpoint/2010/main" val="2924604907"/>
              </p:ext>
            </p:extLst>
          </p:nvPr>
        </p:nvGraphicFramePr>
        <p:xfrm>
          <a:off x="0" y="6453336"/>
          <a:ext cx="8964488" cy="360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9"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03775C35-229B-4A04-9AFB-A2970A5ECC9B}"/>
              </a:ext>
            </a:extLst>
          </p:cNvPr>
          <p:cNvPicPr>
            <a:picLocks noChangeAspect="1" noChangeArrowheads="1"/>
          </p:cNvPicPr>
          <p:nvPr/>
        </p:nvPicPr>
        <p:blipFill rotWithShape="1">
          <a:blip r:embed="rId13" cstate="print"/>
          <a:srcRect b="18334"/>
          <a:stretch/>
        </p:blipFill>
        <p:spPr bwMode="auto">
          <a:xfrm>
            <a:off x="54297" y="41863"/>
            <a:ext cx="1711647" cy="794849"/>
          </a:xfrm>
          <a:prstGeom prst="rect">
            <a:avLst/>
          </a:prstGeom>
          <a:noFill/>
        </p:spPr>
      </p:pic>
      <p:pic>
        <p:nvPicPr>
          <p:cNvPr id="60" name="Picture 10" descr="About EGN - EGN">
            <a:extLst>
              <a:ext uri="{FF2B5EF4-FFF2-40B4-BE49-F238E27FC236}">
                <a16:creationId xmlns:a16="http://schemas.microsoft.com/office/drawing/2014/main" id="{45772918-9A24-4F28-A03C-ACA5D54B471A}"/>
              </a:ext>
            </a:extLst>
          </p:cNvPr>
          <p:cNvPicPr>
            <a:picLocks noChangeAspect="1" noChangeArrowheads="1"/>
          </p:cNvPicPr>
          <p:nvPr/>
        </p:nvPicPr>
        <p:blipFill>
          <a:blip r:embed="rId14" cstate="print"/>
          <a:srcRect/>
          <a:stretch>
            <a:fillRect/>
          </a:stretch>
        </p:blipFill>
        <p:spPr bwMode="auto">
          <a:xfrm>
            <a:off x="7655966" y="155859"/>
            <a:ext cx="1236514" cy="342044"/>
          </a:xfrm>
          <a:prstGeom prst="rect">
            <a:avLst/>
          </a:prstGeom>
          <a:noFill/>
        </p:spPr>
      </p:pic>
      <p:pic>
        <p:nvPicPr>
          <p:cNvPr id="61" name="Image 60">
            <a:extLst>
              <a:ext uri="{FF2B5EF4-FFF2-40B4-BE49-F238E27FC236}">
                <a16:creationId xmlns:a16="http://schemas.microsoft.com/office/drawing/2014/main" id="{8E5DFAAE-1C8D-4238-A4D3-F6A0739262F9}"/>
              </a:ext>
            </a:extLst>
          </p:cNvPr>
          <p:cNvPicPr>
            <a:picLocks noChangeAspect="1"/>
          </p:cNvPicPr>
          <p:nvPr/>
        </p:nvPicPr>
        <p:blipFill rotWithShape="1">
          <a:blip r:embed="rId15">
            <a:extLst>
              <a:ext uri="{28A0092B-C50C-407E-A947-70E740481C1C}">
                <a14:useLocalDpi xmlns:a14="http://schemas.microsoft.com/office/drawing/2010/main" val="0"/>
              </a:ext>
            </a:extLst>
          </a:blip>
          <a:srcRect l="23482" t="27826" r="20739" b="28740"/>
          <a:stretch/>
        </p:blipFill>
        <p:spPr>
          <a:xfrm>
            <a:off x="5244378" y="27518"/>
            <a:ext cx="1224136" cy="953210"/>
          </a:xfrm>
          <a:prstGeom prst="rect">
            <a:avLst/>
          </a:prstGeom>
        </p:spPr>
      </p:pic>
      <p:pic>
        <p:nvPicPr>
          <p:cNvPr id="62" name="Picture 8" descr="Peut être une image de texte qui dit ’Horizon Tunisia Europe’">
            <a:extLst>
              <a:ext uri="{FF2B5EF4-FFF2-40B4-BE49-F238E27FC236}">
                <a16:creationId xmlns:a16="http://schemas.microsoft.com/office/drawing/2014/main" id="{D94C7D12-ACF9-4E6A-9C0F-85C4ACABA1B2}"/>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18170" b="24120"/>
          <a:stretch/>
        </p:blipFill>
        <p:spPr bwMode="auto">
          <a:xfrm>
            <a:off x="2410417" y="-9811"/>
            <a:ext cx="1466850" cy="846523"/>
          </a:xfrm>
          <a:prstGeom prst="rect">
            <a:avLst/>
          </a:prstGeom>
          <a:noFill/>
          <a:extLst>
            <a:ext uri="{909E8E84-426E-40DD-AFC4-6F175D3DCCD1}">
              <a14:hiddenFill xmlns:a14="http://schemas.microsoft.com/office/drawing/2010/main">
                <a:solidFill>
                  <a:srgbClr val="FFFFFF"/>
                </a:solidFill>
              </a14:hiddenFill>
            </a:ext>
          </a:extLst>
        </p:spPr>
      </p:pic>
      <p:sp>
        <p:nvSpPr>
          <p:cNvPr id="63" name="ZoneTexte 62">
            <a:extLst>
              <a:ext uri="{FF2B5EF4-FFF2-40B4-BE49-F238E27FC236}">
                <a16:creationId xmlns:a16="http://schemas.microsoft.com/office/drawing/2014/main" id="{88546FCF-762A-407D-8E2F-BFF52D15A00E}"/>
              </a:ext>
            </a:extLst>
          </p:cNvPr>
          <p:cNvSpPr txBox="1"/>
          <p:nvPr/>
        </p:nvSpPr>
        <p:spPr>
          <a:xfrm rot="19742464">
            <a:off x="-84163" y="2389415"/>
            <a:ext cx="4680519" cy="830997"/>
          </a:xfrm>
          <a:prstGeom prst="rect">
            <a:avLst/>
          </a:prstGeom>
          <a:noFill/>
        </p:spPr>
        <p:txBody>
          <a:bodyPr wrap="square" rtlCol="0">
            <a:spAutoFit/>
          </a:bodyPr>
          <a:lstStyle/>
          <a:p>
            <a:pPr algn="ctr"/>
            <a:r>
              <a:rPr lang="fr-FR" sz="2400" b="1" dirty="0"/>
              <a:t>Timeline of the </a:t>
            </a:r>
            <a:r>
              <a:rPr lang="fr-FR" sz="2400" b="1" dirty="0" err="1"/>
              <a:t>Tunisian</a:t>
            </a:r>
            <a:r>
              <a:rPr lang="fr-FR" sz="2400" b="1" dirty="0"/>
              <a:t> EURAXESS Network – TEN Project - </a:t>
            </a:r>
          </a:p>
        </p:txBody>
      </p:sp>
    </p:spTree>
    <p:extLst>
      <p:ext uri="{BB962C8B-B14F-4D97-AF65-F5344CB8AC3E}">
        <p14:creationId xmlns:p14="http://schemas.microsoft.com/office/powerpoint/2010/main" val="122075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59D47-DA4D-478C-8008-2D3EABBBBD11}"/>
              </a:ext>
            </a:extLst>
          </p:cNvPr>
          <p:cNvSpPr>
            <a:spLocks noGrp="1"/>
          </p:cNvSpPr>
          <p:nvPr>
            <p:ph type="title"/>
          </p:nvPr>
        </p:nvSpPr>
        <p:spPr>
          <a:xfrm>
            <a:off x="513006" y="348387"/>
            <a:ext cx="8229600" cy="1143000"/>
          </a:xfrm>
        </p:spPr>
        <p:txBody>
          <a:bodyPr>
            <a:normAutofit fontScale="90000"/>
          </a:bodyPr>
          <a:lstStyle/>
          <a:p>
            <a:br>
              <a:rPr lang="fr-FR" dirty="0"/>
            </a:br>
            <a:endParaRPr lang="fr-FR" dirty="0"/>
          </a:p>
        </p:txBody>
      </p:sp>
      <p:graphicFrame>
        <p:nvGraphicFramePr>
          <p:cNvPr id="10" name="Espace réservé du contenu 23">
            <a:extLst>
              <a:ext uri="{FF2B5EF4-FFF2-40B4-BE49-F238E27FC236}">
                <a16:creationId xmlns:a16="http://schemas.microsoft.com/office/drawing/2014/main" id="{24BC8037-C948-4A29-AFCB-F2015A22353F}"/>
              </a:ext>
            </a:extLst>
          </p:cNvPr>
          <p:cNvGraphicFramePr>
            <a:graphicFrameLocks/>
          </p:cNvGraphicFramePr>
          <p:nvPr>
            <p:extLst>
              <p:ext uri="{D42A27DB-BD31-4B8C-83A1-F6EECF244321}">
                <p14:modId xmlns:p14="http://schemas.microsoft.com/office/powerpoint/2010/main" val="2988023552"/>
              </p:ext>
            </p:extLst>
          </p:nvPr>
        </p:nvGraphicFramePr>
        <p:xfrm>
          <a:off x="179512" y="-222815"/>
          <a:ext cx="896448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 coins arrondis 15">
            <a:extLst>
              <a:ext uri="{FF2B5EF4-FFF2-40B4-BE49-F238E27FC236}">
                <a16:creationId xmlns:a16="http://schemas.microsoft.com/office/drawing/2014/main" id="{DE893602-9C4D-4E58-8D80-A937ECE93170}"/>
              </a:ext>
            </a:extLst>
          </p:cNvPr>
          <p:cNvSpPr/>
          <p:nvPr/>
        </p:nvSpPr>
        <p:spPr>
          <a:xfrm>
            <a:off x="235318" y="4942909"/>
            <a:ext cx="1368152" cy="576064"/>
          </a:xfrm>
          <a:prstGeom prst="roundRect">
            <a:avLst/>
          </a:prstGeom>
          <a:solidFill>
            <a:schemeClr val="bg1">
              <a:lumMod val="95000"/>
            </a:schemeClr>
          </a:solid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26" name="Connecteur droit 25">
            <a:extLst>
              <a:ext uri="{FF2B5EF4-FFF2-40B4-BE49-F238E27FC236}">
                <a16:creationId xmlns:a16="http://schemas.microsoft.com/office/drawing/2014/main" id="{81AFA764-C45C-43B0-8EFF-38702CEA3CD0}"/>
              </a:ext>
            </a:extLst>
          </p:cNvPr>
          <p:cNvCxnSpPr>
            <a:cxnSpLocks/>
          </p:cNvCxnSpPr>
          <p:nvPr/>
        </p:nvCxnSpPr>
        <p:spPr>
          <a:xfrm>
            <a:off x="955398" y="5518973"/>
            <a:ext cx="0" cy="288032"/>
          </a:xfrm>
          <a:prstGeom prst="line">
            <a:avLst/>
          </a:prstGeom>
          <a:ln w="381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33" name="Rectangle : coins arrondis 32">
            <a:extLst>
              <a:ext uri="{FF2B5EF4-FFF2-40B4-BE49-F238E27FC236}">
                <a16:creationId xmlns:a16="http://schemas.microsoft.com/office/drawing/2014/main" id="{12DEF5A5-D0D0-44C4-878A-38EF40F1D648}"/>
              </a:ext>
            </a:extLst>
          </p:cNvPr>
          <p:cNvSpPr/>
          <p:nvPr/>
        </p:nvSpPr>
        <p:spPr>
          <a:xfrm>
            <a:off x="1459454" y="4222829"/>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4" name="Connecteur droit 33">
            <a:extLst>
              <a:ext uri="{FF2B5EF4-FFF2-40B4-BE49-F238E27FC236}">
                <a16:creationId xmlns:a16="http://schemas.microsoft.com/office/drawing/2014/main" id="{22E49EFD-EC0D-4743-B4D8-CFAD597EADAC}"/>
              </a:ext>
            </a:extLst>
          </p:cNvPr>
          <p:cNvCxnSpPr>
            <a:cxnSpLocks/>
            <a:stCxn id="33" idx="2"/>
          </p:cNvCxnSpPr>
          <p:nvPr/>
        </p:nvCxnSpPr>
        <p:spPr>
          <a:xfrm>
            <a:off x="2143530" y="4798893"/>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7" name="Rectangle : coins arrondis 36">
            <a:extLst>
              <a:ext uri="{FF2B5EF4-FFF2-40B4-BE49-F238E27FC236}">
                <a16:creationId xmlns:a16="http://schemas.microsoft.com/office/drawing/2014/main" id="{C0133A3A-57BA-4D6A-90EA-E2D9D831D070}"/>
              </a:ext>
            </a:extLst>
          </p:cNvPr>
          <p:cNvSpPr/>
          <p:nvPr/>
        </p:nvSpPr>
        <p:spPr>
          <a:xfrm>
            <a:off x="3907726" y="2710661"/>
            <a:ext cx="1368152" cy="576064"/>
          </a:xfrm>
          <a:prstGeom prst="roundRect">
            <a:avLst/>
          </a:prstGeom>
          <a:solidFill>
            <a:schemeClr val="tx2"/>
          </a:solidFill>
          <a:ln w="12700">
            <a:solidFill>
              <a:schemeClr val="tx2"/>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8" name="Connecteur droit 37">
            <a:extLst>
              <a:ext uri="{FF2B5EF4-FFF2-40B4-BE49-F238E27FC236}">
                <a16:creationId xmlns:a16="http://schemas.microsoft.com/office/drawing/2014/main" id="{CC2BC688-BAAF-469A-97B0-296257573B0B}"/>
              </a:ext>
            </a:extLst>
          </p:cNvPr>
          <p:cNvCxnSpPr>
            <a:cxnSpLocks/>
            <a:stCxn id="37" idx="2"/>
          </p:cNvCxnSpPr>
          <p:nvPr/>
        </p:nvCxnSpPr>
        <p:spPr>
          <a:xfrm>
            <a:off x="4591802" y="3286725"/>
            <a:ext cx="0" cy="288032"/>
          </a:xfrm>
          <a:prstGeom prst="line">
            <a:avLst/>
          </a:prstGeom>
          <a:ln w="12700">
            <a:solidFill>
              <a:schemeClr val="tx2"/>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9" name="Rectangle : coins arrondis 38">
            <a:extLst>
              <a:ext uri="{FF2B5EF4-FFF2-40B4-BE49-F238E27FC236}">
                <a16:creationId xmlns:a16="http://schemas.microsoft.com/office/drawing/2014/main" id="{3B049E62-7751-4446-BBDC-A6548885C959}"/>
              </a:ext>
            </a:extLst>
          </p:cNvPr>
          <p:cNvSpPr/>
          <p:nvPr/>
        </p:nvSpPr>
        <p:spPr>
          <a:xfrm>
            <a:off x="5203870" y="2062589"/>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40" name="Connecteur droit 39">
            <a:extLst>
              <a:ext uri="{FF2B5EF4-FFF2-40B4-BE49-F238E27FC236}">
                <a16:creationId xmlns:a16="http://schemas.microsoft.com/office/drawing/2014/main" id="{B3857560-11D2-4848-A3DF-9710877EF4B0}"/>
              </a:ext>
            </a:extLst>
          </p:cNvPr>
          <p:cNvCxnSpPr>
            <a:cxnSpLocks/>
            <a:stCxn id="39" idx="2"/>
          </p:cNvCxnSpPr>
          <p:nvPr/>
        </p:nvCxnSpPr>
        <p:spPr>
          <a:xfrm>
            <a:off x="5887946" y="2638653"/>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41" name="Rectangle : coins arrondis 40">
            <a:extLst>
              <a:ext uri="{FF2B5EF4-FFF2-40B4-BE49-F238E27FC236}">
                <a16:creationId xmlns:a16="http://schemas.microsoft.com/office/drawing/2014/main" id="{919283A4-9508-480E-9958-F90952897FBE}"/>
              </a:ext>
            </a:extLst>
          </p:cNvPr>
          <p:cNvSpPr/>
          <p:nvPr/>
        </p:nvSpPr>
        <p:spPr>
          <a:xfrm>
            <a:off x="6283990" y="1342509"/>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42" name="Connecteur droit 41">
            <a:extLst>
              <a:ext uri="{FF2B5EF4-FFF2-40B4-BE49-F238E27FC236}">
                <a16:creationId xmlns:a16="http://schemas.microsoft.com/office/drawing/2014/main" id="{D4678DEB-5C6C-4DB0-BECF-1055D37CBFF5}"/>
              </a:ext>
            </a:extLst>
          </p:cNvPr>
          <p:cNvCxnSpPr>
            <a:cxnSpLocks/>
            <a:stCxn id="41" idx="2"/>
          </p:cNvCxnSpPr>
          <p:nvPr/>
        </p:nvCxnSpPr>
        <p:spPr>
          <a:xfrm>
            <a:off x="6968066" y="1918573"/>
            <a:ext cx="1"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7" name="Rectangle : coins arrondis 16">
            <a:extLst>
              <a:ext uri="{FF2B5EF4-FFF2-40B4-BE49-F238E27FC236}">
                <a16:creationId xmlns:a16="http://schemas.microsoft.com/office/drawing/2014/main" id="{1C454C44-865E-4274-9573-70E020DB31AC}"/>
              </a:ext>
            </a:extLst>
          </p:cNvPr>
          <p:cNvSpPr/>
          <p:nvPr/>
        </p:nvSpPr>
        <p:spPr>
          <a:xfrm>
            <a:off x="7580134" y="694437"/>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18" name="Connecteur droit 17">
            <a:extLst>
              <a:ext uri="{FF2B5EF4-FFF2-40B4-BE49-F238E27FC236}">
                <a16:creationId xmlns:a16="http://schemas.microsoft.com/office/drawing/2014/main" id="{B78E46E2-1914-4E4C-B287-DCBD6A799FFA}"/>
              </a:ext>
            </a:extLst>
          </p:cNvPr>
          <p:cNvCxnSpPr>
            <a:cxnSpLocks/>
            <a:stCxn id="17" idx="2"/>
          </p:cNvCxnSpPr>
          <p:nvPr/>
        </p:nvCxnSpPr>
        <p:spPr>
          <a:xfrm>
            <a:off x="8264210" y="1270501"/>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BC909AA-FBE4-450B-8821-166E1E675505}"/>
              </a:ext>
            </a:extLst>
          </p:cNvPr>
          <p:cNvSpPr txBox="1"/>
          <p:nvPr/>
        </p:nvSpPr>
        <p:spPr>
          <a:xfrm>
            <a:off x="379334" y="4987809"/>
            <a:ext cx="1080120" cy="492443"/>
          </a:xfrm>
          <a:prstGeom prst="rect">
            <a:avLst/>
          </a:prstGeom>
          <a:noFill/>
        </p:spPr>
        <p:txBody>
          <a:bodyPr wrap="square" rtlCol="0">
            <a:spAutoFit/>
          </a:bodyPr>
          <a:lstStyle/>
          <a:p>
            <a:pPr algn="ctr"/>
            <a:r>
              <a:rPr lang="fr-FR" sz="1300" b="1" dirty="0" err="1">
                <a:solidFill>
                  <a:schemeClr val="bg1">
                    <a:lumMod val="85000"/>
                  </a:schemeClr>
                </a:solidFill>
                <a:latin typeface="Times New Roman" panose="02020603050405020304" pitchFamily="18" charset="0"/>
                <a:cs typeface="Times New Roman" panose="02020603050405020304" pitchFamily="18" charset="0"/>
              </a:rPr>
              <a:t>January</a:t>
            </a:r>
            <a:r>
              <a:rPr lang="fr-FR" sz="1300" b="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4" name="ZoneTexte 3">
            <a:extLst>
              <a:ext uri="{FF2B5EF4-FFF2-40B4-BE49-F238E27FC236}">
                <a16:creationId xmlns:a16="http://schemas.microsoft.com/office/drawing/2014/main" id="{094974E8-077C-434D-9367-D93E0EDF5184}"/>
              </a:ext>
            </a:extLst>
          </p:cNvPr>
          <p:cNvSpPr txBox="1"/>
          <p:nvPr/>
        </p:nvSpPr>
        <p:spPr>
          <a:xfrm>
            <a:off x="1675479" y="5086925"/>
            <a:ext cx="1217095" cy="830997"/>
          </a:xfrm>
          <a:prstGeom prst="rect">
            <a:avLst/>
          </a:prstGeom>
          <a:noFill/>
        </p:spPr>
        <p:txBody>
          <a:bodyPr wrap="square" rtlCol="0">
            <a:spAutoFit/>
          </a:bodyPr>
          <a:lstStyle/>
          <a:p>
            <a:r>
              <a:rPr lang="fr-FR" sz="1200" dirty="0">
                <a:solidFill>
                  <a:schemeClr val="bg1">
                    <a:lumMod val="85000"/>
                  </a:schemeClr>
                </a:solidFill>
              </a:rPr>
              <a:t>Open of H2020-IBA-SwafS-EURAXESS-TN-2020 Call </a:t>
            </a:r>
          </a:p>
        </p:txBody>
      </p:sp>
      <p:sp>
        <p:nvSpPr>
          <p:cNvPr id="20" name="ZoneTexte 19">
            <a:extLst>
              <a:ext uri="{FF2B5EF4-FFF2-40B4-BE49-F238E27FC236}">
                <a16:creationId xmlns:a16="http://schemas.microsoft.com/office/drawing/2014/main" id="{B69E99C7-FFC5-4A83-8B2E-2A434C72785B}"/>
              </a:ext>
            </a:extLst>
          </p:cNvPr>
          <p:cNvSpPr txBox="1"/>
          <p:nvPr/>
        </p:nvSpPr>
        <p:spPr>
          <a:xfrm>
            <a:off x="1603470" y="4306450"/>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September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22" name="ZoneTexte 21">
            <a:extLst>
              <a:ext uri="{FF2B5EF4-FFF2-40B4-BE49-F238E27FC236}">
                <a16:creationId xmlns:a16="http://schemas.microsoft.com/office/drawing/2014/main" id="{E8F54E51-4143-493F-B75B-05F117E879D1}"/>
              </a:ext>
            </a:extLst>
          </p:cNvPr>
          <p:cNvSpPr txBox="1"/>
          <p:nvPr/>
        </p:nvSpPr>
        <p:spPr>
          <a:xfrm>
            <a:off x="4051751" y="2638653"/>
            <a:ext cx="1152119" cy="646331"/>
          </a:xfrm>
          <a:prstGeom prst="rect">
            <a:avLst/>
          </a:prstGeom>
          <a:noFill/>
        </p:spPr>
        <p:txBody>
          <a:bodyPr wrap="square" rtlCol="0">
            <a:spAutoFit/>
          </a:bodyPr>
          <a:lstStyle/>
          <a:p>
            <a:pPr algn="ctr"/>
            <a:r>
              <a:rPr lang="fr-FR" b="1" i="1" dirty="0" err="1">
                <a:solidFill>
                  <a:schemeClr val="bg1"/>
                </a:solidFill>
                <a:latin typeface="Times New Roman" panose="02020603050405020304" pitchFamily="18" charset="0"/>
                <a:cs typeface="Times New Roman" panose="02020603050405020304" pitchFamily="18" charset="0"/>
              </a:rPr>
              <a:t>December</a:t>
            </a:r>
            <a:r>
              <a:rPr lang="fr-FR" b="1" i="1" dirty="0">
                <a:solidFill>
                  <a:schemeClr val="bg1"/>
                </a:solidFill>
                <a:latin typeface="Times New Roman" panose="02020603050405020304" pitchFamily="18" charset="0"/>
                <a:cs typeface="Times New Roman" panose="02020603050405020304" pitchFamily="18" charset="0"/>
              </a:rPr>
              <a:t> 2020</a:t>
            </a:r>
          </a:p>
        </p:txBody>
      </p:sp>
      <p:sp>
        <p:nvSpPr>
          <p:cNvPr id="23" name="ZoneTexte 22">
            <a:extLst>
              <a:ext uri="{FF2B5EF4-FFF2-40B4-BE49-F238E27FC236}">
                <a16:creationId xmlns:a16="http://schemas.microsoft.com/office/drawing/2014/main" id="{66694EE9-1E17-4F50-AEC3-38C13E23D04B}"/>
              </a:ext>
            </a:extLst>
          </p:cNvPr>
          <p:cNvSpPr txBox="1"/>
          <p:nvPr/>
        </p:nvSpPr>
        <p:spPr>
          <a:xfrm>
            <a:off x="5347886" y="2202249"/>
            <a:ext cx="1080120" cy="292388"/>
          </a:xfrm>
          <a:prstGeom prst="rect">
            <a:avLst/>
          </a:prstGeom>
          <a:solidFill>
            <a:schemeClr val="bg1">
              <a:lumMod val="95000"/>
            </a:schemeClr>
          </a:solidFill>
        </p:spPr>
        <p:txBody>
          <a:bodyPr wrap="square" rtlCol="0">
            <a:spAutoFit/>
          </a:bodyPr>
          <a:lstStyle/>
          <a:p>
            <a:pPr algn="ctr"/>
            <a:r>
              <a:rPr lang="fr-FR" sz="1300" b="1" i="1" dirty="0">
                <a:solidFill>
                  <a:schemeClr val="bg1">
                    <a:lumMod val="85000"/>
                  </a:schemeClr>
                </a:solidFill>
                <a:latin typeface="Times New Roman" panose="02020603050405020304" pitchFamily="18" charset="0"/>
                <a:cs typeface="Times New Roman" panose="02020603050405020304" pitchFamily="18" charset="0"/>
              </a:rPr>
              <a:t>April 2021</a:t>
            </a:r>
          </a:p>
        </p:txBody>
      </p:sp>
      <p:sp>
        <p:nvSpPr>
          <p:cNvPr id="24" name="ZoneTexte 23">
            <a:extLst>
              <a:ext uri="{FF2B5EF4-FFF2-40B4-BE49-F238E27FC236}">
                <a16:creationId xmlns:a16="http://schemas.microsoft.com/office/drawing/2014/main" id="{662A7826-B035-445C-B11A-B67DC25F24FE}"/>
              </a:ext>
            </a:extLst>
          </p:cNvPr>
          <p:cNvSpPr txBox="1"/>
          <p:nvPr/>
        </p:nvSpPr>
        <p:spPr>
          <a:xfrm>
            <a:off x="6428006" y="1482169"/>
            <a:ext cx="1080120" cy="292388"/>
          </a:xfrm>
          <a:prstGeom prst="rect">
            <a:avLst/>
          </a:prstGeom>
          <a:noFill/>
        </p:spPr>
        <p:txBody>
          <a:bodyPr wrap="square" rtlCol="0">
            <a:spAutoFit/>
          </a:bodyPr>
          <a:lstStyle/>
          <a:p>
            <a:pPr algn="ctr"/>
            <a:r>
              <a:rPr lang="fr-FR" sz="1300" b="1" i="1" dirty="0">
                <a:solidFill>
                  <a:schemeClr val="bg1">
                    <a:lumMod val="85000"/>
                  </a:schemeClr>
                </a:solidFill>
                <a:latin typeface="Times New Roman" panose="02020603050405020304" pitchFamily="18" charset="0"/>
                <a:cs typeface="Times New Roman" panose="02020603050405020304" pitchFamily="18" charset="0"/>
              </a:rPr>
              <a:t>June 2021</a:t>
            </a:r>
          </a:p>
        </p:txBody>
      </p:sp>
      <p:sp>
        <p:nvSpPr>
          <p:cNvPr id="25" name="ZoneTexte 24">
            <a:extLst>
              <a:ext uri="{FF2B5EF4-FFF2-40B4-BE49-F238E27FC236}">
                <a16:creationId xmlns:a16="http://schemas.microsoft.com/office/drawing/2014/main" id="{5506D66E-CFDB-4917-A6F9-39501FF06B42}"/>
              </a:ext>
            </a:extLst>
          </p:cNvPr>
          <p:cNvSpPr txBox="1"/>
          <p:nvPr/>
        </p:nvSpPr>
        <p:spPr>
          <a:xfrm>
            <a:off x="7724150" y="778058"/>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November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2021</a:t>
            </a:r>
          </a:p>
        </p:txBody>
      </p:sp>
      <p:sp>
        <p:nvSpPr>
          <p:cNvPr id="27" name="ZoneTexte 26">
            <a:extLst>
              <a:ext uri="{FF2B5EF4-FFF2-40B4-BE49-F238E27FC236}">
                <a16:creationId xmlns:a16="http://schemas.microsoft.com/office/drawing/2014/main" id="{B170439F-2E27-4DC7-A195-D8BA562236AC}"/>
              </a:ext>
            </a:extLst>
          </p:cNvPr>
          <p:cNvSpPr txBox="1"/>
          <p:nvPr/>
        </p:nvSpPr>
        <p:spPr>
          <a:xfrm>
            <a:off x="314367" y="5807005"/>
            <a:ext cx="1217095" cy="646331"/>
          </a:xfrm>
          <a:prstGeom prst="rect">
            <a:avLst/>
          </a:prstGeom>
          <a:noFill/>
        </p:spPr>
        <p:txBody>
          <a:bodyPr wrap="square" rtlCol="0">
            <a:spAutoFit/>
          </a:bodyPr>
          <a:lstStyle/>
          <a:p>
            <a:r>
              <a:rPr lang="fr-FR" sz="1200" dirty="0">
                <a:solidFill>
                  <a:schemeClr val="bg1">
                    <a:lumMod val="85000"/>
                  </a:schemeClr>
                </a:solidFill>
              </a:rPr>
              <a:t>Official </a:t>
            </a:r>
            <a:r>
              <a:rPr lang="fr-FR" sz="1200" dirty="0" err="1">
                <a:solidFill>
                  <a:schemeClr val="bg1">
                    <a:lumMod val="85000"/>
                  </a:schemeClr>
                </a:solidFill>
              </a:rPr>
              <a:t>request</a:t>
            </a:r>
            <a:r>
              <a:rPr lang="fr-FR" sz="1200" dirty="0">
                <a:solidFill>
                  <a:schemeClr val="bg1">
                    <a:lumMod val="85000"/>
                  </a:schemeClr>
                </a:solidFill>
              </a:rPr>
              <a:t> </a:t>
            </a:r>
            <a:r>
              <a:rPr lang="fr-FR" sz="1200" dirty="0" err="1">
                <a:solidFill>
                  <a:schemeClr val="bg1">
                    <a:lumMod val="85000"/>
                  </a:schemeClr>
                </a:solidFill>
              </a:rPr>
              <a:t>subbmited</a:t>
            </a:r>
            <a:r>
              <a:rPr lang="fr-FR" sz="1200" dirty="0">
                <a:solidFill>
                  <a:schemeClr val="bg1">
                    <a:lumMod val="85000"/>
                  </a:schemeClr>
                </a:solidFill>
              </a:rPr>
              <a:t> to the EU </a:t>
            </a:r>
          </a:p>
        </p:txBody>
      </p:sp>
      <p:sp>
        <p:nvSpPr>
          <p:cNvPr id="29" name="ZoneTexte 28">
            <a:extLst>
              <a:ext uri="{FF2B5EF4-FFF2-40B4-BE49-F238E27FC236}">
                <a16:creationId xmlns:a16="http://schemas.microsoft.com/office/drawing/2014/main" id="{7842934A-0D29-42A1-A745-A9EF2211C0BC}"/>
              </a:ext>
            </a:extLst>
          </p:cNvPr>
          <p:cNvSpPr txBox="1"/>
          <p:nvPr/>
        </p:nvSpPr>
        <p:spPr>
          <a:xfrm>
            <a:off x="4123750" y="3600302"/>
            <a:ext cx="1217095" cy="1554272"/>
          </a:xfrm>
          <a:prstGeom prst="rect">
            <a:avLst/>
          </a:prstGeom>
          <a:noFill/>
        </p:spPr>
        <p:txBody>
          <a:bodyPr wrap="square" rtlCol="0">
            <a:spAutoFit/>
          </a:bodyPr>
          <a:lstStyle/>
          <a:p>
            <a:r>
              <a:rPr lang="fr-FR" sz="1900" dirty="0"/>
              <a:t>Positive Evaluation of the </a:t>
            </a:r>
            <a:r>
              <a:rPr lang="fr-FR" sz="1900" dirty="0" err="1"/>
              <a:t>proposal</a:t>
            </a:r>
            <a:r>
              <a:rPr lang="fr-FR" sz="1900" dirty="0"/>
              <a:t> by the EC</a:t>
            </a:r>
          </a:p>
        </p:txBody>
      </p:sp>
      <p:sp>
        <p:nvSpPr>
          <p:cNvPr id="30" name="ZoneTexte 29">
            <a:extLst>
              <a:ext uri="{FF2B5EF4-FFF2-40B4-BE49-F238E27FC236}">
                <a16:creationId xmlns:a16="http://schemas.microsoft.com/office/drawing/2014/main" id="{D2BBD2D6-61FB-4E1D-BE78-5FF1049B118C}"/>
              </a:ext>
            </a:extLst>
          </p:cNvPr>
          <p:cNvSpPr txBox="1"/>
          <p:nvPr/>
        </p:nvSpPr>
        <p:spPr>
          <a:xfrm>
            <a:off x="5498943" y="2926685"/>
            <a:ext cx="1217095" cy="646331"/>
          </a:xfrm>
          <a:prstGeom prst="rect">
            <a:avLst/>
          </a:prstGeom>
          <a:noFill/>
        </p:spPr>
        <p:txBody>
          <a:bodyPr wrap="square" rtlCol="0">
            <a:spAutoFit/>
          </a:bodyPr>
          <a:lstStyle/>
          <a:p>
            <a:r>
              <a:rPr lang="fr-FR" sz="1200" dirty="0">
                <a:solidFill>
                  <a:schemeClr val="bg1">
                    <a:lumMod val="85000"/>
                  </a:schemeClr>
                </a:solidFill>
              </a:rPr>
              <a:t>Signature of the Grant Agreement </a:t>
            </a:r>
          </a:p>
        </p:txBody>
      </p:sp>
      <p:sp>
        <p:nvSpPr>
          <p:cNvPr id="31" name="ZoneTexte 30">
            <a:extLst>
              <a:ext uri="{FF2B5EF4-FFF2-40B4-BE49-F238E27FC236}">
                <a16:creationId xmlns:a16="http://schemas.microsoft.com/office/drawing/2014/main" id="{71F995F5-7408-4753-A610-1A182E29CF93}"/>
              </a:ext>
            </a:extLst>
          </p:cNvPr>
          <p:cNvSpPr txBox="1"/>
          <p:nvPr/>
        </p:nvSpPr>
        <p:spPr>
          <a:xfrm>
            <a:off x="6651071" y="2208346"/>
            <a:ext cx="1217095" cy="646331"/>
          </a:xfrm>
          <a:prstGeom prst="rect">
            <a:avLst/>
          </a:prstGeom>
          <a:noFill/>
        </p:spPr>
        <p:txBody>
          <a:bodyPr wrap="square" rtlCol="0">
            <a:spAutoFit/>
          </a:bodyPr>
          <a:lstStyle/>
          <a:p>
            <a:r>
              <a:rPr lang="fr-FR" sz="1200" dirty="0" err="1">
                <a:solidFill>
                  <a:schemeClr val="bg1">
                    <a:lumMod val="85000"/>
                  </a:schemeClr>
                </a:solidFill>
              </a:rPr>
              <a:t>Internal</a:t>
            </a:r>
            <a:r>
              <a:rPr lang="fr-FR" sz="1200" dirty="0">
                <a:solidFill>
                  <a:schemeClr val="bg1">
                    <a:lumMod val="85000"/>
                  </a:schemeClr>
                </a:solidFill>
              </a:rPr>
              <a:t> kick-off meeting + start of the </a:t>
            </a:r>
            <a:r>
              <a:rPr lang="fr-FR" sz="1200" dirty="0" err="1">
                <a:solidFill>
                  <a:schemeClr val="bg1">
                    <a:lumMod val="85000"/>
                  </a:schemeClr>
                </a:solidFill>
              </a:rPr>
              <a:t>activities</a:t>
            </a:r>
            <a:r>
              <a:rPr lang="fr-FR" sz="1200" dirty="0">
                <a:solidFill>
                  <a:schemeClr val="bg1">
                    <a:lumMod val="85000"/>
                  </a:schemeClr>
                </a:solidFill>
              </a:rPr>
              <a:t> </a:t>
            </a:r>
          </a:p>
        </p:txBody>
      </p:sp>
      <p:sp>
        <p:nvSpPr>
          <p:cNvPr id="32" name="ZoneTexte 31">
            <a:extLst>
              <a:ext uri="{FF2B5EF4-FFF2-40B4-BE49-F238E27FC236}">
                <a16:creationId xmlns:a16="http://schemas.microsoft.com/office/drawing/2014/main" id="{DBB1E647-D4AF-4BF5-8984-CC345E66CF5B}"/>
              </a:ext>
            </a:extLst>
          </p:cNvPr>
          <p:cNvSpPr txBox="1"/>
          <p:nvPr/>
        </p:nvSpPr>
        <p:spPr>
          <a:xfrm>
            <a:off x="7731191" y="1558533"/>
            <a:ext cx="1217095" cy="276999"/>
          </a:xfrm>
          <a:prstGeom prst="rect">
            <a:avLst/>
          </a:prstGeom>
          <a:noFill/>
        </p:spPr>
        <p:txBody>
          <a:bodyPr wrap="square" rtlCol="0">
            <a:spAutoFit/>
          </a:bodyPr>
          <a:lstStyle/>
          <a:p>
            <a:r>
              <a:rPr lang="fr-FR" sz="1200" dirty="0">
                <a:solidFill>
                  <a:schemeClr val="bg1">
                    <a:lumMod val="85000"/>
                  </a:schemeClr>
                </a:solidFill>
              </a:rPr>
              <a:t>Kick-off Event  </a:t>
            </a:r>
          </a:p>
        </p:txBody>
      </p:sp>
      <p:sp>
        <p:nvSpPr>
          <p:cNvPr id="43" name="Rectangle : coins arrondis 42">
            <a:extLst>
              <a:ext uri="{FF2B5EF4-FFF2-40B4-BE49-F238E27FC236}">
                <a16:creationId xmlns:a16="http://schemas.microsoft.com/office/drawing/2014/main" id="{B67D6D7C-D2A8-4B82-AAFE-86B428FE3B0B}"/>
              </a:ext>
            </a:extLst>
          </p:cNvPr>
          <p:cNvSpPr/>
          <p:nvPr/>
        </p:nvSpPr>
        <p:spPr>
          <a:xfrm>
            <a:off x="1459454" y="4222829"/>
            <a:ext cx="1368152" cy="576064"/>
          </a:xfrm>
          <a:prstGeom prst="roundRect">
            <a:avLst/>
          </a:prstGeom>
          <a:solidFill>
            <a:schemeClr val="bg1">
              <a:lumMod val="95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sp>
        <p:nvSpPr>
          <p:cNvPr id="44" name="ZoneTexte 43">
            <a:extLst>
              <a:ext uri="{FF2B5EF4-FFF2-40B4-BE49-F238E27FC236}">
                <a16:creationId xmlns:a16="http://schemas.microsoft.com/office/drawing/2014/main" id="{30C8B79C-7E9B-4187-81A2-391F42DAFB0B}"/>
              </a:ext>
            </a:extLst>
          </p:cNvPr>
          <p:cNvSpPr txBox="1"/>
          <p:nvPr/>
        </p:nvSpPr>
        <p:spPr>
          <a:xfrm>
            <a:off x="1675478" y="5086925"/>
            <a:ext cx="1217095" cy="830997"/>
          </a:xfrm>
          <a:prstGeom prst="rect">
            <a:avLst/>
          </a:prstGeom>
          <a:noFill/>
        </p:spPr>
        <p:txBody>
          <a:bodyPr wrap="square" rtlCol="0">
            <a:spAutoFit/>
          </a:bodyPr>
          <a:lstStyle/>
          <a:p>
            <a:r>
              <a:rPr lang="fr-FR" sz="1200" dirty="0">
                <a:solidFill>
                  <a:schemeClr val="bg1">
                    <a:lumMod val="85000"/>
                  </a:schemeClr>
                </a:solidFill>
              </a:rPr>
              <a:t>Open of H2020-IBA-SwafS-EURAXESS-TN-2020 Call </a:t>
            </a:r>
          </a:p>
        </p:txBody>
      </p:sp>
      <p:sp>
        <p:nvSpPr>
          <p:cNvPr id="45" name="ZoneTexte 44">
            <a:extLst>
              <a:ext uri="{FF2B5EF4-FFF2-40B4-BE49-F238E27FC236}">
                <a16:creationId xmlns:a16="http://schemas.microsoft.com/office/drawing/2014/main" id="{EEAF3CF9-01A9-4966-AB3D-FAB79B30D707}"/>
              </a:ext>
            </a:extLst>
          </p:cNvPr>
          <p:cNvSpPr txBox="1"/>
          <p:nvPr/>
        </p:nvSpPr>
        <p:spPr>
          <a:xfrm>
            <a:off x="1603470" y="4306450"/>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September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cxnSp>
        <p:nvCxnSpPr>
          <p:cNvPr id="46" name="Connecteur droit 45">
            <a:extLst>
              <a:ext uri="{FF2B5EF4-FFF2-40B4-BE49-F238E27FC236}">
                <a16:creationId xmlns:a16="http://schemas.microsoft.com/office/drawing/2014/main" id="{276F45A1-8FF8-4D4C-83BF-D2EEB9C5B315}"/>
              </a:ext>
            </a:extLst>
          </p:cNvPr>
          <p:cNvCxnSpPr>
            <a:cxnSpLocks/>
          </p:cNvCxnSpPr>
          <p:nvPr/>
        </p:nvCxnSpPr>
        <p:spPr>
          <a:xfrm>
            <a:off x="2179534" y="4798893"/>
            <a:ext cx="0" cy="288032"/>
          </a:xfrm>
          <a:prstGeom prst="line">
            <a:avLst/>
          </a:prstGeom>
          <a:ln w="381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51" name="Rectangle : coins arrondis 50">
            <a:extLst>
              <a:ext uri="{FF2B5EF4-FFF2-40B4-BE49-F238E27FC236}">
                <a16:creationId xmlns:a16="http://schemas.microsoft.com/office/drawing/2014/main" id="{2ED60635-A001-4C19-8C33-3CC2950C17E2}"/>
              </a:ext>
            </a:extLst>
          </p:cNvPr>
          <p:cNvSpPr/>
          <p:nvPr/>
        </p:nvSpPr>
        <p:spPr>
          <a:xfrm>
            <a:off x="2755598" y="3502749"/>
            <a:ext cx="1368152" cy="576064"/>
          </a:xfrm>
          <a:prstGeom prst="roundRect">
            <a:avLst/>
          </a:prstGeom>
          <a:solidFill>
            <a:schemeClr val="bg1">
              <a:lumMod val="95000"/>
            </a:schemeClr>
          </a:solid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sp>
        <p:nvSpPr>
          <p:cNvPr id="52" name="ZoneTexte 51">
            <a:extLst>
              <a:ext uri="{FF2B5EF4-FFF2-40B4-BE49-F238E27FC236}">
                <a16:creationId xmlns:a16="http://schemas.microsoft.com/office/drawing/2014/main" id="{C0B2E4EE-1532-4C3F-9EE4-B86D18AB41C4}"/>
              </a:ext>
            </a:extLst>
          </p:cNvPr>
          <p:cNvSpPr txBox="1"/>
          <p:nvPr/>
        </p:nvSpPr>
        <p:spPr>
          <a:xfrm>
            <a:off x="2899614" y="3586370"/>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October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53" name="ZoneTexte 52">
            <a:extLst>
              <a:ext uri="{FF2B5EF4-FFF2-40B4-BE49-F238E27FC236}">
                <a16:creationId xmlns:a16="http://schemas.microsoft.com/office/drawing/2014/main" id="{D195A97F-5DAB-417D-BF87-5F3D1109A760}"/>
              </a:ext>
            </a:extLst>
          </p:cNvPr>
          <p:cNvSpPr txBox="1"/>
          <p:nvPr/>
        </p:nvSpPr>
        <p:spPr>
          <a:xfrm>
            <a:off x="2978663" y="4462660"/>
            <a:ext cx="1217095" cy="1200329"/>
          </a:xfrm>
          <a:prstGeom prst="rect">
            <a:avLst/>
          </a:prstGeom>
          <a:noFill/>
        </p:spPr>
        <p:txBody>
          <a:bodyPr wrap="square" rtlCol="0">
            <a:spAutoFit/>
          </a:bodyPr>
          <a:lstStyle/>
          <a:p>
            <a:r>
              <a:rPr lang="fr-FR" sz="1200" dirty="0" err="1">
                <a:solidFill>
                  <a:schemeClr val="bg1">
                    <a:lumMod val="85000"/>
                  </a:schemeClr>
                </a:solidFill>
              </a:rPr>
              <a:t>Submission</a:t>
            </a:r>
            <a:r>
              <a:rPr lang="fr-FR" sz="1200" dirty="0">
                <a:solidFill>
                  <a:schemeClr val="bg1">
                    <a:lumMod val="85000"/>
                  </a:schemeClr>
                </a:solidFill>
              </a:rPr>
              <a:t> of the </a:t>
            </a:r>
            <a:r>
              <a:rPr lang="fr-FR" sz="1200" dirty="0" err="1">
                <a:solidFill>
                  <a:schemeClr val="bg1">
                    <a:lumMod val="85000"/>
                  </a:schemeClr>
                </a:solidFill>
              </a:rPr>
              <a:t>proposal</a:t>
            </a:r>
            <a:r>
              <a:rPr lang="fr-FR" sz="1200" dirty="0">
                <a:solidFill>
                  <a:schemeClr val="bg1">
                    <a:lumMod val="85000"/>
                  </a:schemeClr>
                </a:solidFill>
              </a:rPr>
              <a:t> of  the </a:t>
            </a:r>
            <a:r>
              <a:rPr lang="fr-FR" sz="1200" dirty="0" err="1">
                <a:solidFill>
                  <a:schemeClr val="bg1">
                    <a:lumMod val="85000"/>
                  </a:schemeClr>
                </a:solidFill>
              </a:rPr>
              <a:t>Tunisian</a:t>
            </a:r>
            <a:r>
              <a:rPr lang="fr-FR" sz="1200" dirty="0">
                <a:solidFill>
                  <a:schemeClr val="bg1">
                    <a:lumMod val="85000"/>
                  </a:schemeClr>
                </a:solidFill>
              </a:rPr>
              <a:t> EURAXESS Network – TEN Project</a:t>
            </a:r>
          </a:p>
        </p:txBody>
      </p:sp>
      <p:cxnSp>
        <p:nvCxnSpPr>
          <p:cNvPr id="54" name="Connecteur droit 53">
            <a:extLst>
              <a:ext uri="{FF2B5EF4-FFF2-40B4-BE49-F238E27FC236}">
                <a16:creationId xmlns:a16="http://schemas.microsoft.com/office/drawing/2014/main" id="{432C3BC8-DCD7-4119-A67F-341B3F876F0D}"/>
              </a:ext>
            </a:extLst>
          </p:cNvPr>
          <p:cNvCxnSpPr>
            <a:cxnSpLocks/>
          </p:cNvCxnSpPr>
          <p:nvPr/>
        </p:nvCxnSpPr>
        <p:spPr>
          <a:xfrm>
            <a:off x="3403670" y="4078813"/>
            <a:ext cx="0" cy="288032"/>
          </a:xfrm>
          <a:prstGeom prst="line">
            <a:avLst/>
          </a:prstGeom>
          <a:ln w="381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749E3217-4316-4C0A-867A-19281DF7AD64}"/>
              </a:ext>
            </a:extLst>
          </p:cNvPr>
          <p:cNvSpPr>
            <a:spLocks noGrp="1"/>
          </p:cNvSpPr>
          <p:nvPr>
            <p:ph type="sldNum" sz="quarter" idx="12"/>
          </p:nvPr>
        </p:nvSpPr>
        <p:spPr>
          <a:xfrm>
            <a:off x="6609006" y="5926043"/>
            <a:ext cx="2133600" cy="365125"/>
          </a:xfrm>
        </p:spPr>
        <p:txBody>
          <a:bodyPr/>
          <a:lstStyle/>
          <a:p>
            <a:fld id="{BB32EA61-9760-41C5-83AB-2C5B0A6F1671}" type="slidenum">
              <a:rPr lang="fr-FR" smtClean="0"/>
              <a:pPr/>
              <a:t>12</a:t>
            </a:fld>
            <a:endParaRPr lang="fr-FR"/>
          </a:p>
        </p:txBody>
      </p:sp>
      <p:cxnSp>
        <p:nvCxnSpPr>
          <p:cNvPr id="50" name="Connecteur droit avec flèche 49">
            <a:extLst>
              <a:ext uri="{FF2B5EF4-FFF2-40B4-BE49-F238E27FC236}">
                <a16:creationId xmlns:a16="http://schemas.microsoft.com/office/drawing/2014/main" id="{CA8AC717-122E-46BA-95D4-F1F8EFB45491}"/>
              </a:ext>
            </a:extLst>
          </p:cNvPr>
          <p:cNvCxnSpPr>
            <a:cxnSpLocks/>
          </p:cNvCxnSpPr>
          <p:nvPr/>
        </p:nvCxnSpPr>
        <p:spPr>
          <a:xfrm flipV="1">
            <a:off x="314367" y="2638653"/>
            <a:ext cx="3233319" cy="19773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aphicFrame>
        <p:nvGraphicFramePr>
          <p:cNvPr id="56" name="Espace réservé du contenu 23">
            <a:extLst>
              <a:ext uri="{FF2B5EF4-FFF2-40B4-BE49-F238E27FC236}">
                <a16:creationId xmlns:a16="http://schemas.microsoft.com/office/drawing/2014/main" id="{8258B088-6B6A-4D26-9C88-2BC45A3E7084}"/>
              </a:ext>
            </a:extLst>
          </p:cNvPr>
          <p:cNvGraphicFramePr>
            <a:graphicFrameLocks/>
          </p:cNvGraphicFramePr>
          <p:nvPr>
            <p:extLst>
              <p:ext uri="{D42A27DB-BD31-4B8C-83A1-F6EECF244321}">
                <p14:modId xmlns:p14="http://schemas.microsoft.com/office/powerpoint/2010/main" val="3373838813"/>
              </p:ext>
            </p:extLst>
          </p:nvPr>
        </p:nvGraphicFramePr>
        <p:xfrm>
          <a:off x="0" y="6453336"/>
          <a:ext cx="8964488" cy="360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7"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A5EE33D9-EF02-4BDB-A712-67E62C9791E4}"/>
              </a:ext>
            </a:extLst>
          </p:cNvPr>
          <p:cNvPicPr>
            <a:picLocks noChangeAspect="1" noChangeArrowheads="1"/>
          </p:cNvPicPr>
          <p:nvPr/>
        </p:nvPicPr>
        <p:blipFill rotWithShape="1">
          <a:blip r:embed="rId13" cstate="print"/>
          <a:srcRect b="18334"/>
          <a:stretch/>
        </p:blipFill>
        <p:spPr bwMode="auto">
          <a:xfrm>
            <a:off x="54297" y="41863"/>
            <a:ext cx="1711647" cy="794849"/>
          </a:xfrm>
          <a:prstGeom prst="rect">
            <a:avLst/>
          </a:prstGeom>
          <a:noFill/>
        </p:spPr>
      </p:pic>
      <p:pic>
        <p:nvPicPr>
          <p:cNvPr id="58" name="Picture 10" descr="About EGN - EGN">
            <a:extLst>
              <a:ext uri="{FF2B5EF4-FFF2-40B4-BE49-F238E27FC236}">
                <a16:creationId xmlns:a16="http://schemas.microsoft.com/office/drawing/2014/main" id="{457AACFD-14A4-4939-8CB1-103DB5ECD0B8}"/>
              </a:ext>
            </a:extLst>
          </p:cNvPr>
          <p:cNvPicPr>
            <a:picLocks noChangeAspect="1" noChangeArrowheads="1"/>
          </p:cNvPicPr>
          <p:nvPr/>
        </p:nvPicPr>
        <p:blipFill>
          <a:blip r:embed="rId14" cstate="print"/>
          <a:srcRect/>
          <a:stretch>
            <a:fillRect/>
          </a:stretch>
        </p:blipFill>
        <p:spPr bwMode="auto">
          <a:xfrm>
            <a:off x="7655966" y="155859"/>
            <a:ext cx="1236514" cy="342044"/>
          </a:xfrm>
          <a:prstGeom prst="rect">
            <a:avLst/>
          </a:prstGeom>
          <a:noFill/>
        </p:spPr>
      </p:pic>
      <p:pic>
        <p:nvPicPr>
          <p:cNvPr id="59" name="Image 58">
            <a:extLst>
              <a:ext uri="{FF2B5EF4-FFF2-40B4-BE49-F238E27FC236}">
                <a16:creationId xmlns:a16="http://schemas.microsoft.com/office/drawing/2014/main" id="{E7247E2F-8DFA-4DC5-B965-0FD2D42DD3B4}"/>
              </a:ext>
            </a:extLst>
          </p:cNvPr>
          <p:cNvPicPr>
            <a:picLocks noChangeAspect="1"/>
          </p:cNvPicPr>
          <p:nvPr/>
        </p:nvPicPr>
        <p:blipFill rotWithShape="1">
          <a:blip r:embed="rId15">
            <a:extLst>
              <a:ext uri="{28A0092B-C50C-407E-A947-70E740481C1C}">
                <a14:useLocalDpi xmlns:a14="http://schemas.microsoft.com/office/drawing/2010/main" val="0"/>
              </a:ext>
            </a:extLst>
          </a:blip>
          <a:srcRect l="23482" t="27826" r="20739" b="28740"/>
          <a:stretch/>
        </p:blipFill>
        <p:spPr>
          <a:xfrm>
            <a:off x="5244378" y="27518"/>
            <a:ext cx="1224136" cy="953210"/>
          </a:xfrm>
          <a:prstGeom prst="rect">
            <a:avLst/>
          </a:prstGeom>
        </p:spPr>
      </p:pic>
      <p:pic>
        <p:nvPicPr>
          <p:cNvPr id="60" name="Picture 8" descr="Peut être une image de texte qui dit ’Horizon Tunisia Europe’">
            <a:extLst>
              <a:ext uri="{FF2B5EF4-FFF2-40B4-BE49-F238E27FC236}">
                <a16:creationId xmlns:a16="http://schemas.microsoft.com/office/drawing/2014/main" id="{1C264EFC-451B-4933-BB3C-A2B745618D7B}"/>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18170" b="24120"/>
          <a:stretch/>
        </p:blipFill>
        <p:spPr bwMode="auto">
          <a:xfrm>
            <a:off x="2410417" y="-9811"/>
            <a:ext cx="1466850" cy="846523"/>
          </a:xfrm>
          <a:prstGeom prst="rect">
            <a:avLst/>
          </a:prstGeom>
          <a:noFill/>
          <a:extLst>
            <a:ext uri="{909E8E84-426E-40DD-AFC4-6F175D3DCCD1}">
              <a14:hiddenFill xmlns:a14="http://schemas.microsoft.com/office/drawing/2010/main">
                <a:solidFill>
                  <a:srgbClr val="FFFFFF"/>
                </a:solidFill>
              </a14:hiddenFill>
            </a:ext>
          </a:extLst>
        </p:spPr>
      </p:pic>
      <p:sp>
        <p:nvSpPr>
          <p:cNvPr id="62" name="ZoneTexte 61">
            <a:extLst>
              <a:ext uri="{FF2B5EF4-FFF2-40B4-BE49-F238E27FC236}">
                <a16:creationId xmlns:a16="http://schemas.microsoft.com/office/drawing/2014/main" id="{CFFE5A89-A2E2-4C60-8ADE-5E3DB844DE8D}"/>
              </a:ext>
            </a:extLst>
          </p:cNvPr>
          <p:cNvSpPr txBox="1"/>
          <p:nvPr/>
        </p:nvSpPr>
        <p:spPr>
          <a:xfrm rot="19742464">
            <a:off x="-84163" y="2389415"/>
            <a:ext cx="4680519" cy="830997"/>
          </a:xfrm>
          <a:prstGeom prst="rect">
            <a:avLst/>
          </a:prstGeom>
          <a:noFill/>
        </p:spPr>
        <p:txBody>
          <a:bodyPr wrap="square" rtlCol="0">
            <a:spAutoFit/>
          </a:bodyPr>
          <a:lstStyle/>
          <a:p>
            <a:pPr algn="ctr"/>
            <a:r>
              <a:rPr lang="fr-FR" sz="2400" b="1" dirty="0"/>
              <a:t>Timeline of the </a:t>
            </a:r>
            <a:r>
              <a:rPr lang="fr-FR" sz="2400" b="1" dirty="0" err="1"/>
              <a:t>Tunisian</a:t>
            </a:r>
            <a:r>
              <a:rPr lang="fr-FR" sz="2400" b="1" dirty="0"/>
              <a:t> EURAXESS Network – TEN Project - </a:t>
            </a:r>
          </a:p>
        </p:txBody>
      </p:sp>
    </p:spTree>
    <p:extLst>
      <p:ext uri="{BB962C8B-B14F-4D97-AF65-F5344CB8AC3E}">
        <p14:creationId xmlns:p14="http://schemas.microsoft.com/office/powerpoint/2010/main" val="1811300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59D47-DA4D-478C-8008-2D3EABBBBD11}"/>
              </a:ext>
            </a:extLst>
          </p:cNvPr>
          <p:cNvSpPr>
            <a:spLocks noGrp="1"/>
          </p:cNvSpPr>
          <p:nvPr>
            <p:ph type="title"/>
          </p:nvPr>
        </p:nvSpPr>
        <p:spPr>
          <a:xfrm>
            <a:off x="457200" y="332656"/>
            <a:ext cx="8229600" cy="1143000"/>
          </a:xfrm>
        </p:spPr>
        <p:txBody>
          <a:bodyPr>
            <a:normAutofit fontScale="90000"/>
          </a:bodyPr>
          <a:lstStyle/>
          <a:p>
            <a:br>
              <a:rPr lang="en-GB" dirty="0"/>
            </a:br>
            <a:endParaRPr lang="en-GB" dirty="0"/>
          </a:p>
        </p:txBody>
      </p:sp>
      <p:sp>
        <p:nvSpPr>
          <p:cNvPr id="16" name="Rectangle : coins arrondis 15">
            <a:extLst>
              <a:ext uri="{FF2B5EF4-FFF2-40B4-BE49-F238E27FC236}">
                <a16:creationId xmlns:a16="http://schemas.microsoft.com/office/drawing/2014/main" id="{DE893602-9C4D-4E58-8D80-A937ECE93170}"/>
              </a:ext>
            </a:extLst>
          </p:cNvPr>
          <p:cNvSpPr/>
          <p:nvPr/>
        </p:nvSpPr>
        <p:spPr>
          <a:xfrm>
            <a:off x="179512" y="4927178"/>
            <a:ext cx="1368152" cy="576064"/>
          </a:xfrm>
          <a:prstGeom prst="roundRect">
            <a:avLst/>
          </a:prstGeom>
          <a:solidFill>
            <a:schemeClr val="bg1">
              <a:lumMod val="95000"/>
            </a:schemeClr>
          </a:solid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26" name="Connecteur droit 25">
            <a:extLst>
              <a:ext uri="{FF2B5EF4-FFF2-40B4-BE49-F238E27FC236}">
                <a16:creationId xmlns:a16="http://schemas.microsoft.com/office/drawing/2014/main" id="{81AFA764-C45C-43B0-8EFF-38702CEA3CD0}"/>
              </a:ext>
            </a:extLst>
          </p:cNvPr>
          <p:cNvCxnSpPr>
            <a:cxnSpLocks/>
          </p:cNvCxnSpPr>
          <p:nvPr/>
        </p:nvCxnSpPr>
        <p:spPr>
          <a:xfrm>
            <a:off x="899592" y="5503242"/>
            <a:ext cx="0" cy="288032"/>
          </a:xfrm>
          <a:prstGeom prst="line">
            <a:avLst/>
          </a:prstGeom>
          <a:ln w="381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33" name="Rectangle : coins arrondis 32">
            <a:extLst>
              <a:ext uri="{FF2B5EF4-FFF2-40B4-BE49-F238E27FC236}">
                <a16:creationId xmlns:a16="http://schemas.microsoft.com/office/drawing/2014/main" id="{12DEF5A5-D0D0-44C4-878A-38EF40F1D648}"/>
              </a:ext>
            </a:extLst>
          </p:cNvPr>
          <p:cNvSpPr/>
          <p:nvPr/>
        </p:nvSpPr>
        <p:spPr>
          <a:xfrm>
            <a:off x="1403648" y="4207098"/>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4" name="Connecteur droit 33">
            <a:extLst>
              <a:ext uri="{FF2B5EF4-FFF2-40B4-BE49-F238E27FC236}">
                <a16:creationId xmlns:a16="http://schemas.microsoft.com/office/drawing/2014/main" id="{22E49EFD-EC0D-4743-B4D8-CFAD597EADAC}"/>
              </a:ext>
            </a:extLst>
          </p:cNvPr>
          <p:cNvCxnSpPr>
            <a:cxnSpLocks/>
            <a:stCxn id="33" idx="2"/>
          </p:cNvCxnSpPr>
          <p:nvPr/>
        </p:nvCxnSpPr>
        <p:spPr>
          <a:xfrm>
            <a:off x="2087724" y="4783162"/>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7" name="Rectangle : coins arrondis 36">
            <a:extLst>
              <a:ext uri="{FF2B5EF4-FFF2-40B4-BE49-F238E27FC236}">
                <a16:creationId xmlns:a16="http://schemas.microsoft.com/office/drawing/2014/main" id="{C0133A3A-57BA-4D6A-90EA-E2D9D831D070}"/>
              </a:ext>
            </a:extLst>
          </p:cNvPr>
          <p:cNvSpPr/>
          <p:nvPr/>
        </p:nvSpPr>
        <p:spPr>
          <a:xfrm>
            <a:off x="3851920" y="2694930"/>
            <a:ext cx="1368152" cy="576064"/>
          </a:xfrm>
          <a:prstGeom prst="roundRect">
            <a:avLst/>
          </a:prstGeom>
          <a:solidFill>
            <a:schemeClr val="bg1">
              <a:lumMod val="95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8" name="Connecteur droit 37">
            <a:extLst>
              <a:ext uri="{FF2B5EF4-FFF2-40B4-BE49-F238E27FC236}">
                <a16:creationId xmlns:a16="http://schemas.microsoft.com/office/drawing/2014/main" id="{CC2BC688-BAAF-469A-97B0-296257573B0B}"/>
              </a:ext>
            </a:extLst>
          </p:cNvPr>
          <p:cNvCxnSpPr>
            <a:cxnSpLocks/>
            <a:stCxn id="37" idx="2"/>
          </p:cNvCxnSpPr>
          <p:nvPr/>
        </p:nvCxnSpPr>
        <p:spPr>
          <a:xfrm>
            <a:off x="4535996" y="3270994"/>
            <a:ext cx="0" cy="288032"/>
          </a:xfrm>
          <a:prstGeom prst="line">
            <a:avLst/>
          </a:prstGeom>
          <a:ln w="127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39" name="Rectangle : coins arrondis 38">
            <a:extLst>
              <a:ext uri="{FF2B5EF4-FFF2-40B4-BE49-F238E27FC236}">
                <a16:creationId xmlns:a16="http://schemas.microsoft.com/office/drawing/2014/main" id="{3B049E62-7751-4446-BBDC-A6548885C959}"/>
              </a:ext>
            </a:extLst>
          </p:cNvPr>
          <p:cNvSpPr/>
          <p:nvPr/>
        </p:nvSpPr>
        <p:spPr>
          <a:xfrm>
            <a:off x="5148064" y="2046858"/>
            <a:ext cx="1368152" cy="576064"/>
          </a:xfrm>
          <a:prstGeom prst="roundRect">
            <a:avLst/>
          </a:prstGeom>
          <a:solidFill>
            <a:srgbClr val="A41E5B"/>
          </a:solidFill>
          <a:ln w="1270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40" name="Connecteur droit 39">
            <a:extLst>
              <a:ext uri="{FF2B5EF4-FFF2-40B4-BE49-F238E27FC236}">
                <a16:creationId xmlns:a16="http://schemas.microsoft.com/office/drawing/2014/main" id="{B3857560-11D2-4848-A3DF-9710877EF4B0}"/>
              </a:ext>
            </a:extLst>
          </p:cNvPr>
          <p:cNvCxnSpPr>
            <a:cxnSpLocks/>
            <a:stCxn id="39" idx="2"/>
          </p:cNvCxnSpPr>
          <p:nvPr/>
        </p:nvCxnSpPr>
        <p:spPr>
          <a:xfrm>
            <a:off x="5832140" y="2622922"/>
            <a:ext cx="0" cy="288032"/>
          </a:xfrm>
          <a:prstGeom prst="line">
            <a:avLst/>
          </a:prstGeom>
          <a:ln w="1270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41" name="Rectangle : coins arrondis 40">
            <a:extLst>
              <a:ext uri="{FF2B5EF4-FFF2-40B4-BE49-F238E27FC236}">
                <a16:creationId xmlns:a16="http://schemas.microsoft.com/office/drawing/2014/main" id="{919283A4-9508-480E-9958-F90952897FBE}"/>
              </a:ext>
            </a:extLst>
          </p:cNvPr>
          <p:cNvSpPr/>
          <p:nvPr/>
        </p:nvSpPr>
        <p:spPr>
          <a:xfrm>
            <a:off x="6228184" y="1326778"/>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42" name="Connecteur droit 41">
            <a:extLst>
              <a:ext uri="{FF2B5EF4-FFF2-40B4-BE49-F238E27FC236}">
                <a16:creationId xmlns:a16="http://schemas.microsoft.com/office/drawing/2014/main" id="{D4678DEB-5C6C-4DB0-BECF-1055D37CBFF5}"/>
              </a:ext>
            </a:extLst>
          </p:cNvPr>
          <p:cNvCxnSpPr>
            <a:cxnSpLocks/>
            <a:stCxn id="41" idx="2"/>
          </p:cNvCxnSpPr>
          <p:nvPr/>
        </p:nvCxnSpPr>
        <p:spPr>
          <a:xfrm>
            <a:off x="6912260" y="1902842"/>
            <a:ext cx="1"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7" name="Rectangle : coins arrondis 16">
            <a:extLst>
              <a:ext uri="{FF2B5EF4-FFF2-40B4-BE49-F238E27FC236}">
                <a16:creationId xmlns:a16="http://schemas.microsoft.com/office/drawing/2014/main" id="{1C454C44-865E-4274-9573-70E020DB31AC}"/>
              </a:ext>
            </a:extLst>
          </p:cNvPr>
          <p:cNvSpPr/>
          <p:nvPr/>
        </p:nvSpPr>
        <p:spPr>
          <a:xfrm>
            <a:off x="7524328" y="678706"/>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18" name="Connecteur droit 17">
            <a:extLst>
              <a:ext uri="{FF2B5EF4-FFF2-40B4-BE49-F238E27FC236}">
                <a16:creationId xmlns:a16="http://schemas.microsoft.com/office/drawing/2014/main" id="{B78E46E2-1914-4E4C-B287-DCBD6A799FFA}"/>
              </a:ext>
            </a:extLst>
          </p:cNvPr>
          <p:cNvCxnSpPr>
            <a:cxnSpLocks/>
            <a:stCxn id="17" idx="2"/>
          </p:cNvCxnSpPr>
          <p:nvPr/>
        </p:nvCxnSpPr>
        <p:spPr>
          <a:xfrm>
            <a:off x="8208404" y="1254770"/>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BC909AA-FBE4-450B-8821-166E1E675505}"/>
              </a:ext>
            </a:extLst>
          </p:cNvPr>
          <p:cNvSpPr txBox="1"/>
          <p:nvPr/>
        </p:nvSpPr>
        <p:spPr>
          <a:xfrm>
            <a:off x="323528" y="4972078"/>
            <a:ext cx="1080120" cy="492443"/>
          </a:xfrm>
          <a:prstGeom prst="rect">
            <a:avLst/>
          </a:prstGeom>
          <a:noFill/>
        </p:spPr>
        <p:txBody>
          <a:bodyPr wrap="square" rtlCol="0">
            <a:spAutoFit/>
          </a:bodyPr>
          <a:lstStyle/>
          <a:p>
            <a:pPr algn="ctr"/>
            <a:r>
              <a:rPr lang="en-GB" sz="1300" b="1" dirty="0">
                <a:solidFill>
                  <a:schemeClr val="bg1">
                    <a:lumMod val="85000"/>
                  </a:schemeClr>
                </a:solidFill>
                <a:latin typeface="Times New Roman" panose="02020603050405020304" pitchFamily="18" charset="0"/>
                <a:cs typeface="Times New Roman" panose="02020603050405020304" pitchFamily="18" charset="0"/>
              </a:rPr>
              <a:t>January 2020</a:t>
            </a:r>
          </a:p>
        </p:txBody>
      </p:sp>
      <p:sp>
        <p:nvSpPr>
          <p:cNvPr id="4" name="ZoneTexte 3">
            <a:extLst>
              <a:ext uri="{FF2B5EF4-FFF2-40B4-BE49-F238E27FC236}">
                <a16:creationId xmlns:a16="http://schemas.microsoft.com/office/drawing/2014/main" id="{094974E8-077C-434D-9367-D93E0EDF5184}"/>
              </a:ext>
            </a:extLst>
          </p:cNvPr>
          <p:cNvSpPr txBox="1"/>
          <p:nvPr/>
        </p:nvSpPr>
        <p:spPr>
          <a:xfrm>
            <a:off x="1619673" y="5071194"/>
            <a:ext cx="1217095" cy="830997"/>
          </a:xfrm>
          <a:prstGeom prst="rect">
            <a:avLst/>
          </a:prstGeom>
          <a:noFill/>
        </p:spPr>
        <p:txBody>
          <a:bodyPr wrap="square" rtlCol="0">
            <a:spAutoFit/>
          </a:bodyPr>
          <a:lstStyle/>
          <a:p>
            <a:r>
              <a:rPr lang="en-GB" sz="1200" dirty="0">
                <a:solidFill>
                  <a:schemeClr val="bg1">
                    <a:lumMod val="85000"/>
                  </a:schemeClr>
                </a:solidFill>
              </a:rPr>
              <a:t>Open of H2020-IBA-SwafS-EURAXESS-TN-2020 Call </a:t>
            </a:r>
          </a:p>
        </p:txBody>
      </p:sp>
      <p:sp>
        <p:nvSpPr>
          <p:cNvPr id="20" name="ZoneTexte 19">
            <a:extLst>
              <a:ext uri="{FF2B5EF4-FFF2-40B4-BE49-F238E27FC236}">
                <a16:creationId xmlns:a16="http://schemas.microsoft.com/office/drawing/2014/main" id="{B69E99C7-FFC5-4A83-8B2E-2A434C72785B}"/>
              </a:ext>
            </a:extLst>
          </p:cNvPr>
          <p:cNvSpPr txBox="1"/>
          <p:nvPr/>
        </p:nvSpPr>
        <p:spPr>
          <a:xfrm>
            <a:off x="1547664" y="4290719"/>
            <a:ext cx="1080120" cy="492443"/>
          </a:xfrm>
          <a:prstGeom prst="rect">
            <a:avLst/>
          </a:prstGeom>
          <a:noFill/>
        </p:spPr>
        <p:txBody>
          <a:bodyPr wrap="square" rtlCol="0">
            <a:spAutoFit/>
          </a:bodyPr>
          <a:lstStyle/>
          <a:p>
            <a:pPr algn="ctr"/>
            <a:r>
              <a:rPr lang="en-GB" sz="1300" b="1" i="1" dirty="0">
                <a:solidFill>
                  <a:schemeClr val="bg1">
                    <a:lumMod val="85000"/>
                  </a:schemeClr>
                </a:solidFill>
                <a:latin typeface="Times New Roman" panose="02020603050405020304" pitchFamily="18" charset="0"/>
                <a:cs typeface="Times New Roman" panose="02020603050405020304" pitchFamily="18" charset="0"/>
              </a:rPr>
              <a:t>September 2020</a:t>
            </a:r>
          </a:p>
        </p:txBody>
      </p:sp>
      <p:sp>
        <p:nvSpPr>
          <p:cNvPr id="22" name="ZoneTexte 21">
            <a:extLst>
              <a:ext uri="{FF2B5EF4-FFF2-40B4-BE49-F238E27FC236}">
                <a16:creationId xmlns:a16="http://schemas.microsoft.com/office/drawing/2014/main" id="{E8F54E51-4143-493F-B75B-05F117E879D1}"/>
              </a:ext>
            </a:extLst>
          </p:cNvPr>
          <p:cNvSpPr txBox="1"/>
          <p:nvPr/>
        </p:nvSpPr>
        <p:spPr>
          <a:xfrm>
            <a:off x="3995936" y="2778551"/>
            <a:ext cx="1080120" cy="492443"/>
          </a:xfrm>
          <a:prstGeom prst="rect">
            <a:avLst/>
          </a:prstGeom>
          <a:noFill/>
        </p:spPr>
        <p:txBody>
          <a:bodyPr wrap="square" rtlCol="0">
            <a:spAutoFit/>
          </a:bodyPr>
          <a:lstStyle/>
          <a:p>
            <a:pPr algn="ctr"/>
            <a:r>
              <a:rPr lang="en-GB" sz="1300" b="1" i="1" dirty="0">
                <a:solidFill>
                  <a:schemeClr val="bg1">
                    <a:lumMod val="85000"/>
                  </a:schemeClr>
                </a:solidFill>
                <a:latin typeface="Times New Roman" panose="02020603050405020304" pitchFamily="18" charset="0"/>
                <a:cs typeface="Times New Roman" panose="02020603050405020304" pitchFamily="18" charset="0"/>
              </a:rPr>
              <a:t>December 2020</a:t>
            </a:r>
          </a:p>
        </p:txBody>
      </p:sp>
      <p:sp>
        <p:nvSpPr>
          <p:cNvPr id="24" name="ZoneTexte 23">
            <a:extLst>
              <a:ext uri="{FF2B5EF4-FFF2-40B4-BE49-F238E27FC236}">
                <a16:creationId xmlns:a16="http://schemas.microsoft.com/office/drawing/2014/main" id="{662A7826-B035-445C-B11A-B67DC25F24FE}"/>
              </a:ext>
            </a:extLst>
          </p:cNvPr>
          <p:cNvSpPr txBox="1"/>
          <p:nvPr/>
        </p:nvSpPr>
        <p:spPr>
          <a:xfrm>
            <a:off x="6372200" y="1466438"/>
            <a:ext cx="1080120" cy="292388"/>
          </a:xfrm>
          <a:prstGeom prst="rect">
            <a:avLst/>
          </a:prstGeom>
          <a:noFill/>
        </p:spPr>
        <p:txBody>
          <a:bodyPr wrap="square" rtlCol="0">
            <a:spAutoFit/>
          </a:bodyPr>
          <a:lstStyle/>
          <a:p>
            <a:pPr algn="ctr"/>
            <a:r>
              <a:rPr lang="en-GB" sz="1300" b="1" i="1" dirty="0">
                <a:solidFill>
                  <a:schemeClr val="bg1">
                    <a:lumMod val="85000"/>
                  </a:schemeClr>
                </a:solidFill>
                <a:latin typeface="Times New Roman" panose="02020603050405020304" pitchFamily="18" charset="0"/>
                <a:cs typeface="Times New Roman" panose="02020603050405020304" pitchFamily="18" charset="0"/>
              </a:rPr>
              <a:t>June 2021</a:t>
            </a:r>
          </a:p>
        </p:txBody>
      </p:sp>
      <p:sp>
        <p:nvSpPr>
          <p:cNvPr id="25" name="ZoneTexte 24">
            <a:extLst>
              <a:ext uri="{FF2B5EF4-FFF2-40B4-BE49-F238E27FC236}">
                <a16:creationId xmlns:a16="http://schemas.microsoft.com/office/drawing/2014/main" id="{5506D66E-CFDB-4917-A6F9-39501FF06B42}"/>
              </a:ext>
            </a:extLst>
          </p:cNvPr>
          <p:cNvSpPr txBox="1"/>
          <p:nvPr/>
        </p:nvSpPr>
        <p:spPr>
          <a:xfrm>
            <a:off x="7668344" y="762327"/>
            <a:ext cx="1080120" cy="492443"/>
          </a:xfrm>
          <a:prstGeom prst="rect">
            <a:avLst/>
          </a:prstGeom>
          <a:noFill/>
        </p:spPr>
        <p:txBody>
          <a:bodyPr wrap="square" rtlCol="0">
            <a:spAutoFit/>
          </a:bodyPr>
          <a:lstStyle/>
          <a:p>
            <a:pPr algn="ctr"/>
            <a:r>
              <a:rPr lang="en-GB" sz="1300" b="1" i="1" dirty="0">
                <a:solidFill>
                  <a:schemeClr val="bg1">
                    <a:lumMod val="85000"/>
                  </a:schemeClr>
                </a:solidFill>
                <a:latin typeface="Times New Roman" panose="02020603050405020304" pitchFamily="18" charset="0"/>
                <a:cs typeface="Times New Roman" panose="02020603050405020304" pitchFamily="18" charset="0"/>
              </a:rPr>
              <a:t>November 2021</a:t>
            </a:r>
          </a:p>
        </p:txBody>
      </p:sp>
      <p:sp>
        <p:nvSpPr>
          <p:cNvPr id="27" name="ZoneTexte 26">
            <a:extLst>
              <a:ext uri="{FF2B5EF4-FFF2-40B4-BE49-F238E27FC236}">
                <a16:creationId xmlns:a16="http://schemas.microsoft.com/office/drawing/2014/main" id="{B170439F-2E27-4DC7-A195-D8BA562236AC}"/>
              </a:ext>
            </a:extLst>
          </p:cNvPr>
          <p:cNvSpPr txBox="1"/>
          <p:nvPr/>
        </p:nvSpPr>
        <p:spPr>
          <a:xfrm>
            <a:off x="258561" y="5791274"/>
            <a:ext cx="1217095" cy="646331"/>
          </a:xfrm>
          <a:prstGeom prst="rect">
            <a:avLst/>
          </a:prstGeom>
          <a:noFill/>
        </p:spPr>
        <p:txBody>
          <a:bodyPr wrap="square" rtlCol="0">
            <a:spAutoFit/>
          </a:bodyPr>
          <a:lstStyle/>
          <a:p>
            <a:r>
              <a:rPr lang="en-GB" sz="1200" dirty="0">
                <a:solidFill>
                  <a:schemeClr val="bg1">
                    <a:lumMod val="85000"/>
                  </a:schemeClr>
                </a:solidFill>
              </a:rPr>
              <a:t>Official request </a:t>
            </a:r>
            <a:r>
              <a:rPr lang="en-GB" sz="1200" dirty="0" err="1">
                <a:solidFill>
                  <a:schemeClr val="bg1">
                    <a:lumMod val="85000"/>
                  </a:schemeClr>
                </a:solidFill>
              </a:rPr>
              <a:t>subbmited</a:t>
            </a:r>
            <a:r>
              <a:rPr lang="en-GB" sz="1200" dirty="0">
                <a:solidFill>
                  <a:schemeClr val="bg1">
                    <a:lumMod val="85000"/>
                  </a:schemeClr>
                </a:solidFill>
              </a:rPr>
              <a:t> to the EU </a:t>
            </a:r>
          </a:p>
        </p:txBody>
      </p:sp>
      <p:sp>
        <p:nvSpPr>
          <p:cNvPr id="29" name="ZoneTexte 28">
            <a:extLst>
              <a:ext uri="{FF2B5EF4-FFF2-40B4-BE49-F238E27FC236}">
                <a16:creationId xmlns:a16="http://schemas.microsoft.com/office/drawing/2014/main" id="{7842934A-0D29-42A1-A745-A9EF2211C0BC}"/>
              </a:ext>
            </a:extLst>
          </p:cNvPr>
          <p:cNvSpPr txBox="1"/>
          <p:nvPr/>
        </p:nvSpPr>
        <p:spPr>
          <a:xfrm>
            <a:off x="4067944" y="3584571"/>
            <a:ext cx="1217095" cy="1015663"/>
          </a:xfrm>
          <a:prstGeom prst="rect">
            <a:avLst/>
          </a:prstGeom>
          <a:noFill/>
        </p:spPr>
        <p:txBody>
          <a:bodyPr wrap="square" rtlCol="0">
            <a:spAutoFit/>
          </a:bodyPr>
          <a:lstStyle/>
          <a:p>
            <a:r>
              <a:rPr lang="en-GB" sz="1200" dirty="0">
                <a:solidFill>
                  <a:schemeClr val="bg1">
                    <a:lumMod val="85000"/>
                  </a:schemeClr>
                </a:solidFill>
              </a:rPr>
              <a:t>Evaluation of the proposal by the EC + </a:t>
            </a:r>
            <a:r>
              <a:rPr lang="en-GB" sz="1200" dirty="0" err="1">
                <a:solidFill>
                  <a:schemeClr val="bg1">
                    <a:lumMod val="85000"/>
                  </a:schemeClr>
                </a:solidFill>
              </a:rPr>
              <a:t>recieving</a:t>
            </a:r>
            <a:r>
              <a:rPr lang="en-GB" sz="1200" dirty="0">
                <a:solidFill>
                  <a:schemeClr val="bg1">
                    <a:lumMod val="85000"/>
                  </a:schemeClr>
                </a:solidFill>
              </a:rPr>
              <a:t> the acceptance note </a:t>
            </a:r>
          </a:p>
        </p:txBody>
      </p:sp>
      <p:sp>
        <p:nvSpPr>
          <p:cNvPr id="30" name="ZoneTexte 29">
            <a:extLst>
              <a:ext uri="{FF2B5EF4-FFF2-40B4-BE49-F238E27FC236}">
                <a16:creationId xmlns:a16="http://schemas.microsoft.com/office/drawing/2014/main" id="{D2BBD2D6-61FB-4E1D-BE78-5FF1049B118C}"/>
              </a:ext>
            </a:extLst>
          </p:cNvPr>
          <p:cNvSpPr txBox="1"/>
          <p:nvPr/>
        </p:nvSpPr>
        <p:spPr>
          <a:xfrm>
            <a:off x="5364088" y="2982962"/>
            <a:ext cx="1368152" cy="1261884"/>
          </a:xfrm>
          <a:prstGeom prst="rect">
            <a:avLst/>
          </a:prstGeom>
          <a:noFill/>
        </p:spPr>
        <p:txBody>
          <a:bodyPr wrap="square" rtlCol="0">
            <a:spAutoFit/>
          </a:bodyPr>
          <a:lstStyle/>
          <a:p>
            <a:r>
              <a:rPr lang="en-GB" sz="1900" dirty="0"/>
              <a:t>Signature of the Grant Agreement </a:t>
            </a:r>
          </a:p>
        </p:txBody>
      </p:sp>
      <p:sp>
        <p:nvSpPr>
          <p:cNvPr id="31" name="ZoneTexte 30">
            <a:extLst>
              <a:ext uri="{FF2B5EF4-FFF2-40B4-BE49-F238E27FC236}">
                <a16:creationId xmlns:a16="http://schemas.microsoft.com/office/drawing/2014/main" id="{71F995F5-7408-4753-A610-1A182E29CF93}"/>
              </a:ext>
            </a:extLst>
          </p:cNvPr>
          <p:cNvSpPr txBox="1"/>
          <p:nvPr/>
        </p:nvSpPr>
        <p:spPr>
          <a:xfrm>
            <a:off x="6595265" y="2192615"/>
            <a:ext cx="1217095" cy="646331"/>
          </a:xfrm>
          <a:prstGeom prst="rect">
            <a:avLst/>
          </a:prstGeom>
          <a:noFill/>
        </p:spPr>
        <p:txBody>
          <a:bodyPr wrap="square" rtlCol="0">
            <a:spAutoFit/>
          </a:bodyPr>
          <a:lstStyle/>
          <a:p>
            <a:r>
              <a:rPr lang="en-GB" sz="1200" dirty="0">
                <a:solidFill>
                  <a:schemeClr val="bg1">
                    <a:lumMod val="85000"/>
                  </a:schemeClr>
                </a:solidFill>
              </a:rPr>
              <a:t>Internal kick-off meeting + start of the activities </a:t>
            </a:r>
          </a:p>
        </p:txBody>
      </p:sp>
      <p:sp>
        <p:nvSpPr>
          <p:cNvPr id="32" name="ZoneTexte 31">
            <a:extLst>
              <a:ext uri="{FF2B5EF4-FFF2-40B4-BE49-F238E27FC236}">
                <a16:creationId xmlns:a16="http://schemas.microsoft.com/office/drawing/2014/main" id="{DBB1E647-D4AF-4BF5-8984-CC345E66CF5B}"/>
              </a:ext>
            </a:extLst>
          </p:cNvPr>
          <p:cNvSpPr txBox="1"/>
          <p:nvPr/>
        </p:nvSpPr>
        <p:spPr>
          <a:xfrm>
            <a:off x="7675385" y="1542802"/>
            <a:ext cx="1217095" cy="276999"/>
          </a:xfrm>
          <a:prstGeom prst="rect">
            <a:avLst/>
          </a:prstGeom>
          <a:noFill/>
        </p:spPr>
        <p:txBody>
          <a:bodyPr wrap="square" rtlCol="0">
            <a:spAutoFit/>
          </a:bodyPr>
          <a:lstStyle/>
          <a:p>
            <a:r>
              <a:rPr lang="en-GB" sz="1200" dirty="0">
                <a:solidFill>
                  <a:schemeClr val="bg1">
                    <a:lumMod val="85000"/>
                  </a:schemeClr>
                </a:solidFill>
              </a:rPr>
              <a:t>Kick-off Event  </a:t>
            </a:r>
          </a:p>
        </p:txBody>
      </p:sp>
      <p:sp>
        <p:nvSpPr>
          <p:cNvPr id="43" name="Rectangle : coins arrondis 42">
            <a:extLst>
              <a:ext uri="{FF2B5EF4-FFF2-40B4-BE49-F238E27FC236}">
                <a16:creationId xmlns:a16="http://schemas.microsoft.com/office/drawing/2014/main" id="{B67D6D7C-D2A8-4B82-AAFE-86B428FE3B0B}"/>
              </a:ext>
            </a:extLst>
          </p:cNvPr>
          <p:cNvSpPr/>
          <p:nvPr/>
        </p:nvSpPr>
        <p:spPr>
          <a:xfrm>
            <a:off x="1403648" y="4207098"/>
            <a:ext cx="1368152" cy="576064"/>
          </a:xfrm>
          <a:prstGeom prst="roundRect">
            <a:avLst/>
          </a:prstGeom>
          <a:solidFill>
            <a:schemeClr val="bg1">
              <a:lumMod val="95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sp>
        <p:nvSpPr>
          <p:cNvPr id="44" name="ZoneTexte 43">
            <a:extLst>
              <a:ext uri="{FF2B5EF4-FFF2-40B4-BE49-F238E27FC236}">
                <a16:creationId xmlns:a16="http://schemas.microsoft.com/office/drawing/2014/main" id="{30C8B79C-7E9B-4187-81A2-391F42DAFB0B}"/>
              </a:ext>
            </a:extLst>
          </p:cNvPr>
          <p:cNvSpPr txBox="1"/>
          <p:nvPr/>
        </p:nvSpPr>
        <p:spPr>
          <a:xfrm>
            <a:off x="1619672" y="5071194"/>
            <a:ext cx="1217095" cy="830997"/>
          </a:xfrm>
          <a:prstGeom prst="rect">
            <a:avLst/>
          </a:prstGeom>
          <a:noFill/>
        </p:spPr>
        <p:txBody>
          <a:bodyPr wrap="square" rtlCol="0">
            <a:spAutoFit/>
          </a:bodyPr>
          <a:lstStyle/>
          <a:p>
            <a:r>
              <a:rPr lang="en-GB" sz="1200" dirty="0">
                <a:solidFill>
                  <a:schemeClr val="bg1">
                    <a:lumMod val="85000"/>
                  </a:schemeClr>
                </a:solidFill>
              </a:rPr>
              <a:t>Open of H2020-IBA-SwafS-EURAXESS-TN-2020 Call </a:t>
            </a:r>
          </a:p>
        </p:txBody>
      </p:sp>
      <p:sp>
        <p:nvSpPr>
          <p:cNvPr id="45" name="ZoneTexte 44">
            <a:extLst>
              <a:ext uri="{FF2B5EF4-FFF2-40B4-BE49-F238E27FC236}">
                <a16:creationId xmlns:a16="http://schemas.microsoft.com/office/drawing/2014/main" id="{EEAF3CF9-01A9-4966-AB3D-FAB79B30D707}"/>
              </a:ext>
            </a:extLst>
          </p:cNvPr>
          <p:cNvSpPr txBox="1"/>
          <p:nvPr/>
        </p:nvSpPr>
        <p:spPr>
          <a:xfrm>
            <a:off x="1547664" y="4290719"/>
            <a:ext cx="1080120" cy="492443"/>
          </a:xfrm>
          <a:prstGeom prst="rect">
            <a:avLst/>
          </a:prstGeom>
          <a:noFill/>
        </p:spPr>
        <p:txBody>
          <a:bodyPr wrap="square" rtlCol="0">
            <a:spAutoFit/>
          </a:bodyPr>
          <a:lstStyle/>
          <a:p>
            <a:pPr algn="ctr"/>
            <a:r>
              <a:rPr lang="en-GB" sz="1300" b="1" i="1" dirty="0">
                <a:solidFill>
                  <a:schemeClr val="bg1">
                    <a:lumMod val="85000"/>
                  </a:schemeClr>
                </a:solidFill>
                <a:latin typeface="Times New Roman" panose="02020603050405020304" pitchFamily="18" charset="0"/>
                <a:cs typeface="Times New Roman" panose="02020603050405020304" pitchFamily="18" charset="0"/>
              </a:rPr>
              <a:t>September 2020</a:t>
            </a:r>
          </a:p>
        </p:txBody>
      </p:sp>
      <p:cxnSp>
        <p:nvCxnSpPr>
          <p:cNvPr id="46" name="Connecteur droit 45">
            <a:extLst>
              <a:ext uri="{FF2B5EF4-FFF2-40B4-BE49-F238E27FC236}">
                <a16:creationId xmlns:a16="http://schemas.microsoft.com/office/drawing/2014/main" id="{276F45A1-8FF8-4D4C-83BF-D2EEB9C5B315}"/>
              </a:ext>
            </a:extLst>
          </p:cNvPr>
          <p:cNvCxnSpPr>
            <a:cxnSpLocks/>
          </p:cNvCxnSpPr>
          <p:nvPr/>
        </p:nvCxnSpPr>
        <p:spPr>
          <a:xfrm>
            <a:off x="2123728" y="4783162"/>
            <a:ext cx="0" cy="288032"/>
          </a:xfrm>
          <a:prstGeom prst="line">
            <a:avLst/>
          </a:prstGeom>
          <a:ln w="381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51" name="Rectangle : coins arrondis 50">
            <a:extLst>
              <a:ext uri="{FF2B5EF4-FFF2-40B4-BE49-F238E27FC236}">
                <a16:creationId xmlns:a16="http://schemas.microsoft.com/office/drawing/2014/main" id="{2ED60635-A001-4C19-8C33-3CC2950C17E2}"/>
              </a:ext>
            </a:extLst>
          </p:cNvPr>
          <p:cNvSpPr/>
          <p:nvPr/>
        </p:nvSpPr>
        <p:spPr>
          <a:xfrm>
            <a:off x="2699792" y="3487018"/>
            <a:ext cx="1368152" cy="576064"/>
          </a:xfrm>
          <a:prstGeom prst="roundRect">
            <a:avLst/>
          </a:prstGeom>
          <a:solidFill>
            <a:schemeClr val="bg1">
              <a:lumMod val="95000"/>
            </a:schemeClr>
          </a:solid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sp>
        <p:nvSpPr>
          <p:cNvPr id="52" name="ZoneTexte 51">
            <a:extLst>
              <a:ext uri="{FF2B5EF4-FFF2-40B4-BE49-F238E27FC236}">
                <a16:creationId xmlns:a16="http://schemas.microsoft.com/office/drawing/2014/main" id="{C0B2E4EE-1532-4C3F-9EE4-B86D18AB41C4}"/>
              </a:ext>
            </a:extLst>
          </p:cNvPr>
          <p:cNvSpPr txBox="1"/>
          <p:nvPr/>
        </p:nvSpPr>
        <p:spPr>
          <a:xfrm>
            <a:off x="2843808" y="3570639"/>
            <a:ext cx="1080120" cy="492443"/>
          </a:xfrm>
          <a:prstGeom prst="rect">
            <a:avLst/>
          </a:prstGeom>
          <a:noFill/>
        </p:spPr>
        <p:txBody>
          <a:bodyPr wrap="square" rtlCol="0">
            <a:spAutoFit/>
          </a:bodyPr>
          <a:lstStyle/>
          <a:p>
            <a:pPr algn="ctr"/>
            <a:r>
              <a:rPr lang="en-GB" sz="1300" b="1" i="1" dirty="0">
                <a:solidFill>
                  <a:schemeClr val="bg1">
                    <a:lumMod val="85000"/>
                  </a:schemeClr>
                </a:solidFill>
                <a:latin typeface="Times New Roman" panose="02020603050405020304" pitchFamily="18" charset="0"/>
                <a:cs typeface="Times New Roman" panose="02020603050405020304" pitchFamily="18" charset="0"/>
              </a:rPr>
              <a:t>October 2020</a:t>
            </a:r>
          </a:p>
        </p:txBody>
      </p:sp>
      <p:sp>
        <p:nvSpPr>
          <p:cNvPr id="53" name="ZoneTexte 52">
            <a:extLst>
              <a:ext uri="{FF2B5EF4-FFF2-40B4-BE49-F238E27FC236}">
                <a16:creationId xmlns:a16="http://schemas.microsoft.com/office/drawing/2014/main" id="{D195A97F-5DAB-417D-BF87-5F3D1109A760}"/>
              </a:ext>
            </a:extLst>
          </p:cNvPr>
          <p:cNvSpPr txBox="1"/>
          <p:nvPr/>
        </p:nvSpPr>
        <p:spPr>
          <a:xfrm>
            <a:off x="2922857" y="4446929"/>
            <a:ext cx="1217095" cy="1200329"/>
          </a:xfrm>
          <a:prstGeom prst="rect">
            <a:avLst/>
          </a:prstGeom>
          <a:noFill/>
        </p:spPr>
        <p:txBody>
          <a:bodyPr wrap="square" rtlCol="0">
            <a:spAutoFit/>
          </a:bodyPr>
          <a:lstStyle/>
          <a:p>
            <a:r>
              <a:rPr lang="en-GB" sz="1200" dirty="0">
                <a:solidFill>
                  <a:schemeClr val="bg1">
                    <a:lumMod val="85000"/>
                  </a:schemeClr>
                </a:solidFill>
              </a:rPr>
              <a:t>Submission of the proposal of  the Tunisian EURAXESS Network – TEN Project</a:t>
            </a:r>
          </a:p>
        </p:txBody>
      </p:sp>
      <p:cxnSp>
        <p:nvCxnSpPr>
          <p:cNvPr id="54" name="Connecteur droit 53">
            <a:extLst>
              <a:ext uri="{FF2B5EF4-FFF2-40B4-BE49-F238E27FC236}">
                <a16:creationId xmlns:a16="http://schemas.microsoft.com/office/drawing/2014/main" id="{432C3BC8-DCD7-4119-A67F-341B3F876F0D}"/>
              </a:ext>
            </a:extLst>
          </p:cNvPr>
          <p:cNvCxnSpPr>
            <a:cxnSpLocks/>
          </p:cNvCxnSpPr>
          <p:nvPr/>
        </p:nvCxnSpPr>
        <p:spPr>
          <a:xfrm>
            <a:off x="3347864" y="4063082"/>
            <a:ext cx="0" cy="288032"/>
          </a:xfrm>
          <a:prstGeom prst="line">
            <a:avLst/>
          </a:prstGeom>
          <a:ln w="381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F223F41E-000C-412F-86F4-6C643CA2EB9E}"/>
              </a:ext>
            </a:extLst>
          </p:cNvPr>
          <p:cNvSpPr txBox="1"/>
          <p:nvPr/>
        </p:nvSpPr>
        <p:spPr>
          <a:xfrm>
            <a:off x="5292080" y="1974850"/>
            <a:ext cx="1080120" cy="646331"/>
          </a:xfrm>
          <a:prstGeom prst="rect">
            <a:avLst/>
          </a:prstGeom>
          <a:noFill/>
        </p:spPr>
        <p:txBody>
          <a:bodyPr wrap="square" rtlCol="0">
            <a:spAutoFit/>
          </a:bodyPr>
          <a:lstStyle/>
          <a:p>
            <a:pPr algn="ctr"/>
            <a:r>
              <a:rPr lang="en-GB" b="1" i="1" dirty="0">
                <a:solidFill>
                  <a:schemeClr val="bg1"/>
                </a:solidFill>
                <a:latin typeface="Times New Roman" panose="02020603050405020304" pitchFamily="18" charset="0"/>
                <a:cs typeface="Times New Roman" panose="02020603050405020304" pitchFamily="18" charset="0"/>
              </a:rPr>
              <a:t>April 2021 </a:t>
            </a:r>
          </a:p>
        </p:txBody>
      </p:sp>
      <p:cxnSp>
        <p:nvCxnSpPr>
          <p:cNvPr id="47" name="Connecteur droit 46">
            <a:extLst>
              <a:ext uri="{FF2B5EF4-FFF2-40B4-BE49-F238E27FC236}">
                <a16:creationId xmlns:a16="http://schemas.microsoft.com/office/drawing/2014/main" id="{AABBC824-13AD-4A56-A286-AD30FBA8B099}"/>
              </a:ext>
            </a:extLst>
          </p:cNvPr>
          <p:cNvCxnSpPr>
            <a:cxnSpLocks/>
          </p:cNvCxnSpPr>
          <p:nvPr/>
        </p:nvCxnSpPr>
        <p:spPr>
          <a:xfrm>
            <a:off x="5868144" y="2622922"/>
            <a:ext cx="0" cy="288032"/>
          </a:xfrm>
          <a:prstGeom prst="line">
            <a:avLst/>
          </a:prstGeom>
          <a:ln w="12700">
            <a:solidFill>
              <a:srgbClr val="A41E5B"/>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6A1D934C-E611-4D1D-995B-E1577E180EBB}"/>
              </a:ext>
            </a:extLst>
          </p:cNvPr>
          <p:cNvSpPr>
            <a:spLocks noGrp="1"/>
          </p:cNvSpPr>
          <p:nvPr>
            <p:ph type="sldNum" sz="quarter" idx="12"/>
          </p:nvPr>
        </p:nvSpPr>
        <p:spPr>
          <a:xfrm>
            <a:off x="6553200" y="5910312"/>
            <a:ext cx="2133600" cy="365125"/>
          </a:xfrm>
        </p:spPr>
        <p:txBody>
          <a:bodyPr/>
          <a:lstStyle/>
          <a:p>
            <a:fld id="{BB32EA61-9760-41C5-83AB-2C5B0A6F1671}" type="slidenum">
              <a:rPr lang="en-GB" smtClean="0"/>
              <a:pPr/>
              <a:t>13</a:t>
            </a:fld>
            <a:endParaRPr lang="en-GB" dirty="0"/>
          </a:p>
        </p:txBody>
      </p:sp>
      <p:cxnSp>
        <p:nvCxnSpPr>
          <p:cNvPr id="57" name="Connecteur droit avec flèche 56">
            <a:extLst>
              <a:ext uri="{FF2B5EF4-FFF2-40B4-BE49-F238E27FC236}">
                <a16:creationId xmlns:a16="http://schemas.microsoft.com/office/drawing/2014/main" id="{C842A38B-FFBA-41C5-BCF0-C3F052BCF1C4}"/>
              </a:ext>
            </a:extLst>
          </p:cNvPr>
          <p:cNvCxnSpPr>
            <a:cxnSpLocks/>
          </p:cNvCxnSpPr>
          <p:nvPr/>
        </p:nvCxnSpPr>
        <p:spPr>
          <a:xfrm flipV="1">
            <a:off x="258561" y="1789366"/>
            <a:ext cx="4601471" cy="28108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aphicFrame>
        <p:nvGraphicFramePr>
          <p:cNvPr id="58" name="Espace réservé du contenu 23">
            <a:extLst>
              <a:ext uri="{FF2B5EF4-FFF2-40B4-BE49-F238E27FC236}">
                <a16:creationId xmlns:a16="http://schemas.microsoft.com/office/drawing/2014/main" id="{50504289-7707-4B88-AFD4-0AAF70A0559B}"/>
              </a:ext>
            </a:extLst>
          </p:cNvPr>
          <p:cNvGraphicFramePr>
            <a:graphicFrameLocks/>
          </p:cNvGraphicFramePr>
          <p:nvPr>
            <p:extLst>
              <p:ext uri="{D42A27DB-BD31-4B8C-83A1-F6EECF244321}">
                <p14:modId xmlns:p14="http://schemas.microsoft.com/office/powerpoint/2010/main" val="1746147979"/>
              </p:ext>
            </p:extLst>
          </p:nvPr>
        </p:nvGraphicFramePr>
        <p:xfrm>
          <a:off x="-20115" y="6411823"/>
          <a:ext cx="896448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9"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EB65940C-5164-4C31-B9F7-460929E6CE19}"/>
              </a:ext>
            </a:extLst>
          </p:cNvPr>
          <p:cNvPicPr>
            <a:picLocks noChangeAspect="1" noChangeArrowheads="1"/>
          </p:cNvPicPr>
          <p:nvPr/>
        </p:nvPicPr>
        <p:blipFill rotWithShape="1">
          <a:blip r:embed="rId8" cstate="print"/>
          <a:srcRect b="18334"/>
          <a:stretch/>
        </p:blipFill>
        <p:spPr bwMode="auto">
          <a:xfrm>
            <a:off x="54297" y="41863"/>
            <a:ext cx="1711647" cy="794849"/>
          </a:xfrm>
          <a:prstGeom prst="rect">
            <a:avLst/>
          </a:prstGeom>
          <a:noFill/>
        </p:spPr>
      </p:pic>
      <p:pic>
        <p:nvPicPr>
          <p:cNvPr id="60" name="Picture 10" descr="About EGN - EGN">
            <a:extLst>
              <a:ext uri="{FF2B5EF4-FFF2-40B4-BE49-F238E27FC236}">
                <a16:creationId xmlns:a16="http://schemas.microsoft.com/office/drawing/2014/main" id="{51E08D7F-53D9-49ED-8313-0BCE03AE9A64}"/>
              </a:ext>
            </a:extLst>
          </p:cNvPr>
          <p:cNvPicPr>
            <a:picLocks noChangeAspect="1" noChangeArrowheads="1"/>
          </p:cNvPicPr>
          <p:nvPr/>
        </p:nvPicPr>
        <p:blipFill>
          <a:blip r:embed="rId9" cstate="print"/>
          <a:srcRect/>
          <a:stretch>
            <a:fillRect/>
          </a:stretch>
        </p:blipFill>
        <p:spPr bwMode="auto">
          <a:xfrm>
            <a:off x="7655966" y="155859"/>
            <a:ext cx="1236514" cy="342044"/>
          </a:xfrm>
          <a:prstGeom prst="rect">
            <a:avLst/>
          </a:prstGeom>
          <a:noFill/>
        </p:spPr>
      </p:pic>
      <p:pic>
        <p:nvPicPr>
          <p:cNvPr id="61" name="Image 60">
            <a:extLst>
              <a:ext uri="{FF2B5EF4-FFF2-40B4-BE49-F238E27FC236}">
                <a16:creationId xmlns:a16="http://schemas.microsoft.com/office/drawing/2014/main" id="{92C1BA23-308C-4B85-87F9-57A8DAE93DFE}"/>
              </a:ext>
            </a:extLst>
          </p:cNvPr>
          <p:cNvPicPr>
            <a:picLocks noChangeAspect="1"/>
          </p:cNvPicPr>
          <p:nvPr/>
        </p:nvPicPr>
        <p:blipFill rotWithShape="1">
          <a:blip r:embed="rId10">
            <a:extLst>
              <a:ext uri="{28A0092B-C50C-407E-A947-70E740481C1C}">
                <a14:useLocalDpi xmlns:a14="http://schemas.microsoft.com/office/drawing/2010/main" val="0"/>
              </a:ext>
            </a:extLst>
          </a:blip>
          <a:srcRect l="23482" t="27826" r="20739" b="28740"/>
          <a:stretch/>
        </p:blipFill>
        <p:spPr>
          <a:xfrm>
            <a:off x="5244378" y="27518"/>
            <a:ext cx="1224136" cy="953210"/>
          </a:xfrm>
          <a:prstGeom prst="rect">
            <a:avLst/>
          </a:prstGeom>
        </p:spPr>
      </p:pic>
      <p:pic>
        <p:nvPicPr>
          <p:cNvPr id="62" name="Picture 8" descr="Peut être une image de texte qui dit ’Horizon Tunisia Europe’">
            <a:extLst>
              <a:ext uri="{FF2B5EF4-FFF2-40B4-BE49-F238E27FC236}">
                <a16:creationId xmlns:a16="http://schemas.microsoft.com/office/drawing/2014/main" id="{9FDDFBAD-A1AC-44AC-840D-4EE6E10150B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8170" b="24120"/>
          <a:stretch/>
        </p:blipFill>
        <p:spPr bwMode="auto">
          <a:xfrm>
            <a:off x="2410417" y="-9811"/>
            <a:ext cx="1466850" cy="846523"/>
          </a:xfrm>
          <a:prstGeom prst="rect">
            <a:avLst/>
          </a:prstGeom>
          <a:noFill/>
          <a:extLst>
            <a:ext uri="{909E8E84-426E-40DD-AFC4-6F175D3DCCD1}">
              <a14:hiddenFill xmlns:a14="http://schemas.microsoft.com/office/drawing/2010/main">
                <a:solidFill>
                  <a:srgbClr val="FFFFFF"/>
                </a:solidFill>
              </a14:hiddenFill>
            </a:ext>
          </a:extLst>
        </p:spPr>
      </p:pic>
      <p:sp>
        <p:nvSpPr>
          <p:cNvPr id="64" name="ZoneTexte 63">
            <a:extLst>
              <a:ext uri="{FF2B5EF4-FFF2-40B4-BE49-F238E27FC236}">
                <a16:creationId xmlns:a16="http://schemas.microsoft.com/office/drawing/2014/main" id="{3FFFA5FC-B3A2-4CFF-9008-8A44B97E139C}"/>
              </a:ext>
            </a:extLst>
          </p:cNvPr>
          <p:cNvSpPr txBox="1"/>
          <p:nvPr/>
        </p:nvSpPr>
        <p:spPr>
          <a:xfrm rot="19742464">
            <a:off x="-84163" y="2389415"/>
            <a:ext cx="4680519" cy="830997"/>
          </a:xfrm>
          <a:prstGeom prst="rect">
            <a:avLst/>
          </a:prstGeom>
          <a:noFill/>
        </p:spPr>
        <p:txBody>
          <a:bodyPr wrap="square" rtlCol="0">
            <a:spAutoFit/>
          </a:bodyPr>
          <a:lstStyle/>
          <a:p>
            <a:pPr algn="ctr"/>
            <a:r>
              <a:rPr lang="fr-FR" sz="2400" b="1" dirty="0"/>
              <a:t>Timeline of the </a:t>
            </a:r>
            <a:r>
              <a:rPr lang="fr-FR" sz="2400" b="1" dirty="0" err="1"/>
              <a:t>Tunisian</a:t>
            </a:r>
            <a:r>
              <a:rPr lang="fr-FR" sz="2400" b="1" dirty="0"/>
              <a:t> EURAXESS Network – TEN Project - </a:t>
            </a:r>
          </a:p>
        </p:txBody>
      </p:sp>
    </p:spTree>
    <p:extLst>
      <p:ext uri="{BB962C8B-B14F-4D97-AF65-F5344CB8AC3E}">
        <p14:creationId xmlns:p14="http://schemas.microsoft.com/office/powerpoint/2010/main" val="2468054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59D47-DA4D-478C-8008-2D3EABBBBD11}"/>
              </a:ext>
            </a:extLst>
          </p:cNvPr>
          <p:cNvSpPr>
            <a:spLocks noGrp="1"/>
          </p:cNvSpPr>
          <p:nvPr>
            <p:ph type="title"/>
          </p:nvPr>
        </p:nvSpPr>
        <p:spPr>
          <a:xfrm>
            <a:off x="529208" y="348387"/>
            <a:ext cx="8229600" cy="1143000"/>
          </a:xfrm>
        </p:spPr>
        <p:txBody>
          <a:bodyPr>
            <a:normAutofit fontScale="90000"/>
          </a:bodyPr>
          <a:lstStyle/>
          <a:p>
            <a:br>
              <a:rPr lang="fr-FR" dirty="0"/>
            </a:br>
            <a:endParaRPr lang="fr-FR" dirty="0"/>
          </a:p>
        </p:txBody>
      </p:sp>
      <p:sp>
        <p:nvSpPr>
          <p:cNvPr id="16" name="Rectangle : coins arrondis 15">
            <a:extLst>
              <a:ext uri="{FF2B5EF4-FFF2-40B4-BE49-F238E27FC236}">
                <a16:creationId xmlns:a16="http://schemas.microsoft.com/office/drawing/2014/main" id="{DE893602-9C4D-4E58-8D80-A937ECE93170}"/>
              </a:ext>
            </a:extLst>
          </p:cNvPr>
          <p:cNvSpPr/>
          <p:nvPr/>
        </p:nvSpPr>
        <p:spPr>
          <a:xfrm>
            <a:off x="251520" y="4942909"/>
            <a:ext cx="1368152" cy="576064"/>
          </a:xfrm>
          <a:prstGeom prst="roundRect">
            <a:avLst/>
          </a:prstGeom>
          <a:solidFill>
            <a:schemeClr val="bg1">
              <a:lumMod val="95000"/>
            </a:schemeClr>
          </a:solid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26" name="Connecteur droit 25">
            <a:extLst>
              <a:ext uri="{FF2B5EF4-FFF2-40B4-BE49-F238E27FC236}">
                <a16:creationId xmlns:a16="http://schemas.microsoft.com/office/drawing/2014/main" id="{81AFA764-C45C-43B0-8EFF-38702CEA3CD0}"/>
              </a:ext>
            </a:extLst>
          </p:cNvPr>
          <p:cNvCxnSpPr>
            <a:cxnSpLocks/>
          </p:cNvCxnSpPr>
          <p:nvPr/>
        </p:nvCxnSpPr>
        <p:spPr>
          <a:xfrm>
            <a:off x="971600" y="5518973"/>
            <a:ext cx="0" cy="288032"/>
          </a:xfrm>
          <a:prstGeom prst="line">
            <a:avLst/>
          </a:prstGeom>
          <a:ln w="381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33" name="Rectangle : coins arrondis 32">
            <a:extLst>
              <a:ext uri="{FF2B5EF4-FFF2-40B4-BE49-F238E27FC236}">
                <a16:creationId xmlns:a16="http://schemas.microsoft.com/office/drawing/2014/main" id="{12DEF5A5-D0D0-44C4-878A-38EF40F1D648}"/>
              </a:ext>
            </a:extLst>
          </p:cNvPr>
          <p:cNvSpPr/>
          <p:nvPr/>
        </p:nvSpPr>
        <p:spPr>
          <a:xfrm>
            <a:off x="1475656" y="4222829"/>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4" name="Connecteur droit 33">
            <a:extLst>
              <a:ext uri="{FF2B5EF4-FFF2-40B4-BE49-F238E27FC236}">
                <a16:creationId xmlns:a16="http://schemas.microsoft.com/office/drawing/2014/main" id="{22E49EFD-EC0D-4743-B4D8-CFAD597EADAC}"/>
              </a:ext>
            </a:extLst>
          </p:cNvPr>
          <p:cNvCxnSpPr>
            <a:cxnSpLocks/>
            <a:stCxn id="33" idx="2"/>
          </p:cNvCxnSpPr>
          <p:nvPr/>
        </p:nvCxnSpPr>
        <p:spPr>
          <a:xfrm>
            <a:off x="2159732" y="4798893"/>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7" name="Rectangle : coins arrondis 36">
            <a:extLst>
              <a:ext uri="{FF2B5EF4-FFF2-40B4-BE49-F238E27FC236}">
                <a16:creationId xmlns:a16="http://schemas.microsoft.com/office/drawing/2014/main" id="{C0133A3A-57BA-4D6A-90EA-E2D9D831D070}"/>
              </a:ext>
            </a:extLst>
          </p:cNvPr>
          <p:cNvSpPr/>
          <p:nvPr/>
        </p:nvSpPr>
        <p:spPr>
          <a:xfrm>
            <a:off x="3923928" y="2710661"/>
            <a:ext cx="1368152" cy="576064"/>
          </a:xfrm>
          <a:prstGeom prst="roundRect">
            <a:avLst/>
          </a:prstGeom>
          <a:solidFill>
            <a:schemeClr val="bg1">
              <a:lumMod val="95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8" name="Connecteur droit 37">
            <a:extLst>
              <a:ext uri="{FF2B5EF4-FFF2-40B4-BE49-F238E27FC236}">
                <a16:creationId xmlns:a16="http://schemas.microsoft.com/office/drawing/2014/main" id="{CC2BC688-BAAF-469A-97B0-296257573B0B}"/>
              </a:ext>
            </a:extLst>
          </p:cNvPr>
          <p:cNvCxnSpPr>
            <a:cxnSpLocks/>
            <a:stCxn id="37" idx="2"/>
          </p:cNvCxnSpPr>
          <p:nvPr/>
        </p:nvCxnSpPr>
        <p:spPr>
          <a:xfrm>
            <a:off x="4608004" y="3286725"/>
            <a:ext cx="0" cy="288032"/>
          </a:xfrm>
          <a:prstGeom prst="line">
            <a:avLst/>
          </a:prstGeom>
          <a:ln w="127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39" name="Rectangle : coins arrondis 38">
            <a:extLst>
              <a:ext uri="{FF2B5EF4-FFF2-40B4-BE49-F238E27FC236}">
                <a16:creationId xmlns:a16="http://schemas.microsoft.com/office/drawing/2014/main" id="{3B049E62-7751-4446-BBDC-A6548885C959}"/>
              </a:ext>
            </a:extLst>
          </p:cNvPr>
          <p:cNvSpPr/>
          <p:nvPr/>
        </p:nvSpPr>
        <p:spPr>
          <a:xfrm>
            <a:off x="5220072" y="2062589"/>
            <a:ext cx="1368152" cy="576064"/>
          </a:xfrm>
          <a:prstGeom prst="roundRect">
            <a:avLst/>
          </a:prstGeom>
          <a:solidFill>
            <a:schemeClr val="bg1">
              <a:lumMod val="95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40" name="Connecteur droit 39">
            <a:extLst>
              <a:ext uri="{FF2B5EF4-FFF2-40B4-BE49-F238E27FC236}">
                <a16:creationId xmlns:a16="http://schemas.microsoft.com/office/drawing/2014/main" id="{B3857560-11D2-4848-A3DF-9710877EF4B0}"/>
              </a:ext>
            </a:extLst>
          </p:cNvPr>
          <p:cNvCxnSpPr>
            <a:cxnSpLocks/>
            <a:stCxn id="39" idx="2"/>
          </p:cNvCxnSpPr>
          <p:nvPr/>
        </p:nvCxnSpPr>
        <p:spPr>
          <a:xfrm>
            <a:off x="5904148" y="2638653"/>
            <a:ext cx="0" cy="288032"/>
          </a:xfrm>
          <a:prstGeom prst="line">
            <a:avLst/>
          </a:prstGeom>
          <a:ln w="1270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41" name="Rectangle : coins arrondis 40">
            <a:extLst>
              <a:ext uri="{FF2B5EF4-FFF2-40B4-BE49-F238E27FC236}">
                <a16:creationId xmlns:a16="http://schemas.microsoft.com/office/drawing/2014/main" id="{919283A4-9508-480E-9958-F90952897FBE}"/>
              </a:ext>
            </a:extLst>
          </p:cNvPr>
          <p:cNvSpPr/>
          <p:nvPr/>
        </p:nvSpPr>
        <p:spPr>
          <a:xfrm>
            <a:off x="6372200" y="1342509"/>
            <a:ext cx="1368152" cy="576064"/>
          </a:xfrm>
          <a:prstGeom prst="roundRect">
            <a:avLst/>
          </a:prstGeom>
          <a:solidFill>
            <a:srgbClr val="FF9900"/>
          </a:solidFill>
          <a:ln w="12700">
            <a:solidFill>
              <a:srgbClr val="FF9900"/>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42" name="Connecteur droit 41">
            <a:extLst>
              <a:ext uri="{FF2B5EF4-FFF2-40B4-BE49-F238E27FC236}">
                <a16:creationId xmlns:a16="http://schemas.microsoft.com/office/drawing/2014/main" id="{D4678DEB-5C6C-4DB0-BECF-1055D37CBFF5}"/>
              </a:ext>
            </a:extLst>
          </p:cNvPr>
          <p:cNvCxnSpPr>
            <a:cxnSpLocks/>
          </p:cNvCxnSpPr>
          <p:nvPr/>
        </p:nvCxnSpPr>
        <p:spPr>
          <a:xfrm>
            <a:off x="7092279" y="1918573"/>
            <a:ext cx="1" cy="288032"/>
          </a:xfrm>
          <a:prstGeom prst="line">
            <a:avLst/>
          </a:prstGeom>
          <a:ln w="12700">
            <a:solidFill>
              <a:srgbClr val="FF9900"/>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7" name="Rectangle : coins arrondis 16">
            <a:extLst>
              <a:ext uri="{FF2B5EF4-FFF2-40B4-BE49-F238E27FC236}">
                <a16:creationId xmlns:a16="http://schemas.microsoft.com/office/drawing/2014/main" id="{1C454C44-865E-4274-9573-70E020DB31AC}"/>
              </a:ext>
            </a:extLst>
          </p:cNvPr>
          <p:cNvSpPr/>
          <p:nvPr/>
        </p:nvSpPr>
        <p:spPr>
          <a:xfrm>
            <a:off x="7596336" y="694437"/>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18" name="Connecteur droit 17">
            <a:extLst>
              <a:ext uri="{FF2B5EF4-FFF2-40B4-BE49-F238E27FC236}">
                <a16:creationId xmlns:a16="http://schemas.microsoft.com/office/drawing/2014/main" id="{B78E46E2-1914-4E4C-B287-DCBD6A799FFA}"/>
              </a:ext>
            </a:extLst>
          </p:cNvPr>
          <p:cNvCxnSpPr>
            <a:cxnSpLocks/>
            <a:stCxn id="17" idx="2"/>
          </p:cNvCxnSpPr>
          <p:nvPr/>
        </p:nvCxnSpPr>
        <p:spPr>
          <a:xfrm>
            <a:off x="8280412" y="1270501"/>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BC909AA-FBE4-450B-8821-166E1E675505}"/>
              </a:ext>
            </a:extLst>
          </p:cNvPr>
          <p:cNvSpPr txBox="1"/>
          <p:nvPr/>
        </p:nvSpPr>
        <p:spPr>
          <a:xfrm>
            <a:off x="395536" y="4987809"/>
            <a:ext cx="1080120" cy="492443"/>
          </a:xfrm>
          <a:prstGeom prst="rect">
            <a:avLst/>
          </a:prstGeom>
          <a:noFill/>
        </p:spPr>
        <p:txBody>
          <a:bodyPr wrap="square" rtlCol="0">
            <a:spAutoFit/>
          </a:bodyPr>
          <a:lstStyle/>
          <a:p>
            <a:pPr algn="ctr"/>
            <a:r>
              <a:rPr lang="fr-FR" sz="1300" b="1" dirty="0" err="1">
                <a:solidFill>
                  <a:schemeClr val="bg1">
                    <a:lumMod val="85000"/>
                  </a:schemeClr>
                </a:solidFill>
                <a:latin typeface="Times New Roman" panose="02020603050405020304" pitchFamily="18" charset="0"/>
                <a:cs typeface="Times New Roman" panose="02020603050405020304" pitchFamily="18" charset="0"/>
              </a:rPr>
              <a:t>January</a:t>
            </a:r>
            <a:r>
              <a:rPr lang="fr-FR" sz="1300" b="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4" name="ZoneTexte 3">
            <a:extLst>
              <a:ext uri="{FF2B5EF4-FFF2-40B4-BE49-F238E27FC236}">
                <a16:creationId xmlns:a16="http://schemas.microsoft.com/office/drawing/2014/main" id="{094974E8-077C-434D-9367-D93E0EDF5184}"/>
              </a:ext>
            </a:extLst>
          </p:cNvPr>
          <p:cNvSpPr txBox="1"/>
          <p:nvPr/>
        </p:nvSpPr>
        <p:spPr>
          <a:xfrm>
            <a:off x="1691681" y="5086925"/>
            <a:ext cx="1217095" cy="830997"/>
          </a:xfrm>
          <a:prstGeom prst="rect">
            <a:avLst/>
          </a:prstGeom>
          <a:noFill/>
        </p:spPr>
        <p:txBody>
          <a:bodyPr wrap="square" rtlCol="0">
            <a:spAutoFit/>
          </a:bodyPr>
          <a:lstStyle/>
          <a:p>
            <a:r>
              <a:rPr lang="fr-FR" sz="1200" dirty="0">
                <a:solidFill>
                  <a:schemeClr val="bg1">
                    <a:lumMod val="85000"/>
                  </a:schemeClr>
                </a:solidFill>
              </a:rPr>
              <a:t>Open of H2020-IBA-SwafS-EURAXESS-TN-2020 Call </a:t>
            </a:r>
          </a:p>
        </p:txBody>
      </p:sp>
      <p:sp>
        <p:nvSpPr>
          <p:cNvPr id="20" name="ZoneTexte 19">
            <a:extLst>
              <a:ext uri="{FF2B5EF4-FFF2-40B4-BE49-F238E27FC236}">
                <a16:creationId xmlns:a16="http://schemas.microsoft.com/office/drawing/2014/main" id="{B69E99C7-FFC5-4A83-8B2E-2A434C72785B}"/>
              </a:ext>
            </a:extLst>
          </p:cNvPr>
          <p:cNvSpPr txBox="1"/>
          <p:nvPr/>
        </p:nvSpPr>
        <p:spPr>
          <a:xfrm>
            <a:off x="1619672" y="4306450"/>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September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22" name="ZoneTexte 21">
            <a:extLst>
              <a:ext uri="{FF2B5EF4-FFF2-40B4-BE49-F238E27FC236}">
                <a16:creationId xmlns:a16="http://schemas.microsoft.com/office/drawing/2014/main" id="{E8F54E51-4143-493F-B75B-05F117E879D1}"/>
              </a:ext>
            </a:extLst>
          </p:cNvPr>
          <p:cNvSpPr txBox="1"/>
          <p:nvPr/>
        </p:nvSpPr>
        <p:spPr>
          <a:xfrm>
            <a:off x="4067944" y="2794282"/>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December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24" name="ZoneTexte 23">
            <a:extLst>
              <a:ext uri="{FF2B5EF4-FFF2-40B4-BE49-F238E27FC236}">
                <a16:creationId xmlns:a16="http://schemas.microsoft.com/office/drawing/2014/main" id="{662A7826-B035-445C-B11A-B67DC25F24FE}"/>
              </a:ext>
            </a:extLst>
          </p:cNvPr>
          <p:cNvSpPr txBox="1"/>
          <p:nvPr/>
        </p:nvSpPr>
        <p:spPr>
          <a:xfrm>
            <a:off x="6523258" y="1306720"/>
            <a:ext cx="1080120" cy="646331"/>
          </a:xfrm>
          <a:prstGeom prst="rect">
            <a:avLst/>
          </a:prstGeom>
          <a:noFill/>
        </p:spPr>
        <p:txBody>
          <a:bodyPr wrap="square" rtlCol="0">
            <a:spAutoFit/>
          </a:bodyPr>
          <a:lstStyle/>
          <a:p>
            <a:pPr algn="ctr"/>
            <a:r>
              <a:rPr lang="fr-FR" b="1" i="1" dirty="0">
                <a:solidFill>
                  <a:schemeClr val="bg1"/>
                </a:solidFill>
                <a:latin typeface="Times New Roman" panose="02020603050405020304" pitchFamily="18" charset="0"/>
                <a:cs typeface="Times New Roman" panose="02020603050405020304" pitchFamily="18" charset="0"/>
              </a:rPr>
              <a:t>June 2021</a:t>
            </a:r>
          </a:p>
        </p:txBody>
      </p:sp>
      <p:sp>
        <p:nvSpPr>
          <p:cNvPr id="25" name="ZoneTexte 24">
            <a:extLst>
              <a:ext uri="{FF2B5EF4-FFF2-40B4-BE49-F238E27FC236}">
                <a16:creationId xmlns:a16="http://schemas.microsoft.com/office/drawing/2014/main" id="{5506D66E-CFDB-4917-A6F9-39501FF06B42}"/>
              </a:ext>
            </a:extLst>
          </p:cNvPr>
          <p:cNvSpPr txBox="1"/>
          <p:nvPr/>
        </p:nvSpPr>
        <p:spPr>
          <a:xfrm>
            <a:off x="7740352" y="778058"/>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November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2021</a:t>
            </a:r>
          </a:p>
        </p:txBody>
      </p:sp>
      <p:sp>
        <p:nvSpPr>
          <p:cNvPr id="27" name="ZoneTexte 26">
            <a:extLst>
              <a:ext uri="{FF2B5EF4-FFF2-40B4-BE49-F238E27FC236}">
                <a16:creationId xmlns:a16="http://schemas.microsoft.com/office/drawing/2014/main" id="{B170439F-2E27-4DC7-A195-D8BA562236AC}"/>
              </a:ext>
            </a:extLst>
          </p:cNvPr>
          <p:cNvSpPr txBox="1"/>
          <p:nvPr/>
        </p:nvSpPr>
        <p:spPr>
          <a:xfrm>
            <a:off x="330569" y="5807005"/>
            <a:ext cx="1217095" cy="646331"/>
          </a:xfrm>
          <a:prstGeom prst="rect">
            <a:avLst/>
          </a:prstGeom>
          <a:noFill/>
        </p:spPr>
        <p:txBody>
          <a:bodyPr wrap="square" rtlCol="0">
            <a:spAutoFit/>
          </a:bodyPr>
          <a:lstStyle/>
          <a:p>
            <a:r>
              <a:rPr lang="fr-FR" sz="1200" dirty="0">
                <a:solidFill>
                  <a:schemeClr val="bg1">
                    <a:lumMod val="85000"/>
                  </a:schemeClr>
                </a:solidFill>
              </a:rPr>
              <a:t>Official </a:t>
            </a:r>
            <a:r>
              <a:rPr lang="fr-FR" sz="1200" dirty="0" err="1">
                <a:solidFill>
                  <a:schemeClr val="bg1">
                    <a:lumMod val="85000"/>
                  </a:schemeClr>
                </a:solidFill>
              </a:rPr>
              <a:t>request</a:t>
            </a:r>
            <a:r>
              <a:rPr lang="fr-FR" sz="1200" dirty="0">
                <a:solidFill>
                  <a:schemeClr val="bg1">
                    <a:lumMod val="85000"/>
                  </a:schemeClr>
                </a:solidFill>
              </a:rPr>
              <a:t> </a:t>
            </a:r>
            <a:r>
              <a:rPr lang="fr-FR" sz="1200" dirty="0" err="1">
                <a:solidFill>
                  <a:schemeClr val="bg1">
                    <a:lumMod val="85000"/>
                  </a:schemeClr>
                </a:solidFill>
              </a:rPr>
              <a:t>subbmited</a:t>
            </a:r>
            <a:r>
              <a:rPr lang="fr-FR" sz="1200" dirty="0">
                <a:solidFill>
                  <a:schemeClr val="bg1">
                    <a:lumMod val="85000"/>
                  </a:schemeClr>
                </a:solidFill>
              </a:rPr>
              <a:t> to the EU </a:t>
            </a:r>
          </a:p>
        </p:txBody>
      </p:sp>
      <p:sp>
        <p:nvSpPr>
          <p:cNvPr id="29" name="ZoneTexte 28">
            <a:extLst>
              <a:ext uri="{FF2B5EF4-FFF2-40B4-BE49-F238E27FC236}">
                <a16:creationId xmlns:a16="http://schemas.microsoft.com/office/drawing/2014/main" id="{7842934A-0D29-42A1-A745-A9EF2211C0BC}"/>
              </a:ext>
            </a:extLst>
          </p:cNvPr>
          <p:cNvSpPr txBox="1"/>
          <p:nvPr/>
        </p:nvSpPr>
        <p:spPr>
          <a:xfrm>
            <a:off x="4139952" y="3600302"/>
            <a:ext cx="1217095" cy="1015663"/>
          </a:xfrm>
          <a:prstGeom prst="rect">
            <a:avLst/>
          </a:prstGeom>
          <a:noFill/>
        </p:spPr>
        <p:txBody>
          <a:bodyPr wrap="square" rtlCol="0">
            <a:spAutoFit/>
          </a:bodyPr>
          <a:lstStyle/>
          <a:p>
            <a:r>
              <a:rPr lang="fr-FR" sz="1200" dirty="0">
                <a:solidFill>
                  <a:schemeClr val="bg1">
                    <a:lumMod val="85000"/>
                  </a:schemeClr>
                </a:solidFill>
              </a:rPr>
              <a:t>Evaluation of the </a:t>
            </a:r>
            <a:r>
              <a:rPr lang="fr-FR" sz="1200" dirty="0" err="1">
                <a:solidFill>
                  <a:schemeClr val="bg1">
                    <a:lumMod val="85000"/>
                  </a:schemeClr>
                </a:solidFill>
              </a:rPr>
              <a:t>proposal</a:t>
            </a:r>
            <a:r>
              <a:rPr lang="fr-FR" sz="1200" dirty="0">
                <a:solidFill>
                  <a:schemeClr val="bg1">
                    <a:lumMod val="85000"/>
                  </a:schemeClr>
                </a:solidFill>
              </a:rPr>
              <a:t> by the EC + </a:t>
            </a:r>
            <a:r>
              <a:rPr lang="fr-FR" sz="1200" dirty="0" err="1">
                <a:solidFill>
                  <a:schemeClr val="bg1">
                    <a:lumMod val="85000"/>
                  </a:schemeClr>
                </a:solidFill>
              </a:rPr>
              <a:t>recieving</a:t>
            </a:r>
            <a:r>
              <a:rPr lang="fr-FR" sz="1200" dirty="0">
                <a:solidFill>
                  <a:schemeClr val="bg1">
                    <a:lumMod val="85000"/>
                  </a:schemeClr>
                </a:solidFill>
              </a:rPr>
              <a:t> the acceptance note </a:t>
            </a:r>
          </a:p>
        </p:txBody>
      </p:sp>
      <p:sp>
        <p:nvSpPr>
          <p:cNvPr id="30" name="ZoneTexte 29">
            <a:extLst>
              <a:ext uri="{FF2B5EF4-FFF2-40B4-BE49-F238E27FC236}">
                <a16:creationId xmlns:a16="http://schemas.microsoft.com/office/drawing/2014/main" id="{D2BBD2D6-61FB-4E1D-BE78-5FF1049B118C}"/>
              </a:ext>
            </a:extLst>
          </p:cNvPr>
          <p:cNvSpPr txBox="1"/>
          <p:nvPr/>
        </p:nvSpPr>
        <p:spPr>
          <a:xfrm>
            <a:off x="5436096" y="2998693"/>
            <a:ext cx="1217095" cy="646331"/>
          </a:xfrm>
          <a:prstGeom prst="rect">
            <a:avLst/>
          </a:prstGeom>
          <a:noFill/>
        </p:spPr>
        <p:txBody>
          <a:bodyPr wrap="square" rtlCol="0">
            <a:spAutoFit/>
          </a:bodyPr>
          <a:lstStyle/>
          <a:p>
            <a:r>
              <a:rPr lang="fr-FR" sz="1200" dirty="0">
                <a:solidFill>
                  <a:schemeClr val="bg1">
                    <a:lumMod val="85000"/>
                  </a:schemeClr>
                </a:solidFill>
              </a:rPr>
              <a:t>Signature of the Grant Agreement </a:t>
            </a:r>
          </a:p>
        </p:txBody>
      </p:sp>
      <p:sp>
        <p:nvSpPr>
          <p:cNvPr id="31" name="ZoneTexte 30">
            <a:extLst>
              <a:ext uri="{FF2B5EF4-FFF2-40B4-BE49-F238E27FC236}">
                <a16:creationId xmlns:a16="http://schemas.microsoft.com/office/drawing/2014/main" id="{71F995F5-7408-4753-A610-1A182E29CF93}"/>
              </a:ext>
            </a:extLst>
          </p:cNvPr>
          <p:cNvSpPr txBox="1"/>
          <p:nvPr/>
        </p:nvSpPr>
        <p:spPr>
          <a:xfrm>
            <a:off x="6595265" y="2206605"/>
            <a:ext cx="1817891" cy="969496"/>
          </a:xfrm>
          <a:prstGeom prst="rect">
            <a:avLst/>
          </a:prstGeom>
          <a:noFill/>
        </p:spPr>
        <p:txBody>
          <a:bodyPr wrap="square" rtlCol="0">
            <a:spAutoFit/>
          </a:bodyPr>
          <a:lstStyle/>
          <a:p>
            <a:r>
              <a:rPr lang="fr-FR" sz="1900" dirty="0"/>
              <a:t>Start of the </a:t>
            </a:r>
            <a:r>
              <a:rPr lang="fr-FR" sz="1900" dirty="0" err="1"/>
              <a:t>implementation</a:t>
            </a:r>
            <a:r>
              <a:rPr lang="fr-FR" sz="1900" dirty="0"/>
              <a:t> of the </a:t>
            </a:r>
            <a:r>
              <a:rPr lang="fr-FR" sz="1900" dirty="0" err="1"/>
              <a:t>project</a:t>
            </a:r>
            <a:r>
              <a:rPr lang="fr-FR" sz="1900" dirty="0"/>
              <a:t> </a:t>
            </a:r>
          </a:p>
        </p:txBody>
      </p:sp>
      <p:sp>
        <p:nvSpPr>
          <p:cNvPr id="32" name="ZoneTexte 31">
            <a:extLst>
              <a:ext uri="{FF2B5EF4-FFF2-40B4-BE49-F238E27FC236}">
                <a16:creationId xmlns:a16="http://schemas.microsoft.com/office/drawing/2014/main" id="{DBB1E647-D4AF-4BF5-8984-CC345E66CF5B}"/>
              </a:ext>
            </a:extLst>
          </p:cNvPr>
          <p:cNvSpPr txBox="1"/>
          <p:nvPr/>
        </p:nvSpPr>
        <p:spPr>
          <a:xfrm>
            <a:off x="7747393" y="1558533"/>
            <a:ext cx="1217095" cy="276999"/>
          </a:xfrm>
          <a:prstGeom prst="rect">
            <a:avLst/>
          </a:prstGeom>
          <a:noFill/>
        </p:spPr>
        <p:txBody>
          <a:bodyPr wrap="square" rtlCol="0">
            <a:spAutoFit/>
          </a:bodyPr>
          <a:lstStyle/>
          <a:p>
            <a:r>
              <a:rPr lang="fr-FR" sz="1200" dirty="0">
                <a:solidFill>
                  <a:schemeClr val="bg1">
                    <a:lumMod val="85000"/>
                  </a:schemeClr>
                </a:solidFill>
              </a:rPr>
              <a:t>Kick-off Event  </a:t>
            </a:r>
          </a:p>
        </p:txBody>
      </p:sp>
      <p:sp>
        <p:nvSpPr>
          <p:cNvPr id="43" name="Rectangle : coins arrondis 42">
            <a:extLst>
              <a:ext uri="{FF2B5EF4-FFF2-40B4-BE49-F238E27FC236}">
                <a16:creationId xmlns:a16="http://schemas.microsoft.com/office/drawing/2014/main" id="{B67D6D7C-D2A8-4B82-AAFE-86B428FE3B0B}"/>
              </a:ext>
            </a:extLst>
          </p:cNvPr>
          <p:cNvSpPr/>
          <p:nvPr/>
        </p:nvSpPr>
        <p:spPr>
          <a:xfrm>
            <a:off x="1475656" y="4222829"/>
            <a:ext cx="1368152" cy="576064"/>
          </a:xfrm>
          <a:prstGeom prst="roundRect">
            <a:avLst/>
          </a:prstGeom>
          <a:solidFill>
            <a:schemeClr val="bg1">
              <a:lumMod val="95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sp>
        <p:nvSpPr>
          <p:cNvPr id="44" name="ZoneTexte 43">
            <a:extLst>
              <a:ext uri="{FF2B5EF4-FFF2-40B4-BE49-F238E27FC236}">
                <a16:creationId xmlns:a16="http://schemas.microsoft.com/office/drawing/2014/main" id="{30C8B79C-7E9B-4187-81A2-391F42DAFB0B}"/>
              </a:ext>
            </a:extLst>
          </p:cNvPr>
          <p:cNvSpPr txBox="1"/>
          <p:nvPr/>
        </p:nvSpPr>
        <p:spPr>
          <a:xfrm>
            <a:off x="1691680" y="5086925"/>
            <a:ext cx="1217095" cy="830997"/>
          </a:xfrm>
          <a:prstGeom prst="rect">
            <a:avLst/>
          </a:prstGeom>
          <a:noFill/>
        </p:spPr>
        <p:txBody>
          <a:bodyPr wrap="square" rtlCol="0">
            <a:spAutoFit/>
          </a:bodyPr>
          <a:lstStyle/>
          <a:p>
            <a:r>
              <a:rPr lang="fr-FR" sz="1200" dirty="0">
                <a:solidFill>
                  <a:schemeClr val="bg1">
                    <a:lumMod val="85000"/>
                  </a:schemeClr>
                </a:solidFill>
              </a:rPr>
              <a:t>Open of H2020-IBA-SwafS-EURAXESS-TN-2020 Call </a:t>
            </a:r>
          </a:p>
        </p:txBody>
      </p:sp>
      <p:sp>
        <p:nvSpPr>
          <p:cNvPr id="45" name="ZoneTexte 44">
            <a:extLst>
              <a:ext uri="{FF2B5EF4-FFF2-40B4-BE49-F238E27FC236}">
                <a16:creationId xmlns:a16="http://schemas.microsoft.com/office/drawing/2014/main" id="{EEAF3CF9-01A9-4966-AB3D-FAB79B30D707}"/>
              </a:ext>
            </a:extLst>
          </p:cNvPr>
          <p:cNvSpPr txBox="1"/>
          <p:nvPr/>
        </p:nvSpPr>
        <p:spPr>
          <a:xfrm>
            <a:off x="1619672" y="4306450"/>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September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cxnSp>
        <p:nvCxnSpPr>
          <p:cNvPr id="46" name="Connecteur droit 45">
            <a:extLst>
              <a:ext uri="{FF2B5EF4-FFF2-40B4-BE49-F238E27FC236}">
                <a16:creationId xmlns:a16="http://schemas.microsoft.com/office/drawing/2014/main" id="{276F45A1-8FF8-4D4C-83BF-D2EEB9C5B315}"/>
              </a:ext>
            </a:extLst>
          </p:cNvPr>
          <p:cNvCxnSpPr>
            <a:cxnSpLocks/>
          </p:cNvCxnSpPr>
          <p:nvPr/>
        </p:nvCxnSpPr>
        <p:spPr>
          <a:xfrm>
            <a:off x="2195736" y="4798893"/>
            <a:ext cx="0" cy="288032"/>
          </a:xfrm>
          <a:prstGeom prst="line">
            <a:avLst/>
          </a:prstGeom>
          <a:ln w="381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51" name="Rectangle : coins arrondis 50">
            <a:extLst>
              <a:ext uri="{FF2B5EF4-FFF2-40B4-BE49-F238E27FC236}">
                <a16:creationId xmlns:a16="http://schemas.microsoft.com/office/drawing/2014/main" id="{2ED60635-A001-4C19-8C33-3CC2950C17E2}"/>
              </a:ext>
            </a:extLst>
          </p:cNvPr>
          <p:cNvSpPr/>
          <p:nvPr/>
        </p:nvSpPr>
        <p:spPr>
          <a:xfrm>
            <a:off x="2771800" y="3502749"/>
            <a:ext cx="1368152" cy="576064"/>
          </a:xfrm>
          <a:prstGeom prst="roundRect">
            <a:avLst/>
          </a:prstGeom>
          <a:solidFill>
            <a:schemeClr val="bg1">
              <a:lumMod val="95000"/>
            </a:schemeClr>
          </a:solid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sp>
        <p:nvSpPr>
          <p:cNvPr id="52" name="ZoneTexte 51">
            <a:extLst>
              <a:ext uri="{FF2B5EF4-FFF2-40B4-BE49-F238E27FC236}">
                <a16:creationId xmlns:a16="http://schemas.microsoft.com/office/drawing/2014/main" id="{C0B2E4EE-1532-4C3F-9EE4-B86D18AB41C4}"/>
              </a:ext>
            </a:extLst>
          </p:cNvPr>
          <p:cNvSpPr txBox="1"/>
          <p:nvPr/>
        </p:nvSpPr>
        <p:spPr>
          <a:xfrm>
            <a:off x="2915816" y="3586370"/>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October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53" name="ZoneTexte 52">
            <a:extLst>
              <a:ext uri="{FF2B5EF4-FFF2-40B4-BE49-F238E27FC236}">
                <a16:creationId xmlns:a16="http://schemas.microsoft.com/office/drawing/2014/main" id="{D195A97F-5DAB-417D-BF87-5F3D1109A760}"/>
              </a:ext>
            </a:extLst>
          </p:cNvPr>
          <p:cNvSpPr txBox="1"/>
          <p:nvPr/>
        </p:nvSpPr>
        <p:spPr>
          <a:xfrm>
            <a:off x="2994865" y="4462660"/>
            <a:ext cx="1217095" cy="1200329"/>
          </a:xfrm>
          <a:prstGeom prst="rect">
            <a:avLst/>
          </a:prstGeom>
          <a:noFill/>
        </p:spPr>
        <p:txBody>
          <a:bodyPr wrap="square" rtlCol="0">
            <a:spAutoFit/>
          </a:bodyPr>
          <a:lstStyle/>
          <a:p>
            <a:r>
              <a:rPr lang="fr-FR" sz="1200" dirty="0" err="1">
                <a:solidFill>
                  <a:schemeClr val="bg1">
                    <a:lumMod val="85000"/>
                  </a:schemeClr>
                </a:solidFill>
              </a:rPr>
              <a:t>Submission</a:t>
            </a:r>
            <a:r>
              <a:rPr lang="fr-FR" sz="1200" dirty="0">
                <a:solidFill>
                  <a:schemeClr val="bg1">
                    <a:lumMod val="85000"/>
                  </a:schemeClr>
                </a:solidFill>
              </a:rPr>
              <a:t> of the </a:t>
            </a:r>
            <a:r>
              <a:rPr lang="fr-FR" sz="1200" dirty="0" err="1">
                <a:solidFill>
                  <a:schemeClr val="bg1">
                    <a:lumMod val="85000"/>
                  </a:schemeClr>
                </a:solidFill>
              </a:rPr>
              <a:t>proposal</a:t>
            </a:r>
            <a:r>
              <a:rPr lang="fr-FR" sz="1200" dirty="0">
                <a:solidFill>
                  <a:schemeClr val="bg1">
                    <a:lumMod val="85000"/>
                  </a:schemeClr>
                </a:solidFill>
              </a:rPr>
              <a:t> of  the </a:t>
            </a:r>
            <a:r>
              <a:rPr lang="fr-FR" sz="1200" dirty="0" err="1">
                <a:solidFill>
                  <a:schemeClr val="bg1">
                    <a:lumMod val="85000"/>
                  </a:schemeClr>
                </a:solidFill>
              </a:rPr>
              <a:t>Tunisian</a:t>
            </a:r>
            <a:r>
              <a:rPr lang="fr-FR" sz="1200" dirty="0">
                <a:solidFill>
                  <a:schemeClr val="bg1">
                    <a:lumMod val="85000"/>
                  </a:schemeClr>
                </a:solidFill>
              </a:rPr>
              <a:t> EURAXESS Network – TEN Project</a:t>
            </a:r>
          </a:p>
        </p:txBody>
      </p:sp>
      <p:cxnSp>
        <p:nvCxnSpPr>
          <p:cNvPr id="54" name="Connecteur droit 53">
            <a:extLst>
              <a:ext uri="{FF2B5EF4-FFF2-40B4-BE49-F238E27FC236}">
                <a16:creationId xmlns:a16="http://schemas.microsoft.com/office/drawing/2014/main" id="{432C3BC8-DCD7-4119-A67F-341B3F876F0D}"/>
              </a:ext>
            </a:extLst>
          </p:cNvPr>
          <p:cNvCxnSpPr>
            <a:cxnSpLocks/>
          </p:cNvCxnSpPr>
          <p:nvPr/>
        </p:nvCxnSpPr>
        <p:spPr>
          <a:xfrm>
            <a:off x="3419872" y="4078813"/>
            <a:ext cx="0" cy="288032"/>
          </a:xfrm>
          <a:prstGeom prst="line">
            <a:avLst/>
          </a:prstGeom>
          <a:ln w="381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F223F41E-000C-412F-86F4-6C643CA2EB9E}"/>
              </a:ext>
            </a:extLst>
          </p:cNvPr>
          <p:cNvSpPr txBox="1"/>
          <p:nvPr/>
        </p:nvSpPr>
        <p:spPr>
          <a:xfrm>
            <a:off x="5364088" y="2206605"/>
            <a:ext cx="1080120" cy="292388"/>
          </a:xfrm>
          <a:prstGeom prst="rect">
            <a:avLst/>
          </a:prstGeom>
          <a:noFill/>
        </p:spPr>
        <p:txBody>
          <a:bodyPr wrap="square" rtlCol="0">
            <a:spAutoFit/>
          </a:bodyPr>
          <a:lstStyle/>
          <a:p>
            <a:pPr algn="ctr"/>
            <a:r>
              <a:rPr lang="fr-FR" sz="1300" b="1" i="1" dirty="0">
                <a:solidFill>
                  <a:schemeClr val="bg1">
                    <a:lumMod val="85000"/>
                  </a:schemeClr>
                </a:solidFill>
                <a:latin typeface="Times New Roman" panose="02020603050405020304" pitchFamily="18" charset="0"/>
                <a:cs typeface="Times New Roman" panose="02020603050405020304" pitchFamily="18" charset="0"/>
              </a:rPr>
              <a:t>April 2021 </a:t>
            </a:r>
          </a:p>
        </p:txBody>
      </p:sp>
      <p:cxnSp>
        <p:nvCxnSpPr>
          <p:cNvPr id="47" name="Connecteur droit 46">
            <a:extLst>
              <a:ext uri="{FF2B5EF4-FFF2-40B4-BE49-F238E27FC236}">
                <a16:creationId xmlns:a16="http://schemas.microsoft.com/office/drawing/2014/main" id="{AABBC824-13AD-4A56-A286-AD30FBA8B099}"/>
              </a:ext>
            </a:extLst>
          </p:cNvPr>
          <p:cNvCxnSpPr>
            <a:cxnSpLocks/>
          </p:cNvCxnSpPr>
          <p:nvPr/>
        </p:nvCxnSpPr>
        <p:spPr>
          <a:xfrm>
            <a:off x="5940152" y="2638653"/>
            <a:ext cx="0" cy="288032"/>
          </a:xfrm>
          <a:prstGeom prst="line">
            <a:avLst/>
          </a:prstGeom>
          <a:ln w="127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F470DBD9-0737-4386-9557-6DDA1C33CD8D}"/>
              </a:ext>
            </a:extLst>
          </p:cNvPr>
          <p:cNvSpPr>
            <a:spLocks noGrp="1"/>
          </p:cNvSpPr>
          <p:nvPr>
            <p:ph type="sldNum" sz="quarter" idx="12"/>
          </p:nvPr>
        </p:nvSpPr>
        <p:spPr>
          <a:xfrm>
            <a:off x="6625208" y="5926043"/>
            <a:ext cx="2133600" cy="365125"/>
          </a:xfrm>
        </p:spPr>
        <p:txBody>
          <a:bodyPr/>
          <a:lstStyle/>
          <a:p>
            <a:fld id="{BB32EA61-9760-41C5-83AB-2C5B0A6F1671}" type="slidenum">
              <a:rPr lang="fr-FR" smtClean="0"/>
              <a:pPr/>
              <a:t>14</a:t>
            </a:fld>
            <a:endParaRPr lang="fr-FR"/>
          </a:p>
        </p:txBody>
      </p:sp>
      <p:cxnSp>
        <p:nvCxnSpPr>
          <p:cNvPr id="56" name="Connecteur droit avec flèche 55">
            <a:extLst>
              <a:ext uri="{FF2B5EF4-FFF2-40B4-BE49-F238E27FC236}">
                <a16:creationId xmlns:a16="http://schemas.microsoft.com/office/drawing/2014/main" id="{81826F66-178A-475C-89BC-9EEB1D34A2B2}"/>
              </a:ext>
            </a:extLst>
          </p:cNvPr>
          <p:cNvCxnSpPr>
            <a:cxnSpLocks/>
          </p:cNvCxnSpPr>
          <p:nvPr/>
        </p:nvCxnSpPr>
        <p:spPr>
          <a:xfrm flipV="1">
            <a:off x="330569" y="1270501"/>
            <a:ext cx="5753599" cy="334546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aphicFrame>
        <p:nvGraphicFramePr>
          <p:cNvPr id="58" name="Espace réservé du contenu 23">
            <a:extLst>
              <a:ext uri="{FF2B5EF4-FFF2-40B4-BE49-F238E27FC236}">
                <a16:creationId xmlns:a16="http://schemas.microsoft.com/office/drawing/2014/main" id="{4C4F2070-B9FD-41B6-935E-A137919B30DF}"/>
              </a:ext>
            </a:extLst>
          </p:cNvPr>
          <p:cNvGraphicFramePr>
            <a:graphicFrameLocks/>
          </p:cNvGraphicFramePr>
          <p:nvPr>
            <p:extLst>
              <p:ext uri="{D42A27DB-BD31-4B8C-83A1-F6EECF244321}">
                <p14:modId xmlns:p14="http://schemas.microsoft.com/office/powerpoint/2010/main" val="3728572914"/>
              </p:ext>
            </p:extLst>
          </p:nvPr>
        </p:nvGraphicFramePr>
        <p:xfrm>
          <a:off x="20853" y="6453336"/>
          <a:ext cx="896448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 name="ZoneTexte 58">
            <a:extLst>
              <a:ext uri="{FF2B5EF4-FFF2-40B4-BE49-F238E27FC236}">
                <a16:creationId xmlns:a16="http://schemas.microsoft.com/office/drawing/2014/main" id="{992F3CE2-1C37-41AE-B720-491882734B29}"/>
              </a:ext>
            </a:extLst>
          </p:cNvPr>
          <p:cNvSpPr txBox="1"/>
          <p:nvPr/>
        </p:nvSpPr>
        <p:spPr>
          <a:xfrm rot="19776263">
            <a:off x="218939" y="2335112"/>
            <a:ext cx="4680519" cy="830997"/>
          </a:xfrm>
          <a:prstGeom prst="rect">
            <a:avLst/>
          </a:prstGeom>
          <a:noFill/>
        </p:spPr>
        <p:txBody>
          <a:bodyPr wrap="square" rtlCol="0">
            <a:spAutoFit/>
          </a:bodyPr>
          <a:lstStyle/>
          <a:p>
            <a:pPr algn="ctr"/>
            <a:r>
              <a:rPr lang="fr-FR" sz="2400" b="1" dirty="0"/>
              <a:t>Timeline of the </a:t>
            </a:r>
            <a:r>
              <a:rPr lang="fr-FR" sz="2400" b="1" dirty="0" err="1"/>
              <a:t>Tunisian</a:t>
            </a:r>
            <a:r>
              <a:rPr lang="fr-FR" sz="2400" b="1" dirty="0"/>
              <a:t> EURAXESS Network – TEN Project - </a:t>
            </a:r>
          </a:p>
        </p:txBody>
      </p:sp>
      <p:pic>
        <p:nvPicPr>
          <p:cNvPr id="60"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18BBBDA7-3B24-4888-9314-0630986A0F39}"/>
              </a:ext>
            </a:extLst>
          </p:cNvPr>
          <p:cNvPicPr>
            <a:picLocks noChangeAspect="1" noChangeArrowheads="1"/>
          </p:cNvPicPr>
          <p:nvPr/>
        </p:nvPicPr>
        <p:blipFill rotWithShape="1">
          <a:blip r:embed="rId8" cstate="print"/>
          <a:srcRect b="18334"/>
          <a:stretch/>
        </p:blipFill>
        <p:spPr bwMode="auto">
          <a:xfrm>
            <a:off x="54297" y="41863"/>
            <a:ext cx="1711647" cy="794849"/>
          </a:xfrm>
          <a:prstGeom prst="rect">
            <a:avLst/>
          </a:prstGeom>
          <a:noFill/>
        </p:spPr>
      </p:pic>
      <p:pic>
        <p:nvPicPr>
          <p:cNvPr id="61" name="Picture 10" descr="About EGN - EGN">
            <a:extLst>
              <a:ext uri="{FF2B5EF4-FFF2-40B4-BE49-F238E27FC236}">
                <a16:creationId xmlns:a16="http://schemas.microsoft.com/office/drawing/2014/main" id="{2AF7BD8D-F7E8-41A9-AB8B-2ADD64C1FBBA}"/>
              </a:ext>
            </a:extLst>
          </p:cNvPr>
          <p:cNvPicPr>
            <a:picLocks noChangeAspect="1" noChangeArrowheads="1"/>
          </p:cNvPicPr>
          <p:nvPr/>
        </p:nvPicPr>
        <p:blipFill>
          <a:blip r:embed="rId9" cstate="print"/>
          <a:srcRect/>
          <a:stretch>
            <a:fillRect/>
          </a:stretch>
        </p:blipFill>
        <p:spPr bwMode="auto">
          <a:xfrm>
            <a:off x="7655966" y="155859"/>
            <a:ext cx="1236514" cy="342044"/>
          </a:xfrm>
          <a:prstGeom prst="rect">
            <a:avLst/>
          </a:prstGeom>
          <a:noFill/>
        </p:spPr>
      </p:pic>
      <p:pic>
        <p:nvPicPr>
          <p:cNvPr id="62" name="Image 61">
            <a:extLst>
              <a:ext uri="{FF2B5EF4-FFF2-40B4-BE49-F238E27FC236}">
                <a16:creationId xmlns:a16="http://schemas.microsoft.com/office/drawing/2014/main" id="{9F4A0B49-AE4B-4ED5-8186-5B3D977A4E01}"/>
              </a:ext>
            </a:extLst>
          </p:cNvPr>
          <p:cNvPicPr>
            <a:picLocks noChangeAspect="1"/>
          </p:cNvPicPr>
          <p:nvPr/>
        </p:nvPicPr>
        <p:blipFill rotWithShape="1">
          <a:blip r:embed="rId10">
            <a:extLst>
              <a:ext uri="{28A0092B-C50C-407E-A947-70E740481C1C}">
                <a14:useLocalDpi xmlns:a14="http://schemas.microsoft.com/office/drawing/2010/main" val="0"/>
              </a:ext>
            </a:extLst>
          </a:blip>
          <a:srcRect l="23482" t="27826" r="20739" b="28740"/>
          <a:stretch/>
        </p:blipFill>
        <p:spPr>
          <a:xfrm>
            <a:off x="5244378" y="27518"/>
            <a:ext cx="1224136" cy="953210"/>
          </a:xfrm>
          <a:prstGeom prst="rect">
            <a:avLst/>
          </a:prstGeom>
        </p:spPr>
      </p:pic>
      <p:pic>
        <p:nvPicPr>
          <p:cNvPr id="63" name="Picture 8" descr="Peut être une image de texte qui dit ’Horizon Tunisia Europe’">
            <a:extLst>
              <a:ext uri="{FF2B5EF4-FFF2-40B4-BE49-F238E27FC236}">
                <a16:creationId xmlns:a16="http://schemas.microsoft.com/office/drawing/2014/main" id="{4447BE10-C04A-49AC-AB7A-AC0E21C408F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8170" b="24120"/>
          <a:stretch/>
        </p:blipFill>
        <p:spPr bwMode="auto">
          <a:xfrm>
            <a:off x="2410417" y="-9811"/>
            <a:ext cx="1466850" cy="84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671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59D47-DA4D-478C-8008-2D3EABBBBD11}"/>
              </a:ext>
            </a:extLst>
          </p:cNvPr>
          <p:cNvSpPr>
            <a:spLocks noGrp="1"/>
          </p:cNvSpPr>
          <p:nvPr>
            <p:ph type="title"/>
          </p:nvPr>
        </p:nvSpPr>
        <p:spPr>
          <a:xfrm>
            <a:off x="477510" y="327794"/>
            <a:ext cx="8229600" cy="1143000"/>
          </a:xfrm>
        </p:spPr>
        <p:txBody>
          <a:bodyPr>
            <a:normAutofit fontScale="90000"/>
          </a:bodyPr>
          <a:lstStyle/>
          <a:p>
            <a:br>
              <a:rPr lang="fr-FR" dirty="0"/>
            </a:br>
            <a:endParaRPr lang="fr-FR" dirty="0"/>
          </a:p>
        </p:txBody>
      </p:sp>
      <p:graphicFrame>
        <p:nvGraphicFramePr>
          <p:cNvPr id="10" name="Espace réservé du contenu 23">
            <a:extLst>
              <a:ext uri="{FF2B5EF4-FFF2-40B4-BE49-F238E27FC236}">
                <a16:creationId xmlns:a16="http://schemas.microsoft.com/office/drawing/2014/main" id="{24BC8037-C948-4A29-AFCB-F2015A22353F}"/>
              </a:ext>
            </a:extLst>
          </p:cNvPr>
          <p:cNvGraphicFramePr>
            <a:graphicFrameLocks/>
          </p:cNvGraphicFramePr>
          <p:nvPr>
            <p:extLst>
              <p:ext uri="{D42A27DB-BD31-4B8C-83A1-F6EECF244321}">
                <p14:modId xmlns:p14="http://schemas.microsoft.com/office/powerpoint/2010/main" val="14412143"/>
              </p:ext>
            </p:extLst>
          </p:nvPr>
        </p:nvGraphicFramePr>
        <p:xfrm>
          <a:off x="144016" y="-243408"/>
          <a:ext cx="896448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 coins arrondis 15">
            <a:extLst>
              <a:ext uri="{FF2B5EF4-FFF2-40B4-BE49-F238E27FC236}">
                <a16:creationId xmlns:a16="http://schemas.microsoft.com/office/drawing/2014/main" id="{DE893602-9C4D-4E58-8D80-A937ECE93170}"/>
              </a:ext>
            </a:extLst>
          </p:cNvPr>
          <p:cNvSpPr/>
          <p:nvPr/>
        </p:nvSpPr>
        <p:spPr>
          <a:xfrm>
            <a:off x="199822" y="4922316"/>
            <a:ext cx="1368152" cy="576064"/>
          </a:xfrm>
          <a:prstGeom prst="roundRect">
            <a:avLst/>
          </a:prstGeom>
          <a:solidFill>
            <a:schemeClr val="bg1">
              <a:lumMod val="95000"/>
            </a:schemeClr>
          </a:solid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26" name="Connecteur droit 25">
            <a:extLst>
              <a:ext uri="{FF2B5EF4-FFF2-40B4-BE49-F238E27FC236}">
                <a16:creationId xmlns:a16="http://schemas.microsoft.com/office/drawing/2014/main" id="{81AFA764-C45C-43B0-8EFF-38702CEA3CD0}"/>
              </a:ext>
            </a:extLst>
          </p:cNvPr>
          <p:cNvCxnSpPr>
            <a:cxnSpLocks/>
          </p:cNvCxnSpPr>
          <p:nvPr/>
        </p:nvCxnSpPr>
        <p:spPr>
          <a:xfrm>
            <a:off x="919902" y="5498380"/>
            <a:ext cx="0" cy="288032"/>
          </a:xfrm>
          <a:prstGeom prst="line">
            <a:avLst/>
          </a:prstGeom>
          <a:ln w="381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33" name="Rectangle : coins arrondis 32">
            <a:extLst>
              <a:ext uri="{FF2B5EF4-FFF2-40B4-BE49-F238E27FC236}">
                <a16:creationId xmlns:a16="http://schemas.microsoft.com/office/drawing/2014/main" id="{12DEF5A5-D0D0-44C4-878A-38EF40F1D648}"/>
              </a:ext>
            </a:extLst>
          </p:cNvPr>
          <p:cNvSpPr/>
          <p:nvPr/>
        </p:nvSpPr>
        <p:spPr>
          <a:xfrm>
            <a:off x="1423958" y="4202236"/>
            <a:ext cx="1368152" cy="576064"/>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4" name="Connecteur droit 33">
            <a:extLst>
              <a:ext uri="{FF2B5EF4-FFF2-40B4-BE49-F238E27FC236}">
                <a16:creationId xmlns:a16="http://schemas.microsoft.com/office/drawing/2014/main" id="{22E49EFD-EC0D-4743-B4D8-CFAD597EADAC}"/>
              </a:ext>
            </a:extLst>
          </p:cNvPr>
          <p:cNvCxnSpPr>
            <a:cxnSpLocks/>
            <a:stCxn id="33" idx="2"/>
          </p:cNvCxnSpPr>
          <p:nvPr/>
        </p:nvCxnSpPr>
        <p:spPr>
          <a:xfrm>
            <a:off x="2108034" y="4778300"/>
            <a:ext cx="0" cy="288032"/>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7" name="Rectangle : coins arrondis 36">
            <a:extLst>
              <a:ext uri="{FF2B5EF4-FFF2-40B4-BE49-F238E27FC236}">
                <a16:creationId xmlns:a16="http://schemas.microsoft.com/office/drawing/2014/main" id="{C0133A3A-57BA-4D6A-90EA-E2D9D831D070}"/>
              </a:ext>
            </a:extLst>
          </p:cNvPr>
          <p:cNvSpPr/>
          <p:nvPr/>
        </p:nvSpPr>
        <p:spPr>
          <a:xfrm>
            <a:off x="3872230" y="2690068"/>
            <a:ext cx="1368152" cy="576064"/>
          </a:xfrm>
          <a:prstGeom prst="roundRect">
            <a:avLst/>
          </a:prstGeom>
          <a:solidFill>
            <a:schemeClr val="bg1">
              <a:lumMod val="95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8" name="Connecteur droit 37">
            <a:extLst>
              <a:ext uri="{FF2B5EF4-FFF2-40B4-BE49-F238E27FC236}">
                <a16:creationId xmlns:a16="http://schemas.microsoft.com/office/drawing/2014/main" id="{CC2BC688-BAAF-469A-97B0-296257573B0B}"/>
              </a:ext>
            </a:extLst>
          </p:cNvPr>
          <p:cNvCxnSpPr>
            <a:cxnSpLocks/>
            <a:stCxn id="37" idx="2"/>
          </p:cNvCxnSpPr>
          <p:nvPr/>
        </p:nvCxnSpPr>
        <p:spPr>
          <a:xfrm>
            <a:off x="4556306" y="3266132"/>
            <a:ext cx="0" cy="288032"/>
          </a:xfrm>
          <a:prstGeom prst="line">
            <a:avLst/>
          </a:prstGeom>
          <a:ln w="127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39" name="Rectangle : coins arrondis 38">
            <a:extLst>
              <a:ext uri="{FF2B5EF4-FFF2-40B4-BE49-F238E27FC236}">
                <a16:creationId xmlns:a16="http://schemas.microsoft.com/office/drawing/2014/main" id="{3B049E62-7751-4446-BBDC-A6548885C959}"/>
              </a:ext>
            </a:extLst>
          </p:cNvPr>
          <p:cNvSpPr/>
          <p:nvPr/>
        </p:nvSpPr>
        <p:spPr>
          <a:xfrm>
            <a:off x="5168374" y="2041996"/>
            <a:ext cx="1368152" cy="576064"/>
          </a:xfrm>
          <a:prstGeom prst="roundRect">
            <a:avLst/>
          </a:prstGeom>
          <a:solidFill>
            <a:schemeClr val="bg1">
              <a:lumMod val="95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40" name="Connecteur droit 39">
            <a:extLst>
              <a:ext uri="{FF2B5EF4-FFF2-40B4-BE49-F238E27FC236}">
                <a16:creationId xmlns:a16="http://schemas.microsoft.com/office/drawing/2014/main" id="{B3857560-11D2-4848-A3DF-9710877EF4B0}"/>
              </a:ext>
            </a:extLst>
          </p:cNvPr>
          <p:cNvCxnSpPr>
            <a:cxnSpLocks/>
            <a:stCxn id="39" idx="2"/>
          </p:cNvCxnSpPr>
          <p:nvPr/>
        </p:nvCxnSpPr>
        <p:spPr>
          <a:xfrm>
            <a:off x="5852450" y="2618060"/>
            <a:ext cx="0" cy="288032"/>
          </a:xfrm>
          <a:prstGeom prst="line">
            <a:avLst/>
          </a:prstGeom>
          <a:ln w="1270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41" name="Rectangle : coins arrondis 40">
            <a:extLst>
              <a:ext uri="{FF2B5EF4-FFF2-40B4-BE49-F238E27FC236}">
                <a16:creationId xmlns:a16="http://schemas.microsoft.com/office/drawing/2014/main" id="{919283A4-9508-480E-9958-F90952897FBE}"/>
              </a:ext>
            </a:extLst>
          </p:cNvPr>
          <p:cNvSpPr/>
          <p:nvPr/>
        </p:nvSpPr>
        <p:spPr>
          <a:xfrm>
            <a:off x="6320502" y="1321916"/>
            <a:ext cx="1368152" cy="576064"/>
          </a:xfrm>
          <a:prstGeom prst="roundRect">
            <a:avLst/>
          </a:prstGeom>
          <a:solidFill>
            <a:schemeClr val="bg1">
              <a:lumMod val="95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95000"/>
                </a:schemeClr>
              </a:solidFill>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42" name="Connecteur droit 41">
            <a:extLst>
              <a:ext uri="{FF2B5EF4-FFF2-40B4-BE49-F238E27FC236}">
                <a16:creationId xmlns:a16="http://schemas.microsoft.com/office/drawing/2014/main" id="{D4678DEB-5C6C-4DB0-BECF-1055D37CBFF5}"/>
              </a:ext>
            </a:extLst>
          </p:cNvPr>
          <p:cNvCxnSpPr>
            <a:cxnSpLocks/>
          </p:cNvCxnSpPr>
          <p:nvPr/>
        </p:nvCxnSpPr>
        <p:spPr>
          <a:xfrm>
            <a:off x="7040581" y="1897980"/>
            <a:ext cx="1" cy="288032"/>
          </a:xfrm>
          <a:prstGeom prst="line">
            <a:avLst/>
          </a:prstGeom>
          <a:ln w="127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17" name="Rectangle : coins arrondis 16">
            <a:extLst>
              <a:ext uri="{FF2B5EF4-FFF2-40B4-BE49-F238E27FC236}">
                <a16:creationId xmlns:a16="http://schemas.microsoft.com/office/drawing/2014/main" id="{1C454C44-865E-4274-9573-70E020DB31AC}"/>
              </a:ext>
            </a:extLst>
          </p:cNvPr>
          <p:cNvSpPr/>
          <p:nvPr/>
        </p:nvSpPr>
        <p:spPr>
          <a:xfrm>
            <a:off x="7544638" y="673844"/>
            <a:ext cx="1368152" cy="576064"/>
          </a:xfrm>
          <a:prstGeom prst="roundRect">
            <a:avLst/>
          </a:prstGeom>
          <a:solidFill>
            <a:schemeClr val="tx2"/>
          </a:solidFill>
          <a:ln w="12700">
            <a:solidFill>
              <a:schemeClr val="tx2"/>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18" name="Connecteur droit 17">
            <a:extLst>
              <a:ext uri="{FF2B5EF4-FFF2-40B4-BE49-F238E27FC236}">
                <a16:creationId xmlns:a16="http://schemas.microsoft.com/office/drawing/2014/main" id="{B78E46E2-1914-4E4C-B287-DCBD6A799FFA}"/>
              </a:ext>
            </a:extLst>
          </p:cNvPr>
          <p:cNvCxnSpPr>
            <a:cxnSpLocks/>
            <a:stCxn id="17" idx="2"/>
          </p:cNvCxnSpPr>
          <p:nvPr/>
        </p:nvCxnSpPr>
        <p:spPr>
          <a:xfrm>
            <a:off x="8228714" y="1249908"/>
            <a:ext cx="0" cy="288032"/>
          </a:xfrm>
          <a:prstGeom prst="line">
            <a:avLst/>
          </a:prstGeom>
          <a:ln w="12700">
            <a:solidFill>
              <a:schemeClr val="tx2"/>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BC909AA-FBE4-450B-8821-166E1E675505}"/>
              </a:ext>
            </a:extLst>
          </p:cNvPr>
          <p:cNvSpPr txBox="1"/>
          <p:nvPr/>
        </p:nvSpPr>
        <p:spPr>
          <a:xfrm>
            <a:off x="343838" y="4967216"/>
            <a:ext cx="1080120" cy="492443"/>
          </a:xfrm>
          <a:prstGeom prst="rect">
            <a:avLst/>
          </a:prstGeom>
          <a:noFill/>
        </p:spPr>
        <p:txBody>
          <a:bodyPr wrap="square" rtlCol="0">
            <a:spAutoFit/>
          </a:bodyPr>
          <a:lstStyle/>
          <a:p>
            <a:pPr algn="ctr"/>
            <a:r>
              <a:rPr lang="fr-FR" sz="1300" b="1" dirty="0" err="1">
                <a:solidFill>
                  <a:schemeClr val="bg1">
                    <a:lumMod val="85000"/>
                  </a:schemeClr>
                </a:solidFill>
                <a:latin typeface="Times New Roman" panose="02020603050405020304" pitchFamily="18" charset="0"/>
                <a:cs typeface="Times New Roman" panose="02020603050405020304" pitchFamily="18" charset="0"/>
              </a:rPr>
              <a:t>January</a:t>
            </a:r>
            <a:r>
              <a:rPr lang="fr-FR" sz="1300" b="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4" name="ZoneTexte 3">
            <a:extLst>
              <a:ext uri="{FF2B5EF4-FFF2-40B4-BE49-F238E27FC236}">
                <a16:creationId xmlns:a16="http://schemas.microsoft.com/office/drawing/2014/main" id="{094974E8-077C-434D-9367-D93E0EDF5184}"/>
              </a:ext>
            </a:extLst>
          </p:cNvPr>
          <p:cNvSpPr txBox="1"/>
          <p:nvPr/>
        </p:nvSpPr>
        <p:spPr>
          <a:xfrm>
            <a:off x="1639983" y="5066332"/>
            <a:ext cx="1217095" cy="830997"/>
          </a:xfrm>
          <a:prstGeom prst="rect">
            <a:avLst/>
          </a:prstGeom>
          <a:noFill/>
        </p:spPr>
        <p:txBody>
          <a:bodyPr wrap="square" rtlCol="0">
            <a:spAutoFit/>
          </a:bodyPr>
          <a:lstStyle/>
          <a:p>
            <a:r>
              <a:rPr lang="fr-FR" sz="1200" dirty="0">
                <a:solidFill>
                  <a:schemeClr val="bg1">
                    <a:lumMod val="85000"/>
                  </a:schemeClr>
                </a:solidFill>
              </a:rPr>
              <a:t>Open of H2020-IBA-SwafS-EURAXESS-TN-2020 Call </a:t>
            </a:r>
          </a:p>
        </p:txBody>
      </p:sp>
      <p:sp>
        <p:nvSpPr>
          <p:cNvPr id="20" name="ZoneTexte 19">
            <a:extLst>
              <a:ext uri="{FF2B5EF4-FFF2-40B4-BE49-F238E27FC236}">
                <a16:creationId xmlns:a16="http://schemas.microsoft.com/office/drawing/2014/main" id="{B69E99C7-FFC5-4A83-8B2E-2A434C72785B}"/>
              </a:ext>
            </a:extLst>
          </p:cNvPr>
          <p:cNvSpPr txBox="1"/>
          <p:nvPr/>
        </p:nvSpPr>
        <p:spPr>
          <a:xfrm>
            <a:off x="1567974" y="4285857"/>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September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22" name="ZoneTexte 21">
            <a:extLst>
              <a:ext uri="{FF2B5EF4-FFF2-40B4-BE49-F238E27FC236}">
                <a16:creationId xmlns:a16="http://schemas.microsoft.com/office/drawing/2014/main" id="{E8F54E51-4143-493F-B75B-05F117E879D1}"/>
              </a:ext>
            </a:extLst>
          </p:cNvPr>
          <p:cNvSpPr txBox="1"/>
          <p:nvPr/>
        </p:nvSpPr>
        <p:spPr>
          <a:xfrm>
            <a:off x="4016246" y="2773689"/>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December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24" name="ZoneTexte 23">
            <a:extLst>
              <a:ext uri="{FF2B5EF4-FFF2-40B4-BE49-F238E27FC236}">
                <a16:creationId xmlns:a16="http://schemas.microsoft.com/office/drawing/2014/main" id="{662A7826-B035-445C-B11A-B67DC25F24FE}"/>
              </a:ext>
            </a:extLst>
          </p:cNvPr>
          <p:cNvSpPr txBox="1"/>
          <p:nvPr/>
        </p:nvSpPr>
        <p:spPr>
          <a:xfrm>
            <a:off x="6464518" y="1475973"/>
            <a:ext cx="1080120" cy="292388"/>
          </a:xfrm>
          <a:prstGeom prst="rect">
            <a:avLst/>
          </a:prstGeom>
          <a:noFill/>
        </p:spPr>
        <p:txBody>
          <a:bodyPr wrap="square" rtlCol="0">
            <a:spAutoFit/>
          </a:bodyPr>
          <a:lstStyle/>
          <a:p>
            <a:pPr algn="ctr"/>
            <a:r>
              <a:rPr lang="fr-FR" sz="1300" b="1" i="1" dirty="0">
                <a:solidFill>
                  <a:schemeClr val="bg1">
                    <a:lumMod val="85000"/>
                  </a:schemeClr>
                </a:solidFill>
                <a:latin typeface="Times New Roman" panose="02020603050405020304" pitchFamily="18" charset="0"/>
                <a:cs typeface="Times New Roman" panose="02020603050405020304" pitchFamily="18" charset="0"/>
              </a:rPr>
              <a:t>June 2021</a:t>
            </a:r>
          </a:p>
        </p:txBody>
      </p:sp>
      <p:sp>
        <p:nvSpPr>
          <p:cNvPr id="25" name="ZoneTexte 24">
            <a:extLst>
              <a:ext uri="{FF2B5EF4-FFF2-40B4-BE49-F238E27FC236}">
                <a16:creationId xmlns:a16="http://schemas.microsoft.com/office/drawing/2014/main" id="{5506D66E-CFDB-4917-A6F9-39501FF06B42}"/>
              </a:ext>
            </a:extLst>
          </p:cNvPr>
          <p:cNvSpPr txBox="1"/>
          <p:nvPr/>
        </p:nvSpPr>
        <p:spPr>
          <a:xfrm>
            <a:off x="7670343" y="675585"/>
            <a:ext cx="1170439" cy="646331"/>
          </a:xfrm>
          <a:prstGeom prst="rect">
            <a:avLst/>
          </a:prstGeom>
          <a:noFill/>
        </p:spPr>
        <p:txBody>
          <a:bodyPr wrap="square" rtlCol="0">
            <a:spAutoFit/>
          </a:bodyPr>
          <a:lstStyle/>
          <a:p>
            <a:pPr algn="ctr"/>
            <a:r>
              <a:rPr lang="fr-FR" b="1" i="1" dirty="0" err="1">
                <a:solidFill>
                  <a:schemeClr val="bg1"/>
                </a:solidFill>
                <a:latin typeface="Times New Roman" panose="02020603050405020304" pitchFamily="18" charset="0"/>
                <a:cs typeface="Times New Roman" panose="02020603050405020304" pitchFamily="18" charset="0"/>
              </a:rPr>
              <a:t>November</a:t>
            </a:r>
            <a:r>
              <a:rPr lang="fr-FR" b="1" i="1" dirty="0">
                <a:solidFill>
                  <a:schemeClr val="bg1"/>
                </a:solidFill>
                <a:latin typeface="Times New Roman" panose="02020603050405020304" pitchFamily="18" charset="0"/>
                <a:cs typeface="Times New Roman" panose="02020603050405020304" pitchFamily="18" charset="0"/>
              </a:rPr>
              <a:t> 2021</a:t>
            </a:r>
          </a:p>
        </p:txBody>
      </p:sp>
      <p:sp>
        <p:nvSpPr>
          <p:cNvPr id="27" name="ZoneTexte 26">
            <a:extLst>
              <a:ext uri="{FF2B5EF4-FFF2-40B4-BE49-F238E27FC236}">
                <a16:creationId xmlns:a16="http://schemas.microsoft.com/office/drawing/2014/main" id="{B170439F-2E27-4DC7-A195-D8BA562236AC}"/>
              </a:ext>
            </a:extLst>
          </p:cNvPr>
          <p:cNvSpPr txBox="1"/>
          <p:nvPr/>
        </p:nvSpPr>
        <p:spPr>
          <a:xfrm>
            <a:off x="278871" y="5786412"/>
            <a:ext cx="1217095" cy="646331"/>
          </a:xfrm>
          <a:prstGeom prst="rect">
            <a:avLst/>
          </a:prstGeom>
          <a:noFill/>
        </p:spPr>
        <p:txBody>
          <a:bodyPr wrap="square" rtlCol="0">
            <a:spAutoFit/>
          </a:bodyPr>
          <a:lstStyle/>
          <a:p>
            <a:r>
              <a:rPr lang="fr-FR" sz="1200" dirty="0">
                <a:solidFill>
                  <a:schemeClr val="bg1">
                    <a:lumMod val="85000"/>
                  </a:schemeClr>
                </a:solidFill>
              </a:rPr>
              <a:t>Official </a:t>
            </a:r>
            <a:r>
              <a:rPr lang="fr-FR" sz="1200" dirty="0" err="1">
                <a:solidFill>
                  <a:schemeClr val="bg1">
                    <a:lumMod val="85000"/>
                  </a:schemeClr>
                </a:solidFill>
              </a:rPr>
              <a:t>request</a:t>
            </a:r>
            <a:r>
              <a:rPr lang="fr-FR" sz="1200" dirty="0">
                <a:solidFill>
                  <a:schemeClr val="bg1">
                    <a:lumMod val="85000"/>
                  </a:schemeClr>
                </a:solidFill>
              </a:rPr>
              <a:t> </a:t>
            </a:r>
            <a:r>
              <a:rPr lang="fr-FR" sz="1200" dirty="0" err="1">
                <a:solidFill>
                  <a:schemeClr val="bg1">
                    <a:lumMod val="85000"/>
                  </a:schemeClr>
                </a:solidFill>
              </a:rPr>
              <a:t>subbmited</a:t>
            </a:r>
            <a:r>
              <a:rPr lang="fr-FR" sz="1200" dirty="0">
                <a:solidFill>
                  <a:schemeClr val="bg1">
                    <a:lumMod val="85000"/>
                  </a:schemeClr>
                </a:solidFill>
              </a:rPr>
              <a:t> to the EU </a:t>
            </a:r>
          </a:p>
        </p:txBody>
      </p:sp>
      <p:sp>
        <p:nvSpPr>
          <p:cNvPr id="29" name="ZoneTexte 28">
            <a:extLst>
              <a:ext uri="{FF2B5EF4-FFF2-40B4-BE49-F238E27FC236}">
                <a16:creationId xmlns:a16="http://schemas.microsoft.com/office/drawing/2014/main" id="{7842934A-0D29-42A1-A745-A9EF2211C0BC}"/>
              </a:ext>
            </a:extLst>
          </p:cNvPr>
          <p:cNvSpPr txBox="1"/>
          <p:nvPr/>
        </p:nvSpPr>
        <p:spPr>
          <a:xfrm>
            <a:off x="4088254" y="3579709"/>
            <a:ext cx="1217095" cy="1015663"/>
          </a:xfrm>
          <a:prstGeom prst="rect">
            <a:avLst/>
          </a:prstGeom>
          <a:noFill/>
        </p:spPr>
        <p:txBody>
          <a:bodyPr wrap="square" rtlCol="0">
            <a:spAutoFit/>
          </a:bodyPr>
          <a:lstStyle/>
          <a:p>
            <a:r>
              <a:rPr lang="fr-FR" sz="1200" dirty="0">
                <a:solidFill>
                  <a:schemeClr val="bg1">
                    <a:lumMod val="85000"/>
                  </a:schemeClr>
                </a:solidFill>
              </a:rPr>
              <a:t>Evaluation of the </a:t>
            </a:r>
            <a:r>
              <a:rPr lang="fr-FR" sz="1200" dirty="0" err="1">
                <a:solidFill>
                  <a:schemeClr val="bg1">
                    <a:lumMod val="85000"/>
                  </a:schemeClr>
                </a:solidFill>
              </a:rPr>
              <a:t>proposal</a:t>
            </a:r>
            <a:r>
              <a:rPr lang="fr-FR" sz="1200" dirty="0">
                <a:solidFill>
                  <a:schemeClr val="bg1">
                    <a:lumMod val="85000"/>
                  </a:schemeClr>
                </a:solidFill>
              </a:rPr>
              <a:t> by the EC + </a:t>
            </a:r>
            <a:r>
              <a:rPr lang="fr-FR" sz="1200" dirty="0" err="1">
                <a:solidFill>
                  <a:schemeClr val="bg1">
                    <a:lumMod val="85000"/>
                  </a:schemeClr>
                </a:solidFill>
              </a:rPr>
              <a:t>recieving</a:t>
            </a:r>
            <a:r>
              <a:rPr lang="fr-FR" sz="1200" dirty="0">
                <a:solidFill>
                  <a:schemeClr val="bg1">
                    <a:lumMod val="85000"/>
                  </a:schemeClr>
                </a:solidFill>
              </a:rPr>
              <a:t> the acceptance note </a:t>
            </a:r>
          </a:p>
        </p:txBody>
      </p:sp>
      <p:sp>
        <p:nvSpPr>
          <p:cNvPr id="30" name="ZoneTexte 29">
            <a:extLst>
              <a:ext uri="{FF2B5EF4-FFF2-40B4-BE49-F238E27FC236}">
                <a16:creationId xmlns:a16="http://schemas.microsoft.com/office/drawing/2014/main" id="{D2BBD2D6-61FB-4E1D-BE78-5FF1049B118C}"/>
              </a:ext>
            </a:extLst>
          </p:cNvPr>
          <p:cNvSpPr txBox="1"/>
          <p:nvPr/>
        </p:nvSpPr>
        <p:spPr>
          <a:xfrm>
            <a:off x="5384398" y="2978100"/>
            <a:ext cx="1217095" cy="646331"/>
          </a:xfrm>
          <a:prstGeom prst="rect">
            <a:avLst/>
          </a:prstGeom>
          <a:noFill/>
        </p:spPr>
        <p:txBody>
          <a:bodyPr wrap="square" rtlCol="0">
            <a:spAutoFit/>
          </a:bodyPr>
          <a:lstStyle/>
          <a:p>
            <a:r>
              <a:rPr lang="fr-FR" sz="1200" dirty="0">
                <a:solidFill>
                  <a:schemeClr val="bg1">
                    <a:lumMod val="85000"/>
                  </a:schemeClr>
                </a:solidFill>
              </a:rPr>
              <a:t>Signature of the Grant Agreement </a:t>
            </a:r>
          </a:p>
        </p:txBody>
      </p:sp>
      <p:sp>
        <p:nvSpPr>
          <p:cNvPr id="31" name="ZoneTexte 30">
            <a:extLst>
              <a:ext uri="{FF2B5EF4-FFF2-40B4-BE49-F238E27FC236}">
                <a16:creationId xmlns:a16="http://schemas.microsoft.com/office/drawing/2014/main" id="{71F995F5-7408-4753-A610-1A182E29CF93}"/>
              </a:ext>
            </a:extLst>
          </p:cNvPr>
          <p:cNvSpPr txBox="1"/>
          <p:nvPr/>
        </p:nvSpPr>
        <p:spPr>
          <a:xfrm>
            <a:off x="6543567" y="2186012"/>
            <a:ext cx="1217095" cy="646331"/>
          </a:xfrm>
          <a:prstGeom prst="rect">
            <a:avLst/>
          </a:prstGeom>
          <a:noFill/>
        </p:spPr>
        <p:txBody>
          <a:bodyPr wrap="square" rtlCol="0">
            <a:spAutoFit/>
          </a:bodyPr>
          <a:lstStyle/>
          <a:p>
            <a:r>
              <a:rPr lang="fr-FR" sz="1200" dirty="0">
                <a:solidFill>
                  <a:schemeClr val="bg1">
                    <a:lumMod val="85000"/>
                  </a:schemeClr>
                </a:solidFill>
              </a:rPr>
              <a:t>Start of the </a:t>
            </a:r>
            <a:r>
              <a:rPr lang="fr-FR" sz="1200" dirty="0" err="1">
                <a:solidFill>
                  <a:schemeClr val="bg1">
                    <a:lumMod val="85000"/>
                  </a:schemeClr>
                </a:solidFill>
              </a:rPr>
              <a:t>implementation</a:t>
            </a:r>
            <a:r>
              <a:rPr lang="fr-FR" sz="1200" dirty="0">
                <a:solidFill>
                  <a:schemeClr val="bg1">
                    <a:lumMod val="85000"/>
                  </a:schemeClr>
                </a:solidFill>
              </a:rPr>
              <a:t> of the </a:t>
            </a:r>
            <a:r>
              <a:rPr lang="fr-FR" sz="1200" dirty="0" err="1">
                <a:solidFill>
                  <a:schemeClr val="bg1">
                    <a:lumMod val="85000"/>
                  </a:schemeClr>
                </a:solidFill>
              </a:rPr>
              <a:t>project</a:t>
            </a:r>
            <a:r>
              <a:rPr lang="fr-FR" sz="1200" dirty="0">
                <a:solidFill>
                  <a:schemeClr val="bg1">
                    <a:lumMod val="85000"/>
                  </a:schemeClr>
                </a:solidFill>
              </a:rPr>
              <a:t> </a:t>
            </a:r>
          </a:p>
        </p:txBody>
      </p:sp>
      <p:sp>
        <p:nvSpPr>
          <p:cNvPr id="32" name="ZoneTexte 31">
            <a:extLst>
              <a:ext uri="{FF2B5EF4-FFF2-40B4-BE49-F238E27FC236}">
                <a16:creationId xmlns:a16="http://schemas.microsoft.com/office/drawing/2014/main" id="{DBB1E647-D4AF-4BF5-8984-CC345E66CF5B}"/>
              </a:ext>
            </a:extLst>
          </p:cNvPr>
          <p:cNvSpPr txBox="1"/>
          <p:nvPr/>
        </p:nvSpPr>
        <p:spPr>
          <a:xfrm>
            <a:off x="7760662" y="1537940"/>
            <a:ext cx="1217095" cy="2139047"/>
          </a:xfrm>
          <a:prstGeom prst="rect">
            <a:avLst/>
          </a:prstGeom>
          <a:noFill/>
        </p:spPr>
        <p:txBody>
          <a:bodyPr wrap="square" rtlCol="0">
            <a:spAutoFit/>
          </a:bodyPr>
          <a:lstStyle/>
          <a:p>
            <a:r>
              <a:rPr lang="fr-FR" sz="1900" dirty="0"/>
              <a:t>Kick-off Event  on site  and on line - </a:t>
            </a:r>
            <a:r>
              <a:rPr lang="fr-FR" sz="1900" dirty="0" err="1"/>
              <a:t>Tunisian</a:t>
            </a:r>
            <a:r>
              <a:rPr lang="fr-FR" sz="1900" dirty="0"/>
              <a:t> EURAXESS Network </a:t>
            </a:r>
          </a:p>
        </p:txBody>
      </p:sp>
      <p:sp>
        <p:nvSpPr>
          <p:cNvPr id="43" name="Rectangle : coins arrondis 42">
            <a:extLst>
              <a:ext uri="{FF2B5EF4-FFF2-40B4-BE49-F238E27FC236}">
                <a16:creationId xmlns:a16="http://schemas.microsoft.com/office/drawing/2014/main" id="{B67D6D7C-D2A8-4B82-AAFE-86B428FE3B0B}"/>
              </a:ext>
            </a:extLst>
          </p:cNvPr>
          <p:cNvSpPr/>
          <p:nvPr/>
        </p:nvSpPr>
        <p:spPr>
          <a:xfrm>
            <a:off x="1423958" y="4202236"/>
            <a:ext cx="1368152" cy="576064"/>
          </a:xfrm>
          <a:prstGeom prst="roundRect">
            <a:avLst/>
          </a:prstGeom>
          <a:solidFill>
            <a:schemeClr val="bg1">
              <a:lumMod val="95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sp>
        <p:nvSpPr>
          <p:cNvPr id="44" name="ZoneTexte 43">
            <a:extLst>
              <a:ext uri="{FF2B5EF4-FFF2-40B4-BE49-F238E27FC236}">
                <a16:creationId xmlns:a16="http://schemas.microsoft.com/office/drawing/2014/main" id="{30C8B79C-7E9B-4187-81A2-391F42DAFB0B}"/>
              </a:ext>
            </a:extLst>
          </p:cNvPr>
          <p:cNvSpPr txBox="1"/>
          <p:nvPr/>
        </p:nvSpPr>
        <p:spPr>
          <a:xfrm>
            <a:off x="1639982" y="5066332"/>
            <a:ext cx="1217095" cy="830997"/>
          </a:xfrm>
          <a:prstGeom prst="rect">
            <a:avLst/>
          </a:prstGeom>
          <a:noFill/>
        </p:spPr>
        <p:txBody>
          <a:bodyPr wrap="square" rtlCol="0">
            <a:spAutoFit/>
          </a:bodyPr>
          <a:lstStyle/>
          <a:p>
            <a:r>
              <a:rPr lang="fr-FR" sz="1200" dirty="0">
                <a:solidFill>
                  <a:schemeClr val="bg1">
                    <a:lumMod val="85000"/>
                  </a:schemeClr>
                </a:solidFill>
              </a:rPr>
              <a:t>Open of H2020-IBA-SwafS-EURAXESS-TN-2020 Call </a:t>
            </a:r>
          </a:p>
        </p:txBody>
      </p:sp>
      <p:sp>
        <p:nvSpPr>
          <p:cNvPr id="45" name="ZoneTexte 44">
            <a:extLst>
              <a:ext uri="{FF2B5EF4-FFF2-40B4-BE49-F238E27FC236}">
                <a16:creationId xmlns:a16="http://schemas.microsoft.com/office/drawing/2014/main" id="{EEAF3CF9-01A9-4966-AB3D-FAB79B30D707}"/>
              </a:ext>
            </a:extLst>
          </p:cNvPr>
          <p:cNvSpPr txBox="1"/>
          <p:nvPr/>
        </p:nvSpPr>
        <p:spPr>
          <a:xfrm>
            <a:off x="1567974" y="4285857"/>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September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cxnSp>
        <p:nvCxnSpPr>
          <p:cNvPr id="46" name="Connecteur droit 45">
            <a:extLst>
              <a:ext uri="{FF2B5EF4-FFF2-40B4-BE49-F238E27FC236}">
                <a16:creationId xmlns:a16="http://schemas.microsoft.com/office/drawing/2014/main" id="{276F45A1-8FF8-4D4C-83BF-D2EEB9C5B315}"/>
              </a:ext>
            </a:extLst>
          </p:cNvPr>
          <p:cNvCxnSpPr>
            <a:cxnSpLocks/>
          </p:cNvCxnSpPr>
          <p:nvPr/>
        </p:nvCxnSpPr>
        <p:spPr>
          <a:xfrm>
            <a:off x="2144038" y="4778300"/>
            <a:ext cx="0" cy="288032"/>
          </a:xfrm>
          <a:prstGeom prst="line">
            <a:avLst/>
          </a:prstGeom>
          <a:ln w="381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51" name="Rectangle : coins arrondis 50">
            <a:extLst>
              <a:ext uri="{FF2B5EF4-FFF2-40B4-BE49-F238E27FC236}">
                <a16:creationId xmlns:a16="http://schemas.microsoft.com/office/drawing/2014/main" id="{2ED60635-A001-4C19-8C33-3CC2950C17E2}"/>
              </a:ext>
            </a:extLst>
          </p:cNvPr>
          <p:cNvSpPr/>
          <p:nvPr/>
        </p:nvSpPr>
        <p:spPr>
          <a:xfrm>
            <a:off x="2720102" y="3482156"/>
            <a:ext cx="1368152" cy="576064"/>
          </a:xfrm>
          <a:prstGeom prst="roundRect">
            <a:avLst/>
          </a:prstGeom>
          <a:solidFill>
            <a:schemeClr val="bg1">
              <a:lumMod val="95000"/>
            </a:schemeClr>
          </a:solid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sp>
        <p:nvSpPr>
          <p:cNvPr id="52" name="ZoneTexte 51">
            <a:extLst>
              <a:ext uri="{FF2B5EF4-FFF2-40B4-BE49-F238E27FC236}">
                <a16:creationId xmlns:a16="http://schemas.microsoft.com/office/drawing/2014/main" id="{C0B2E4EE-1532-4C3F-9EE4-B86D18AB41C4}"/>
              </a:ext>
            </a:extLst>
          </p:cNvPr>
          <p:cNvSpPr txBox="1"/>
          <p:nvPr/>
        </p:nvSpPr>
        <p:spPr>
          <a:xfrm>
            <a:off x="2864118" y="3565777"/>
            <a:ext cx="1080120"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October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53" name="ZoneTexte 52">
            <a:extLst>
              <a:ext uri="{FF2B5EF4-FFF2-40B4-BE49-F238E27FC236}">
                <a16:creationId xmlns:a16="http://schemas.microsoft.com/office/drawing/2014/main" id="{D195A97F-5DAB-417D-BF87-5F3D1109A760}"/>
              </a:ext>
            </a:extLst>
          </p:cNvPr>
          <p:cNvSpPr txBox="1"/>
          <p:nvPr/>
        </p:nvSpPr>
        <p:spPr>
          <a:xfrm>
            <a:off x="2943167" y="4442067"/>
            <a:ext cx="1217095" cy="1200329"/>
          </a:xfrm>
          <a:prstGeom prst="rect">
            <a:avLst/>
          </a:prstGeom>
          <a:noFill/>
        </p:spPr>
        <p:txBody>
          <a:bodyPr wrap="square" rtlCol="0">
            <a:spAutoFit/>
          </a:bodyPr>
          <a:lstStyle/>
          <a:p>
            <a:r>
              <a:rPr lang="fr-FR" sz="1200" dirty="0" err="1">
                <a:solidFill>
                  <a:schemeClr val="bg1">
                    <a:lumMod val="85000"/>
                  </a:schemeClr>
                </a:solidFill>
              </a:rPr>
              <a:t>Submission</a:t>
            </a:r>
            <a:r>
              <a:rPr lang="fr-FR" sz="1200" dirty="0">
                <a:solidFill>
                  <a:schemeClr val="bg1">
                    <a:lumMod val="85000"/>
                  </a:schemeClr>
                </a:solidFill>
              </a:rPr>
              <a:t> of the </a:t>
            </a:r>
            <a:r>
              <a:rPr lang="fr-FR" sz="1200" dirty="0" err="1">
                <a:solidFill>
                  <a:schemeClr val="bg1">
                    <a:lumMod val="85000"/>
                  </a:schemeClr>
                </a:solidFill>
              </a:rPr>
              <a:t>proposal</a:t>
            </a:r>
            <a:r>
              <a:rPr lang="fr-FR" sz="1200" dirty="0">
                <a:solidFill>
                  <a:schemeClr val="bg1">
                    <a:lumMod val="85000"/>
                  </a:schemeClr>
                </a:solidFill>
              </a:rPr>
              <a:t> of  the </a:t>
            </a:r>
            <a:r>
              <a:rPr lang="fr-FR" sz="1200" dirty="0" err="1">
                <a:solidFill>
                  <a:schemeClr val="bg1">
                    <a:lumMod val="85000"/>
                  </a:schemeClr>
                </a:solidFill>
              </a:rPr>
              <a:t>Tunisian</a:t>
            </a:r>
            <a:r>
              <a:rPr lang="fr-FR" sz="1200" dirty="0">
                <a:solidFill>
                  <a:schemeClr val="bg1">
                    <a:lumMod val="85000"/>
                  </a:schemeClr>
                </a:solidFill>
              </a:rPr>
              <a:t> EURAXESS Network – TEN Project</a:t>
            </a:r>
          </a:p>
        </p:txBody>
      </p:sp>
      <p:cxnSp>
        <p:nvCxnSpPr>
          <p:cNvPr id="54" name="Connecteur droit 53">
            <a:extLst>
              <a:ext uri="{FF2B5EF4-FFF2-40B4-BE49-F238E27FC236}">
                <a16:creationId xmlns:a16="http://schemas.microsoft.com/office/drawing/2014/main" id="{432C3BC8-DCD7-4119-A67F-341B3F876F0D}"/>
              </a:ext>
            </a:extLst>
          </p:cNvPr>
          <p:cNvCxnSpPr>
            <a:cxnSpLocks/>
          </p:cNvCxnSpPr>
          <p:nvPr/>
        </p:nvCxnSpPr>
        <p:spPr>
          <a:xfrm>
            <a:off x="3368174" y="4058220"/>
            <a:ext cx="0" cy="288032"/>
          </a:xfrm>
          <a:prstGeom prst="line">
            <a:avLst/>
          </a:prstGeom>
          <a:ln w="381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F223F41E-000C-412F-86F4-6C643CA2EB9E}"/>
              </a:ext>
            </a:extLst>
          </p:cNvPr>
          <p:cNvSpPr txBox="1"/>
          <p:nvPr/>
        </p:nvSpPr>
        <p:spPr>
          <a:xfrm>
            <a:off x="5312390" y="2186012"/>
            <a:ext cx="1080120" cy="292388"/>
          </a:xfrm>
          <a:prstGeom prst="rect">
            <a:avLst/>
          </a:prstGeom>
          <a:noFill/>
        </p:spPr>
        <p:txBody>
          <a:bodyPr wrap="square" rtlCol="0">
            <a:spAutoFit/>
          </a:bodyPr>
          <a:lstStyle/>
          <a:p>
            <a:pPr algn="ctr"/>
            <a:r>
              <a:rPr lang="fr-FR" sz="1300" b="1" i="1" dirty="0">
                <a:solidFill>
                  <a:schemeClr val="bg1">
                    <a:lumMod val="85000"/>
                  </a:schemeClr>
                </a:solidFill>
                <a:latin typeface="Times New Roman" panose="02020603050405020304" pitchFamily="18" charset="0"/>
                <a:cs typeface="Times New Roman" panose="02020603050405020304" pitchFamily="18" charset="0"/>
              </a:rPr>
              <a:t>April 2021 </a:t>
            </a:r>
          </a:p>
        </p:txBody>
      </p:sp>
      <p:cxnSp>
        <p:nvCxnSpPr>
          <p:cNvPr id="47" name="Connecteur droit 46">
            <a:extLst>
              <a:ext uri="{FF2B5EF4-FFF2-40B4-BE49-F238E27FC236}">
                <a16:creationId xmlns:a16="http://schemas.microsoft.com/office/drawing/2014/main" id="{AABBC824-13AD-4A56-A286-AD30FBA8B099}"/>
              </a:ext>
            </a:extLst>
          </p:cNvPr>
          <p:cNvCxnSpPr>
            <a:cxnSpLocks/>
          </p:cNvCxnSpPr>
          <p:nvPr/>
        </p:nvCxnSpPr>
        <p:spPr>
          <a:xfrm>
            <a:off x="5888454" y="2618060"/>
            <a:ext cx="0" cy="288032"/>
          </a:xfrm>
          <a:prstGeom prst="line">
            <a:avLst/>
          </a:prstGeom>
          <a:ln w="127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9D87A221-B562-4347-B9BD-7D97FE63CB35}"/>
              </a:ext>
            </a:extLst>
          </p:cNvPr>
          <p:cNvSpPr>
            <a:spLocks noGrp="1"/>
          </p:cNvSpPr>
          <p:nvPr>
            <p:ph type="sldNum" sz="quarter" idx="12"/>
          </p:nvPr>
        </p:nvSpPr>
        <p:spPr>
          <a:xfrm>
            <a:off x="6573510" y="5905450"/>
            <a:ext cx="2133600" cy="365125"/>
          </a:xfrm>
        </p:spPr>
        <p:txBody>
          <a:bodyPr/>
          <a:lstStyle/>
          <a:p>
            <a:fld id="{BB32EA61-9760-41C5-83AB-2C5B0A6F1671}" type="slidenum">
              <a:rPr lang="fr-FR" smtClean="0"/>
              <a:pPr/>
              <a:t>15</a:t>
            </a:fld>
            <a:endParaRPr lang="fr-FR"/>
          </a:p>
        </p:txBody>
      </p:sp>
      <p:cxnSp>
        <p:nvCxnSpPr>
          <p:cNvPr id="50" name="Connecteur droit avec flèche 49">
            <a:extLst>
              <a:ext uri="{FF2B5EF4-FFF2-40B4-BE49-F238E27FC236}">
                <a16:creationId xmlns:a16="http://schemas.microsoft.com/office/drawing/2014/main" id="{947A2807-01FF-4936-AAF9-1E77E5ABEE23}"/>
              </a:ext>
            </a:extLst>
          </p:cNvPr>
          <p:cNvCxnSpPr>
            <a:cxnSpLocks/>
          </p:cNvCxnSpPr>
          <p:nvPr/>
        </p:nvCxnSpPr>
        <p:spPr>
          <a:xfrm flipV="1">
            <a:off x="278871" y="745852"/>
            <a:ext cx="7121751" cy="38495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aphicFrame>
        <p:nvGraphicFramePr>
          <p:cNvPr id="56" name="Espace réservé du contenu 23">
            <a:extLst>
              <a:ext uri="{FF2B5EF4-FFF2-40B4-BE49-F238E27FC236}">
                <a16:creationId xmlns:a16="http://schemas.microsoft.com/office/drawing/2014/main" id="{561DED3C-2BA0-40CA-ABC2-F0A68659A02D}"/>
              </a:ext>
            </a:extLst>
          </p:cNvPr>
          <p:cNvGraphicFramePr>
            <a:graphicFrameLocks/>
          </p:cNvGraphicFramePr>
          <p:nvPr>
            <p:extLst>
              <p:ext uri="{D42A27DB-BD31-4B8C-83A1-F6EECF244321}">
                <p14:modId xmlns:p14="http://schemas.microsoft.com/office/powerpoint/2010/main" val="3526903625"/>
              </p:ext>
            </p:extLst>
          </p:nvPr>
        </p:nvGraphicFramePr>
        <p:xfrm>
          <a:off x="64496" y="6445970"/>
          <a:ext cx="8964488" cy="360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7"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4B9CE5FB-9B8D-44CB-B653-753A5B306626}"/>
              </a:ext>
            </a:extLst>
          </p:cNvPr>
          <p:cNvPicPr>
            <a:picLocks noChangeAspect="1" noChangeArrowheads="1"/>
          </p:cNvPicPr>
          <p:nvPr/>
        </p:nvPicPr>
        <p:blipFill rotWithShape="1">
          <a:blip r:embed="rId13" cstate="print"/>
          <a:srcRect b="18334"/>
          <a:stretch/>
        </p:blipFill>
        <p:spPr bwMode="auto">
          <a:xfrm>
            <a:off x="54297" y="41863"/>
            <a:ext cx="1711647" cy="794849"/>
          </a:xfrm>
          <a:prstGeom prst="rect">
            <a:avLst/>
          </a:prstGeom>
          <a:noFill/>
        </p:spPr>
      </p:pic>
      <p:pic>
        <p:nvPicPr>
          <p:cNvPr id="58" name="Picture 10" descr="About EGN - EGN">
            <a:extLst>
              <a:ext uri="{FF2B5EF4-FFF2-40B4-BE49-F238E27FC236}">
                <a16:creationId xmlns:a16="http://schemas.microsoft.com/office/drawing/2014/main" id="{2A5F647C-E75B-47EC-BB60-ED831F8F824A}"/>
              </a:ext>
            </a:extLst>
          </p:cNvPr>
          <p:cNvPicPr>
            <a:picLocks noChangeAspect="1" noChangeArrowheads="1"/>
          </p:cNvPicPr>
          <p:nvPr/>
        </p:nvPicPr>
        <p:blipFill>
          <a:blip r:embed="rId14" cstate="print"/>
          <a:srcRect/>
          <a:stretch>
            <a:fillRect/>
          </a:stretch>
        </p:blipFill>
        <p:spPr bwMode="auto">
          <a:xfrm>
            <a:off x="7655966" y="155859"/>
            <a:ext cx="1236514" cy="342044"/>
          </a:xfrm>
          <a:prstGeom prst="rect">
            <a:avLst/>
          </a:prstGeom>
          <a:noFill/>
        </p:spPr>
      </p:pic>
      <p:pic>
        <p:nvPicPr>
          <p:cNvPr id="59" name="Image 58">
            <a:extLst>
              <a:ext uri="{FF2B5EF4-FFF2-40B4-BE49-F238E27FC236}">
                <a16:creationId xmlns:a16="http://schemas.microsoft.com/office/drawing/2014/main" id="{C4E29063-A3C0-4517-AA83-47D88B6BD353}"/>
              </a:ext>
            </a:extLst>
          </p:cNvPr>
          <p:cNvPicPr>
            <a:picLocks noChangeAspect="1"/>
          </p:cNvPicPr>
          <p:nvPr/>
        </p:nvPicPr>
        <p:blipFill rotWithShape="1">
          <a:blip r:embed="rId15">
            <a:extLst>
              <a:ext uri="{28A0092B-C50C-407E-A947-70E740481C1C}">
                <a14:useLocalDpi xmlns:a14="http://schemas.microsoft.com/office/drawing/2010/main" val="0"/>
              </a:ext>
            </a:extLst>
          </a:blip>
          <a:srcRect l="23482" t="27826" r="20739" b="28740"/>
          <a:stretch/>
        </p:blipFill>
        <p:spPr>
          <a:xfrm>
            <a:off x="5244378" y="27518"/>
            <a:ext cx="1224136" cy="953210"/>
          </a:xfrm>
          <a:prstGeom prst="rect">
            <a:avLst/>
          </a:prstGeom>
        </p:spPr>
      </p:pic>
      <p:pic>
        <p:nvPicPr>
          <p:cNvPr id="60" name="Picture 8" descr="Peut être une image de texte qui dit ’Horizon Tunisia Europe’">
            <a:extLst>
              <a:ext uri="{FF2B5EF4-FFF2-40B4-BE49-F238E27FC236}">
                <a16:creationId xmlns:a16="http://schemas.microsoft.com/office/drawing/2014/main" id="{D0125349-F294-4832-A74D-EA939C873D47}"/>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18170" b="24120"/>
          <a:stretch/>
        </p:blipFill>
        <p:spPr bwMode="auto">
          <a:xfrm>
            <a:off x="2410417" y="-9811"/>
            <a:ext cx="1466850" cy="846523"/>
          </a:xfrm>
          <a:prstGeom prst="rect">
            <a:avLst/>
          </a:prstGeom>
          <a:noFill/>
          <a:extLst>
            <a:ext uri="{909E8E84-426E-40DD-AFC4-6F175D3DCCD1}">
              <a14:hiddenFill xmlns:a14="http://schemas.microsoft.com/office/drawing/2010/main">
                <a:solidFill>
                  <a:srgbClr val="FFFFFF"/>
                </a:solidFill>
              </a14:hiddenFill>
            </a:ext>
          </a:extLst>
        </p:spPr>
      </p:pic>
      <p:sp>
        <p:nvSpPr>
          <p:cNvPr id="62" name="ZoneTexte 61">
            <a:extLst>
              <a:ext uri="{FF2B5EF4-FFF2-40B4-BE49-F238E27FC236}">
                <a16:creationId xmlns:a16="http://schemas.microsoft.com/office/drawing/2014/main" id="{21905AF2-93E7-4C55-89C4-B78D023E1F02}"/>
              </a:ext>
            </a:extLst>
          </p:cNvPr>
          <p:cNvSpPr txBox="1"/>
          <p:nvPr/>
        </p:nvSpPr>
        <p:spPr>
          <a:xfrm rot="19888959">
            <a:off x="87003" y="2202562"/>
            <a:ext cx="4680519" cy="830997"/>
          </a:xfrm>
          <a:prstGeom prst="rect">
            <a:avLst/>
          </a:prstGeom>
          <a:noFill/>
        </p:spPr>
        <p:txBody>
          <a:bodyPr wrap="square" rtlCol="0">
            <a:spAutoFit/>
          </a:bodyPr>
          <a:lstStyle/>
          <a:p>
            <a:pPr algn="ctr"/>
            <a:r>
              <a:rPr lang="fr-FR" sz="2400" b="1" dirty="0"/>
              <a:t>Timeline of The </a:t>
            </a:r>
            <a:r>
              <a:rPr lang="fr-FR" sz="2400" b="1" dirty="0" err="1"/>
              <a:t>Tunisian</a:t>
            </a:r>
            <a:r>
              <a:rPr lang="fr-FR" sz="2400" b="1" dirty="0"/>
              <a:t> EURAXESS Network – TEN Project - </a:t>
            </a:r>
          </a:p>
        </p:txBody>
      </p:sp>
    </p:spTree>
    <p:extLst>
      <p:ext uri="{BB962C8B-B14F-4D97-AF65-F5344CB8AC3E}">
        <p14:creationId xmlns:p14="http://schemas.microsoft.com/office/powerpoint/2010/main" val="230452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Deliverables (1).png"/>
          <p:cNvPicPr>
            <a:picLocks noChangeAspect="1"/>
          </p:cNvPicPr>
          <p:nvPr/>
        </p:nvPicPr>
        <p:blipFill>
          <a:blip r:embed="rId3" cstate="print"/>
          <a:srcRect l="3420" t="24800" r="4475"/>
          <a:stretch>
            <a:fillRect/>
          </a:stretch>
        </p:blipFill>
        <p:spPr>
          <a:xfrm>
            <a:off x="0" y="1217290"/>
            <a:ext cx="8892480" cy="4083918"/>
          </a:xfrm>
          <a:prstGeom prst="rect">
            <a:avLst/>
          </a:prstGeom>
        </p:spPr>
      </p:pic>
      <p:sp>
        <p:nvSpPr>
          <p:cNvPr id="8" name="Rectangle 7"/>
          <p:cNvSpPr/>
          <p:nvPr/>
        </p:nvSpPr>
        <p:spPr>
          <a:xfrm>
            <a:off x="251520" y="4941168"/>
            <a:ext cx="158417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WP Leader</a:t>
            </a:r>
            <a:r>
              <a:rPr kumimoji="0" lang="fr-FR" sz="1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 Amine ELLECH </a:t>
            </a:r>
          </a:p>
        </p:txBody>
      </p:sp>
      <p:sp>
        <p:nvSpPr>
          <p:cNvPr id="9" name="Rectangle 8"/>
          <p:cNvSpPr/>
          <p:nvPr/>
        </p:nvSpPr>
        <p:spPr>
          <a:xfrm>
            <a:off x="1979712" y="4941168"/>
            <a:ext cx="158417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WP 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  Ahmed MAALEL </a:t>
            </a:r>
          </a:p>
        </p:txBody>
      </p:sp>
      <p:sp>
        <p:nvSpPr>
          <p:cNvPr id="10" name="Rectangle 9"/>
          <p:cNvSpPr/>
          <p:nvPr/>
        </p:nvSpPr>
        <p:spPr>
          <a:xfrm>
            <a:off x="3707904" y="4941168"/>
            <a:ext cx="158417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WP Leader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black"/>
                </a:solidFill>
                <a:effectLst/>
                <a:uLnTx/>
                <a:uFillTx/>
                <a:latin typeface="Calibri"/>
                <a:ea typeface="+mn-ea"/>
                <a:cs typeface="+mn-cs"/>
              </a:rPr>
              <a:t>Amani</a:t>
            </a:r>
            <a:r>
              <a:rPr kumimoji="0" lang="fr-FR" sz="1400" b="0" i="0" u="none" strike="noStrike" kern="1200" cap="none" spc="0" normalizeH="0" baseline="0" noProof="0" dirty="0">
                <a:ln>
                  <a:noFill/>
                </a:ln>
                <a:solidFill>
                  <a:prstClr val="black"/>
                </a:solidFill>
                <a:effectLst/>
                <a:uLnTx/>
                <a:uFillTx/>
                <a:latin typeface="Calibri"/>
                <a:ea typeface="+mn-ea"/>
                <a:cs typeface="+mn-cs"/>
              </a:rPr>
              <a:t> CHARRAD </a:t>
            </a:r>
          </a:p>
        </p:txBody>
      </p:sp>
      <p:sp>
        <p:nvSpPr>
          <p:cNvPr id="11" name="Rectangle 10"/>
          <p:cNvSpPr/>
          <p:nvPr/>
        </p:nvSpPr>
        <p:spPr>
          <a:xfrm>
            <a:off x="5436096" y="4941168"/>
            <a:ext cx="158417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WP Leader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Leila TRIKI </a:t>
            </a:r>
          </a:p>
        </p:txBody>
      </p:sp>
      <p:sp>
        <p:nvSpPr>
          <p:cNvPr id="12" name="Rectangle 11"/>
          <p:cNvSpPr/>
          <p:nvPr/>
        </p:nvSpPr>
        <p:spPr>
          <a:xfrm>
            <a:off x="7164288" y="4941168"/>
            <a:ext cx="158417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WP Leader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black"/>
                </a:solidFill>
                <a:effectLst/>
                <a:uLnTx/>
                <a:uFillTx/>
                <a:latin typeface="Calibri"/>
                <a:ea typeface="+mn-ea"/>
                <a:cs typeface="+mn-cs"/>
              </a:rPr>
              <a:t>Amira</a:t>
            </a:r>
            <a:r>
              <a:rPr kumimoji="0" lang="fr-FR" sz="1400" b="0" i="0" u="none" strike="noStrike" kern="1200" cap="none" spc="0" normalizeH="0" baseline="0" noProof="0" dirty="0">
                <a:ln>
                  <a:noFill/>
                </a:ln>
                <a:solidFill>
                  <a:prstClr val="black"/>
                </a:solidFill>
                <a:effectLst/>
                <a:uLnTx/>
                <a:uFillTx/>
                <a:latin typeface="Calibri"/>
                <a:ea typeface="+mn-ea"/>
                <a:cs typeface="+mn-cs"/>
              </a:rPr>
              <a:t> ZAKHAMA </a:t>
            </a:r>
          </a:p>
        </p:txBody>
      </p:sp>
      <p:sp>
        <p:nvSpPr>
          <p:cNvPr id="4" name="Titre 3">
            <a:extLst>
              <a:ext uri="{FF2B5EF4-FFF2-40B4-BE49-F238E27FC236}">
                <a16:creationId xmlns:a16="http://schemas.microsoft.com/office/drawing/2014/main" id="{0523EE3D-5FBE-4A3E-BFFE-8F2E15E6DE45}"/>
              </a:ext>
            </a:extLst>
          </p:cNvPr>
          <p:cNvSpPr>
            <a:spLocks noGrp="1"/>
          </p:cNvSpPr>
          <p:nvPr>
            <p:ph type="title"/>
          </p:nvPr>
        </p:nvSpPr>
        <p:spPr>
          <a:xfrm>
            <a:off x="457200" y="-285957"/>
            <a:ext cx="8229600" cy="1143000"/>
          </a:xfrm>
        </p:spPr>
        <p:txBody>
          <a:bodyPr>
            <a:normAutofit fontScale="90000"/>
          </a:bodyPr>
          <a:lstStyle/>
          <a:p>
            <a:br>
              <a:rPr lang="fr-FR" dirty="0"/>
            </a:br>
            <a:endParaRPr lang="fr-FR" dirty="0"/>
          </a:p>
        </p:txBody>
      </p:sp>
      <p:graphicFrame>
        <p:nvGraphicFramePr>
          <p:cNvPr id="18" name="Espace réservé du contenu 23">
            <a:extLst>
              <a:ext uri="{FF2B5EF4-FFF2-40B4-BE49-F238E27FC236}">
                <a16:creationId xmlns:a16="http://schemas.microsoft.com/office/drawing/2014/main" id="{3F186C2A-B970-440C-965C-A99A674D5DC9}"/>
              </a:ext>
            </a:extLst>
          </p:cNvPr>
          <p:cNvGraphicFramePr>
            <a:graphicFrameLocks/>
          </p:cNvGraphicFramePr>
          <p:nvPr>
            <p:extLst>
              <p:ext uri="{D42A27DB-BD31-4B8C-83A1-F6EECF244321}">
                <p14:modId xmlns:p14="http://schemas.microsoft.com/office/powerpoint/2010/main" val="2767713343"/>
              </p:ext>
            </p:extLst>
          </p:nvPr>
        </p:nvGraphicFramePr>
        <p:xfrm>
          <a:off x="123706" y="-353103"/>
          <a:ext cx="8964488" cy="360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9531C8EE-342D-418B-9821-F60E4B407519}"/>
              </a:ext>
            </a:extLst>
          </p:cNvPr>
          <p:cNvSpPr/>
          <p:nvPr/>
        </p:nvSpPr>
        <p:spPr>
          <a:xfrm>
            <a:off x="251520" y="5661247"/>
            <a:ext cx="8496944" cy="504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Project manager </a:t>
            </a:r>
            <a:r>
              <a:rPr kumimoji="0" lang="fr-FR" sz="1400" b="0" i="0" u="none" strike="noStrike" kern="1200" cap="none" spc="0" normalizeH="0" baseline="0" noProof="0" dirty="0">
                <a:ln>
                  <a:noFill/>
                </a:ln>
                <a:solidFill>
                  <a:prstClr val="black"/>
                </a:solidFill>
                <a:effectLst/>
                <a:uLnTx/>
                <a:uFillTx/>
                <a:latin typeface="Calibri"/>
                <a:ea typeface="+mn-ea"/>
                <a:cs typeface="+mn-cs"/>
              </a:rPr>
              <a:t>: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Ikhlass</a:t>
            </a:r>
            <a:r>
              <a:rPr kumimoji="0" lang="fr-FR" sz="1400" b="0" i="0" u="none" strike="noStrike" kern="1200" cap="none" spc="0" normalizeH="0" baseline="0" noProof="0" dirty="0">
                <a:ln>
                  <a:noFill/>
                </a:ln>
                <a:solidFill>
                  <a:prstClr val="black"/>
                </a:solidFill>
                <a:effectLst/>
                <a:uLnTx/>
                <a:uFillTx/>
                <a:latin typeface="Calibri"/>
                <a:ea typeface="+mn-ea"/>
                <a:cs typeface="+mn-cs"/>
              </a:rPr>
              <a:t> SHILI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Communication manager  </a:t>
            </a:r>
            <a:r>
              <a:rPr kumimoji="0" lang="fr-FR" sz="1400" b="0" i="0" u="none" strike="noStrike" kern="1200" cap="none" spc="0" normalizeH="0" baseline="0" noProof="0" dirty="0">
                <a:ln>
                  <a:noFill/>
                </a:ln>
                <a:solidFill>
                  <a:prstClr val="black"/>
                </a:solidFill>
                <a:effectLst/>
                <a:uLnTx/>
                <a:uFillTx/>
                <a:latin typeface="Calibri"/>
                <a:ea typeface="+mn-ea"/>
                <a:cs typeface="+mn-cs"/>
              </a:rPr>
              <a:t>: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Ahelm</a:t>
            </a:r>
            <a:r>
              <a:rPr kumimoji="0" lang="fr-FR" sz="1400" b="0" i="0" u="none" strike="noStrike" kern="1200" cap="none" spc="0" normalizeH="0" baseline="0" noProof="0" dirty="0">
                <a:ln>
                  <a:noFill/>
                </a:ln>
                <a:solidFill>
                  <a:prstClr val="black"/>
                </a:solidFill>
                <a:effectLst/>
                <a:uLnTx/>
                <a:uFillTx/>
                <a:latin typeface="Calibri"/>
                <a:ea typeface="+mn-ea"/>
                <a:cs typeface="+mn-cs"/>
              </a:rPr>
              <a:t> HAMMAMI </a:t>
            </a:r>
          </a:p>
        </p:txBody>
      </p:sp>
      <p:sp>
        <p:nvSpPr>
          <p:cNvPr id="2" name="Espace réservé du numéro de diapositive 1">
            <a:extLst>
              <a:ext uri="{FF2B5EF4-FFF2-40B4-BE49-F238E27FC236}">
                <a16:creationId xmlns:a16="http://schemas.microsoft.com/office/drawing/2014/main" id="{AAFFD66C-5457-400B-801B-BABFF224A9E9}"/>
              </a:ext>
            </a:extLst>
          </p:cNvPr>
          <p:cNvSpPr>
            <a:spLocks noGrp="1"/>
          </p:cNvSpPr>
          <p:nvPr>
            <p:ph type="sldNum" sz="quarter" idx="12"/>
          </p:nvPr>
        </p:nvSpPr>
        <p:spPr>
          <a:xfrm>
            <a:off x="6553200" y="5959663"/>
            <a:ext cx="2133600" cy="365125"/>
          </a:xfrm>
        </p:spPr>
        <p:txBody>
          <a:bodyPr/>
          <a:lstStyle/>
          <a:p>
            <a:fld id="{BB32EA61-9760-41C5-83AB-2C5B0A6F1671}" type="slidenum">
              <a:rPr lang="fr-FR" smtClean="0"/>
              <a:pPr/>
              <a:t>16</a:t>
            </a:fld>
            <a:endParaRPr lang="fr-FR" dirty="0"/>
          </a:p>
        </p:txBody>
      </p:sp>
      <p:sp>
        <p:nvSpPr>
          <p:cNvPr id="16" name="ZoneTexte 15">
            <a:extLst>
              <a:ext uri="{FF2B5EF4-FFF2-40B4-BE49-F238E27FC236}">
                <a16:creationId xmlns:a16="http://schemas.microsoft.com/office/drawing/2014/main" id="{3D842304-996B-449E-89D7-17CA8C314E89}"/>
              </a:ext>
            </a:extLst>
          </p:cNvPr>
          <p:cNvSpPr txBox="1"/>
          <p:nvPr/>
        </p:nvSpPr>
        <p:spPr>
          <a:xfrm>
            <a:off x="1979712" y="3645024"/>
            <a:ext cx="4235420" cy="253916"/>
          </a:xfrm>
          <a:prstGeom prst="rect">
            <a:avLst/>
          </a:prstGeom>
          <a:noFill/>
        </p:spPr>
        <p:txBody>
          <a:bodyPr wrap="square">
            <a:spAutoFit/>
          </a:bodyPr>
          <a:lstStyle/>
          <a:p>
            <a:r>
              <a:rPr lang="fr-FR" sz="1050" dirty="0">
                <a:hlinkClick r:id="rId9"/>
              </a:rPr>
              <a:t>https://www.euraxess.tn/</a:t>
            </a:r>
            <a:endParaRPr lang="fr-FR" sz="1050" dirty="0"/>
          </a:p>
        </p:txBody>
      </p:sp>
      <p:graphicFrame>
        <p:nvGraphicFramePr>
          <p:cNvPr id="17" name="Espace réservé du contenu 23">
            <a:extLst>
              <a:ext uri="{FF2B5EF4-FFF2-40B4-BE49-F238E27FC236}">
                <a16:creationId xmlns:a16="http://schemas.microsoft.com/office/drawing/2014/main" id="{D0CE469F-3063-45BA-A664-05E704F6A6F1}"/>
              </a:ext>
            </a:extLst>
          </p:cNvPr>
          <p:cNvGraphicFramePr>
            <a:graphicFrameLocks/>
          </p:cNvGraphicFramePr>
          <p:nvPr>
            <p:extLst>
              <p:ext uri="{D42A27DB-BD31-4B8C-83A1-F6EECF244321}">
                <p14:modId xmlns:p14="http://schemas.microsoft.com/office/powerpoint/2010/main" val="1247685788"/>
              </p:ext>
            </p:extLst>
          </p:nvPr>
        </p:nvGraphicFramePr>
        <p:xfrm>
          <a:off x="0" y="6381328"/>
          <a:ext cx="9088194" cy="3600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0"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339A1F91-12EA-4112-B50F-762B0CC82E75}"/>
              </a:ext>
            </a:extLst>
          </p:cNvPr>
          <p:cNvPicPr>
            <a:picLocks noChangeAspect="1" noChangeArrowheads="1"/>
          </p:cNvPicPr>
          <p:nvPr/>
        </p:nvPicPr>
        <p:blipFill rotWithShape="1">
          <a:blip r:embed="rId15" cstate="print"/>
          <a:srcRect b="18334"/>
          <a:stretch/>
        </p:blipFill>
        <p:spPr bwMode="auto">
          <a:xfrm>
            <a:off x="54297" y="41863"/>
            <a:ext cx="1711647" cy="794849"/>
          </a:xfrm>
          <a:prstGeom prst="rect">
            <a:avLst/>
          </a:prstGeom>
          <a:noFill/>
        </p:spPr>
      </p:pic>
      <p:pic>
        <p:nvPicPr>
          <p:cNvPr id="21" name="Picture 10" descr="About EGN - EGN">
            <a:extLst>
              <a:ext uri="{FF2B5EF4-FFF2-40B4-BE49-F238E27FC236}">
                <a16:creationId xmlns:a16="http://schemas.microsoft.com/office/drawing/2014/main" id="{E156E6A5-AE60-485D-B3A4-992EEA01726F}"/>
              </a:ext>
            </a:extLst>
          </p:cNvPr>
          <p:cNvPicPr>
            <a:picLocks noChangeAspect="1" noChangeArrowheads="1"/>
          </p:cNvPicPr>
          <p:nvPr/>
        </p:nvPicPr>
        <p:blipFill>
          <a:blip r:embed="rId16" cstate="print"/>
          <a:srcRect/>
          <a:stretch>
            <a:fillRect/>
          </a:stretch>
        </p:blipFill>
        <p:spPr bwMode="auto">
          <a:xfrm>
            <a:off x="7655966" y="155859"/>
            <a:ext cx="1236514" cy="342044"/>
          </a:xfrm>
          <a:prstGeom prst="rect">
            <a:avLst/>
          </a:prstGeom>
          <a:noFill/>
        </p:spPr>
      </p:pic>
      <p:pic>
        <p:nvPicPr>
          <p:cNvPr id="22" name="Image 21">
            <a:extLst>
              <a:ext uri="{FF2B5EF4-FFF2-40B4-BE49-F238E27FC236}">
                <a16:creationId xmlns:a16="http://schemas.microsoft.com/office/drawing/2014/main" id="{B3CDAEDC-D3EF-4883-B01D-4079ADFA8C46}"/>
              </a:ext>
            </a:extLst>
          </p:cNvPr>
          <p:cNvPicPr>
            <a:picLocks noChangeAspect="1"/>
          </p:cNvPicPr>
          <p:nvPr/>
        </p:nvPicPr>
        <p:blipFill rotWithShape="1">
          <a:blip r:embed="rId17">
            <a:extLst>
              <a:ext uri="{28A0092B-C50C-407E-A947-70E740481C1C}">
                <a14:useLocalDpi xmlns:a14="http://schemas.microsoft.com/office/drawing/2010/main" val="0"/>
              </a:ext>
            </a:extLst>
          </a:blip>
          <a:srcRect l="23482" t="27826" r="20739" b="28740"/>
          <a:stretch/>
        </p:blipFill>
        <p:spPr>
          <a:xfrm>
            <a:off x="5244378" y="27518"/>
            <a:ext cx="1224136" cy="953210"/>
          </a:xfrm>
          <a:prstGeom prst="rect">
            <a:avLst/>
          </a:prstGeom>
        </p:spPr>
      </p:pic>
      <p:pic>
        <p:nvPicPr>
          <p:cNvPr id="23" name="Picture 8" descr="Peut être une image de texte qui dit ’Horizon Tunisia Europe’">
            <a:extLst>
              <a:ext uri="{FF2B5EF4-FFF2-40B4-BE49-F238E27FC236}">
                <a16:creationId xmlns:a16="http://schemas.microsoft.com/office/drawing/2014/main" id="{C0F287A3-26B3-48D1-BF55-794BA679E50B}"/>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18170" b="24120"/>
          <a:stretch/>
        </p:blipFill>
        <p:spPr bwMode="auto">
          <a:xfrm>
            <a:off x="2410417" y="44624"/>
            <a:ext cx="1466850" cy="84652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EDB7B643-F0BA-4F91-ADD6-F97A12813635}"/>
              </a:ext>
            </a:extLst>
          </p:cNvPr>
          <p:cNvSpPr/>
          <p:nvPr/>
        </p:nvSpPr>
        <p:spPr>
          <a:xfrm>
            <a:off x="251520" y="929257"/>
            <a:ext cx="8496944" cy="6995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Project Coordinator </a:t>
            </a:r>
            <a:r>
              <a:rPr kumimoji="0" lang="fr-FR" sz="1800" b="0" i="0" u="none" strike="noStrike" kern="1200" cap="none" spc="0" normalizeH="0" baseline="0" noProof="0" dirty="0">
                <a:ln>
                  <a:noFill/>
                </a:ln>
                <a:solidFill>
                  <a:prstClr val="black"/>
                </a:solidFill>
                <a:effectLst/>
                <a:uLnTx/>
                <a:uFillTx/>
                <a:latin typeface="Calibri"/>
                <a:ea typeface="+mn-ea"/>
                <a:cs typeface="+mn-cs"/>
              </a:rPr>
              <a:t>: Myriam SKANDAJI KALLEL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Project Co-</a:t>
            </a:r>
            <a:r>
              <a:rPr kumimoji="0" lang="fr-FR" sz="1800" b="1" i="0" u="none" strike="noStrike" kern="1200" cap="none" spc="0" normalizeH="0" baseline="0" noProof="0" dirty="0" err="1">
                <a:ln>
                  <a:noFill/>
                </a:ln>
                <a:solidFill>
                  <a:prstClr val="black"/>
                </a:solidFill>
                <a:effectLst/>
                <a:uLnTx/>
                <a:uFillTx/>
                <a:latin typeface="Calibri"/>
                <a:ea typeface="+mn-ea"/>
                <a:cs typeface="+mn-cs"/>
              </a:rPr>
              <a:t>Coordinator</a:t>
            </a:r>
            <a:r>
              <a:rPr kumimoji="0" lang="fr-FR" sz="1800" b="1"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a:ln>
                  <a:noFill/>
                </a:ln>
                <a:solidFill>
                  <a:prstClr val="black"/>
                </a:solidFill>
                <a:effectLst/>
                <a:uLnTx/>
                <a:uFillTx/>
                <a:latin typeface="Calibri"/>
                <a:ea typeface="+mn-ea"/>
                <a:cs typeface="+mn-cs"/>
              </a:rPr>
              <a:t>: Amine ELLEUCH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1FF33E-2346-4824-9BE2-BC9CA73592E2}"/>
              </a:ext>
            </a:extLst>
          </p:cNvPr>
          <p:cNvSpPr>
            <a:spLocks noGrp="1"/>
          </p:cNvSpPr>
          <p:nvPr>
            <p:ph type="sldNum" sz="quarter" idx="12"/>
          </p:nvPr>
        </p:nvSpPr>
        <p:spPr>
          <a:xfrm>
            <a:off x="6553200" y="6088211"/>
            <a:ext cx="2133600" cy="365125"/>
          </a:xfrm>
        </p:spPr>
        <p:txBody>
          <a:bodyPr/>
          <a:lstStyle/>
          <a:p>
            <a:fld id="{BB32EA61-9760-41C5-83AB-2C5B0A6F1671}" type="slidenum">
              <a:rPr lang="fr-FR" smtClean="0"/>
              <a:pPr/>
              <a:t>17</a:t>
            </a:fld>
            <a:endParaRPr lang="fr-FR"/>
          </a:p>
        </p:txBody>
      </p:sp>
      <p:graphicFrame>
        <p:nvGraphicFramePr>
          <p:cNvPr id="3" name="Espace réservé du contenu 3">
            <a:extLst>
              <a:ext uri="{FF2B5EF4-FFF2-40B4-BE49-F238E27FC236}">
                <a16:creationId xmlns:a16="http://schemas.microsoft.com/office/drawing/2014/main" id="{F1C87F83-A887-47DB-ACDE-B065D4B93532}"/>
              </a:ext>
            </a:extLst>
          </p:cNvPr>
          <p:cNvGraphicFramePr>
            <a:graphicFrameLocks/>
          </p:cNvGraphicFramePr>
          <p:nvPr>
            <p:extLst>
              <p:ext uri="{D42A27DB-BD31-4B8C-83A1-F6EECF244321}">
                <p14:modId xmlns:p14="http://schemas.microsoft.com/office/powerpoint/2010/main" val="3205074674"/>
              </p:ext>
            </p:extLst>
          </p:nvPr>
        </p:nvGraphicFramePr>
        <p:xfrm>
          <a:off x="559243" y="2996371"/>
          <a:ext cx="7975864" cy="3172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Espace réservé du contenu 23">
            <a:extLst>
              <a:ext uri="{FF2B5EF4-FFF2-40B4-BE49-F238E27FC236}">
                <a16:creationId xmlns:a16="http://schemas.microsoft.com/office/drawing/2014/main" id="{CE0E0B8F-8EB2-4A49-839D-B8585CEFB50E}"/>
              </a:ext>
            </a:extLst>
          </p:cNvPr>
          <p:cNvGraphicFramePr>
            <a:graphicFrameLocks/>
          </p:cNvGraphicFramePr>
          <p:nvPr>
            <p:extLst>
              <p:ext uri="{D42A27DB-BD31-4B8C-83A1-F6EECF244321}">
                <p14:modId xmlns:p14="http://schemas.microsoft.com/office/powerpoint/2010/main" val="1606065649"/>
              </p:ext>
            </p:extLst>
          </p:nvPr>
        </p:nvGraphicFramePr>
        <p:xfrm>
          <a:off x="179512" y="6393319"/>
          <a:ext cx="8964488" cy="360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0C542986-965B-40DF-AE79-5CD92BFF2C20}"/>
              </a:ext>
            </a:extLst>
          </p:cNvPr>
          <p:cNvPicPr>
            <a:picLocks noChangeAspect="1" noChangeArrowheads="1"/>
          </p:cNvPicPr>
          <p:nvPr/>
        </p:nvPicPr>
        <p:blipFill rotWithShape="1">
          <a:blip r:embed="rId13" cstate="print"/>
          <a:srcRect b="18334"/>
          <a:stretch/>
        </p:blipFill>
        <p:spPr bwMode="auto">
          <a:xfrm>
            <a:off x="54297" y="41863"/>
            <a:ext cx="1711647" cy="794849"/>
          </a:xfrm>
          <a:prstGeom prst="rect">
            <a:avLst/>
          </a:prstGeom>
          <a:noFill/>
        </p:spPr>
      </p:pic>
      <p:pic>
        <p:nvPicPr>
          <p:cNvPr id="9" name="Picture 10" descr="About EGN - EGN">
            <a:extLst>
              <a:ext uri="{FF2B5EF4-FFF2-40B4-BE49-F238E27FC236}">
                <a16:creationId xmlns:a16="http://schemas.microsoft.com/office/drawing/2014/main" id="{EA39A983-91F3-454F-B550-3E9D9B4ED389}"/>
              </a:ext>
            </a:extLst>
          </p:cNvPr>
          <p:cNvPicPr>
            <a:picLocks noChangeAspect="1" noChangeArrowheads="1"/>
          </p:cNvPicPr>
          <p:nvPr/>
        </p:nvPicPr>
        <p:blipFill>
          <a:blip r:embed="rId14" cstate="print"/>
          <a:srcRect/>
          <a:stretch>
            <a:fillRect/>
          </a:stretch>
        </p:blipFill>
        <p:spPr bwMode="auto">
          <a:xfrm>
            <a:off x="7655966" y="155859"/>
            <a:ext cx="1236514" cy="342044"/>
          </a:xfrm>
          <a:prstGeom prst="rect">
            <a:avLst/>
          </a:prstGeom>
          <a:noFill/>
        </p:spPr>
      </p:pic>
      <p:pic>
        <p:nvPicPr>
          <p:cNvPr id="10" name="Image 9">
            <a:extLst>
              <a:ext uri="{FF2B5EF4-FFF2-40B4-BE49-F238E27FC236}">
                <a16:creationId xmlns:a16="http://schemas.microsoft.com/office/drawing/2014/main" id="{DCFA198E-7E6F-44A2-951A-42B10C446CA8}"/>
              </a:ext>
            </a:extLst>
          </p:cNvPr>
          <p:cNvPicPr>
            <a:picLocks noChangeAspect="1"/>
          </p:cNvPicPr>
          <p:nvPr/>
        </p:nvPicPr>
        <p:blipFill rotWithShape="1">
          <a:blip r:embed="rId15">
            <a:extLst>
              <a:ext uri="{28A0092B-C50C-407E-A947-70E740481C1C}">
                <a14:useLocalDpi xmlns:a14="http://schemas.microsoft.com/office/drawing/2010/main" val="0"/>
              </a:ext>
            </a:extLst>
          </a:blip>
          <a:srcRect l="23482" t="27826" r="20739" b="28740"/>
          <a:stretch/>
        </p:blipFill>
        <p:spPr>
          <a:xfrm>
            <a:off x="5244378" y="27518"/>
            <a:ext cx="1224136" cy="953210"/>
          </a:xfrm>
          <a:prstGeom prst="rect">
            <a:avLst/>
          </a:prstGeom>
        </p:spPr>
      </p:pic>
      <p:pic>
        <p:nvPicPr>
          <p:cNvPr id="11" name="Picture 8" descr="Peut être une image de texte qui dit ’Horizon Tunisia Europe’">
            <a:extLst>
              <a:ext uri="{FF2B5EF4-FFF2-40B4-BE49-F238E27FC236}">
                <a16:creationId xmlns:a16="http://schemas.microsoft.com/office/drawing/2014/main" id="{162D8FBE-B3BA-4F37-8792-E9A3B286B1A8}"/>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18170" b="24120"/>
          <a:stretch/>
        </p:blipFill>
        <p:spPr bwMode="auto">
          <a:xfrm>
            <a:off x="2410417" y="44624"/>
            <a:ext cx="1466850" cy="846523"/>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9064E04D-6D13-4783-A651-F0AA27283931}"/>
              </a:ext>
            </a:extLst>
          </p:cNvPr>
          <p:cNvSpPr txBox="1"/>
          <p:nvPr/>
        </p:nvSpPr>
        <p:spPr>
          <a:xfrm>
            <a:off x="762695" y="1145195"/>
            <a:ext cx="7568963" cy="400110"/>
          </a:xfrm>
          <a:prstGeom prst="rect">
            <a:avLst/>
          </a:prstGeom>
          <a:noFill/>
        </p:spPr>
        <p:txBody>
          <a:bodyPr wrap="square" rtlCol="0">
            <a:spAutoFit/>
          </a:bodyPr>
          <a:lstStyle/>
          <a:p>
            <a:pPr algn="ctr"/>
            <a:r>
              <a:rPr lang="fr-FR" sz="2000" b="1" dirty="0"/>
              <a:t>Work package 1 : Management </a:t>
            </a:r>
          </a:p>
        </p:txBody>
      </p:sp>
      <p:sp>
        <p:nvSpPr>
          <p:cNvPr id="13" name="ZoneTexte 12">
            <a:extLst>
              <a:ext uri="{FF2B5EF4-FFF2-40B4-BE49-F238E27FC236}">
                <a16:creationId xmlns:a16="http://schemas.microsoft.com/office/drawing/2014/main" id="{A650EC81-7AF0-4381-BE9C-78335DB1EBF4}"/>
              </a:ext>
            </a:extLst>
          </p:cNvPr>
          <p:cNvSpPr txBox="1"/>
          <p:nvPr/>
        </p:nvSpPr>
        <p:spPr>
          <a:xfrm>
            <a:off x="478724" y="1571752"/>
            <a:ext cx="8136903" cy="1200329"/>
          </a:xfrm>
          <a:prstGeom prst="rect">
            <a:avLst/>
          </a:prstGeom>
          <a:noFill/>
        </p:spPr>
        <p:txBody>
          <a:bodyPr wrap="square">
            <a:spAutoFit/>
          </a:bodyPr>
          <a:lstStyle/>
          <a:p>
            <a:pPr marL="285750" indent="-285750" algn="just">
              <a:buFont typeface="Wingdings" panose="05000000000000000000" pitchFamily="2" charset="2"/>
              <a:buChar char="§"/>
            </a:pPr>
            <a:r>
              <a:rPr lang="en-US" dirty="0">
                <a:latin typeface="+mj-lt"/>
              </a:rPr>
              <a:t>Ensure  an efficient  liaison between the management structures and effective coordination of activities between the project and external organizations to reach the fulfillment of project goals and objectives in line with the European Commission rules.</a:t>
            </a:r>
            <a:endParaRPr lang="fr-FR" dirty="0">
              <a:latin typeface="+mj-lt"/>
            </a:endParaRPr>
          </a:p>
        </p:txBody>
      </p:sp>
    </p:spTree>
    <p:extLst>
      <p:ext uri="{BB962C8B-B14F-4D97-AF65-F5344CB8AC3E}">
        <p14:creationId xmlns:p14="http://schemas.microsoft.com/office/powerpoint/2010/main" val="146208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A21512A-CD51-4433-88C6-D05C2A37C041}"/>
              </a:ext>
            </a:extLst>
          </p:cNvPr>
          <p:cNvSpPr>
            <a:spLocks noGrp="1"/>
          </p:cNvSpPr>
          <p:nvPr>
            <p:ph type="sldNum" sz="quarter" idx="12"/>
          </p:nvPr>
        </p:nvSpPr>
        <p:spPr/>
        <p:txBody>
          <a:bodyPr/>
          <a:lstStyle/>
          <a:p>
            <a:fld id="{BB32EA61-9760-41C5-83AB-2C5B0A6F1671}" type="slidenum">
              <a:rPr lang="fr-FR" smtClean="0"/>
              <a:pPr/>
              <a:t>18</a:t>
            </a:fld>
            <a:endParaRPr lang="fr-FR"/>
          </a:p>
        </p:txBody>
      </p:sp>
      <p:graphicFrame>
        <p:nvGraphicFramePr>
          <p:cNvPr id="3" name="Espace réservé du contenu 3">
            <a:extLst>
              <a:ext uri="{FF2B5EF4-FFF2-40B4-BE49-F238E27FC236}">
                <a16:creationId xmlns:a16="http://schemas.microsoft.com/office/drawing/2014/main" id="{D2B897C2-9B5C-4061-97B5-95D7EAB4C811}"/>
              </a:ext>
            </a:extLst>
          </p:cNvPr>
          <p:cNvGraphicFramePr>
            <a:graphicFrameLocks/>
          </p:cNvGraphicFramePr>
          <p:nvPr>
            <p:extLst>
              <p:ext uri="{D42A27DB-BD31-4B8C-83A1-F6EECF244321}">
                <p14:modId xmlns:p14="http://schemas.microsoft.com/office/powerpoint/2010/main" val="1890809477"/>
              </p:ext>
            </p:extLst>
          </p:nvPr>
        </p:nvGraphicFramePr>
        <p:xfrm>
          <a:off x="1548896" y="2813356"/>
          <a:ext cx="5832648"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F4B861DC-8E88-4527-B7CC-67F86A443E7F}"/>
              </a:ext>
            </a:extLst>
          </p:cNvPr>
          <p:cNvSpPr txBox="1"/>
          <p:nvPr/>
        </p:nvSpPr>
        <p:spPr>
          <a:xfrm>
            <a:off x="762695" y="980728"/>
            <a:ext cx="7568963" cy="400110"/>
          </a:xfrm>
          <a:prstGeom prst="rect">
            <a:avLst/>
          </a:prstGeom>
          <a:noFill/>
        </p:spPr>
        <p:txBody>
          <a:bodyPr wrap="square" rtlCol="0">
            <a:spAutoFit/>
          </a:bodyPr>
          <a:lstStyle/>
          <a:p>
            <a:pPr algn="ctr"/>
            <a:r>
              <a:rPr lang="fr-FR" sz="2000" b="1" dirty="0"/>
              <a:t>Work package 2 : National portal </a:t>
            </a:r>
            <a:r>
              <a:rPr lang="fr-FR" sz="2000" b="1" dirty="0" err="1"/>
              <a:t>development</a:t>
            </a:r>
            <a:r>
              <a:rPr lang="fr-FR" sz="2000" b="1" dirty="0"/>
              <a:t> </a:t>
            </a:r>
          </a:p>
        </p:txBody>
      </p:sp>
      <p:graphicFrame>
        <p:nvGraphicFramePr>
          <p:cNvPr id="8" name="Espace réservé du contenu 23">
            <a:extLst>
              <a:ext uri="{FF2B5EF4-FFF2-40B4-BE49-F238E27FC236}">
                <a16:creationId xmlns:a16="http://schemas.microsoft.com/office/drawing/2014/main" id="{6EE101A0-B3FE-4BA8-8854-7C03929C50D5}"/>
              </a:ext>
            </a:extLst>
          </p:cNvPr>
          <p:cNvGraphicFramePr>
            <a:graphicFrameLocks/>
          </p:cNvGraphicFramePr>
          <p:nvPr>
            <p:extLst>
              <p:ext uri="{D42A27DB-BD31-4B8C-83A1-F6EECF244321}">
                <p14:modId xmlns:p14="http://schemas.microsoft.com/office/powerpoint/2010/main" val="948426430"/>
              </p:ext>
            </p:extLst>
          </p:nvPr>
        </p:nvGraphicFramePr>
        <p:xfrm>
          <a:off x="64932" y="6366159"/>
          <a:ext cx="8964488" cy="360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020BAE7C-EEFD-4DCE-8585-D60690B0CD58}"/>
              </a:ext>
            </a:extLst>
          </p:cNvPr>
          <p:cNvPicPr>
            <a:picLocks noChangeAspect="1" noChangeArrowheads="1"/>
          </p:cNvPicPr>
          <p:nvPr/>
        </p:nvPicPr>
        <p:blipFill rotWithShape="1">
          <a:blip r:embed="rId13" cstate="print"/>
          <a:srcRect b="18334"/>
          <a:stretch/>
        </p:blipFill>
        <p:spPr bwMode="auto">
          <a:xfrm>
            <a:off x="26049" y="41863"/>
            <a:ext cx="1711647" cy="794849"/>
          </a:xfrm>
          <a:prstGeom prst="rect">
            <a:avLst/>
          </a:prstGeom>
          <a:noFill/>
        </p:spPr>
      </p:pic>
      <p:pic>
        <p:nvPicPr>
          <p:cNvPr id="10" name="Picture 10" descr="About EGN - EGN">
            <a:extLst>
              <a:ext uri="{FF2B5EF4-FFF2-40B4-BE49-F238E27FC236}">
                <a16:creationId xmlns:a16="http://schemas.microsoft.com/office/drawing/2014/main" id="{62DEA6C7-754B-4056-9F33-716789C15566}"/>
              </a:ext>
            </a:extLst>
          </p:cNvPr>
          <p:cNvPicPr>
            <a:picLocks noChangeAspect="1" noChangeArrowheads="1"/>
          </p:cNvPicPr>
          <p:nvPr/>
        </p:nvPicPr>
        <p:blipFill>
          <a:blip r:embed="rId14" cstate="print"/>
          <a:srcRect/>
          <a:stretch>
            <a:fillRect/>
          </a:stretch>
        </p:blipFill>
        <p:spPr bwMode="auto">
          <a:xfrm>
            <a:off x="7655966" y="155859"/>
            <a:ext cx="1236514" cy="342044"/>
          </a:xfrm>
          <a:prstGeom prst="rect">
            <a:avLst/>
          </a:prstGeom>
          <a:noFill/>
        </p:spPr>
      </p:pic>
      <p:pic>
        <p:nvPicPr>
          <p:cNvPr id="11" name="Image 10">
            <a:extLst>
              <a:ext uri="{FF2B5EF4-FFF2-40B4-BE49-F238E27FC236}">
                <a16:creationId xmlns:a16="http://schemas.microsoft.com/office/drawing/2014/main" id="{986C0861-46CD-4008-9597-B7E39B88514F}"/>
              </a:ext>
            </a:extLst>
          </p:cNvPr>
          <p:cNvPicPr>
            <a:picLocks noChangeAspect="1"/>
          </p:cNvPicPr>
          <p:nvPr/>
        </p:nvPicPr>
        <p:blipFill rotWithShape="1">
          <a:blip r:embed="rId15">
            <a:extLst>
              <a:ext uri="{28A0092B-C50C-407E-A947-70E740481C1C}">
                <a14:useLocalDpi xmlns:a14="http://schemas.microsoft.com/office/drawing/2010/main" val="0"/>
              </a:ext>
            </a:extLst>
          </a:blip>
          <a:srcRect l="23482" t="27826" r="20739" b="28740"/>
          <a:stretch/>
        </p:blipFill>
        <p:spPr>
          <a:xfrm>
            <a:off x="5216130" y="27518"/>
            <a:ext cx="1224136" cy="953210"/>
          </a:xfrm>
          <a:prstGeom prst="rect">
            <a:avLst/>
          </a:prstGeom>
        </p:spPr>
      </p:pic>
      <p:pic>
        <p:nvPicPr>
          <p:cNvPr id="12" name="Picture 8" descr="Peut être une image de texte qui dit ’Horizon Tunisia Europe’">
            <a:extLst>
              <a:ext uri="{FF2B5EF4-FFF2-40B4-BE49-F238E27FC236}">
                <a16:creationId xmlns:a16="http://schemas.microsoft.com/office/drawing/2014/main" id="{31E8501B-9EB5-44DE-9463-E9E1144C5D8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18170" b="24120"/>
          <a:stretch/>
        </p:blipFill>
        <p:spPr bwMode="auto">
          <a:xfrm>
            <a:off x="2382169" y="44624"/>
            <a:ext cx="1466850" cy="846523"/>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6F12E349-E8CB-4842-8A2F-CE68B17C686D}"/>
              </a:ext>
            </a:extLst>
          </p:cNvPr>
          <p:cNvSpPr txBox="1"/>
          <p:nvPr/>
        </p:nvSpPr>
        <p:spPr>
          <a:xfrm>
            <a:off x="414508" y="1159584"/>
            <a:ext cx="8336380" cy="1477328"/>
          </a:xfrm>
          <a:prstGeom prst="rect">
            <a:avLst/>
          </a:prstGeom>
          <a:noFill/>
        </p:spPr>
        <p:txBody>
          <a:bodyPr wrap="square">
            <a:spAutoFit/>
          </a:bodyPr>
          <a:lstStyle/>
          <a:p>
            <a:pPr algn="just" rtl="0">
              <a:spcBef>
                <a:spcPts val="1200"/>
              </a:spcBef>
              <a:spcAft>
                <a:spcPts val="0"/>
              </a:spcAft>
            </a:pPr>
            <a:endParaRPr lang="en-US" dirty="0">
              <a:latin typeface="+mj-lt"/>
            </a:endParaRPr>
          </a:p>
          <a:p>
            <a:pPr marL="285750" indent="-285750" algn="just" fontAlgn="base">
              <a:spcBef>
                <a:spcPts val="0"/>
              </a:spcBef>
              <a:spcAft>
                <a:spcPts val="0"/>
              </a:spcAft>
              <a:buFont typeface="Wingdings" panose="05000000000000000000" pitchFamily="2" charset="2"/>
              <a:buChar char="§"/>
            </a:pPr>
            <a:r>
              <a:rPr lang="en-US" dirty="0">
                <a:latin typeface="+mj-lt"/>
              </a:rPr>
              <a:t>EURAXESS National Portal to be implemented and hosted within the European Commission platform . </a:t>
            </a:r>
          </a:p>
          <a:p>
            <a:pPr marL="285750" indent="-285750" algn="just" fontAlgn="base">
              <a:spcBef>
                <a:spcPts val="0"/>
              </a:spcBef>
              <a:spcAft>
                <a:spcPts val="0"/>
              </a:spcAft>
              <a:buFont typeface="Wingdings" panose="05000000000000000000" pitchFamily="2" charset="2"/>
              <a:buChar char="§"/>
            </a:pPr>
            <a:r>
              <a:rPr lang="en-US" dirty="0">
                <a:latin typeface="+mj-lt"/>
              </a:rPr>
              <a:t>The National portal development will be as a single point of access to all information and services, relevant to incoming, outgoing and intersectoral mobility in Tunisia. </a:t>
            </a:r>
          </a:p>
        </p:txBody>
      </p:sp>
    </p:spTree>
    <p:extLst>
      <p:ext uri="{BB962C8B-B14F-4D97-AF65-F5344CB8AC3E}">
        <p14:creationId xmlns:p14="http://schemas.microsoft.com/office/powerpoint/2010/main" val="47702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43B113C-F27B-48A8-AC29-8730DDF21C28}"/>
              </a:ext>
            </a:extLst>
          </p:cNvPr>
          <p:cNvSpPr>
            <a:spLocks noGrp="1"/>
          </p:cNvSpPr>
          <p:nvPr>
            <p:ph type="sldNum" sz="quarter" idx="12"/>
          </p:nvPr>
        </p:nvSpPr>
        <p:spPr/>
        <p:txBody>
          <a:bodyPr/>
          <a:lstStyle/>
          <a:p>
            <a:fld id="{BB32EA61-9760-41C5-83AB-2C5B0A6F1671}" type="slidenum">
              <a:rPr lang="fr-FR" smtClean="0"/>
              <a:pPr/>
              <a:t>19</a:t>
            </a:fld>
            <a:endParaRPr lang="fr-FR"/>
          </a:p>
        </p:txBody>
      </p:sp>
      <p:graphicFrame>
        <p:nvGraphicFramePr>
          <p:cNvPr id="3" name="Espace réservé du contenu 3">
            <a:extLst>
              <a:ext uri="{FF2B5EF4-FFF2-40B4-BE49-F238E27FC236}">
                <a16:creationId xmlns:a16="http://schemas.microsoft.com/office/drawing/2014/main" id="{2A34A6B7-9528-46DD-98FC-5E9C1786CD8C}"/>
              </a:ext>
            </a:extLst>
          </p:cNvPr>
          <p:cNvGraphicFramePr>
            <a:graphicFrameLocks/>
          </p:cNvGraphicFramePr>
          <p:nvPr>
            <p:extLst>
              <p:ext uri="{D42A27DB-BD31-4B8C-83A1-F6EECF244321}">
                <p14:modId xmlns:p14="http://schemas.microsoft.com/office/powerpoint/2010/main" val="1756819410"/>
              </p:ext>
            </p:extLst>
          </p:nvPr>
        </p:nvGraphicFramePr>
        <p:xfrm>
          <a:off x="1354312" y="2410898"/>
          <a:ext cx="6856002" cy="4103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Espace réservé du contenu 23">
            <a:extLst>
              <a:ext uri="{FF2B5EF4-FFF2-40B4-BE49-F238E27FC236}">
                <a16:creationId xmlns:a16="http://schemas.microsoft.com/office/drawing/2014/main" id="{C69412AF-1A47-4A56-90F2-5244A0851056}"/>
              </a:ext>
            </a:extLst>
          </p:cNvPr>
          <p:cNvGraphicFramePr>
            <a:graphicFrameLocks/>
          </p:cNvGraphicFramePr>
          <p:nvPr>
            <p:extLst>
              <p:ext uri="{D42A27DB-BD31-4B8C-83A1-F6EECF244321}">
                <p14:modId xmlns:p14="http://schemas.microsoft.com/office/powerpoint/2010/main" val="3837327486"/>
              </p:ext>
            </p:extLst>
          </p:nvPr>
        </p:nvGraphicFramePr>
        <p:xfrm>
          <a:off x="89755" y="6413667"/>
          <a:ext cx="8964488" cy="360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ZoneTexte 7">
            <a:extLst>
              <a:ext uri="{FF2B5EF4-FFF2-40B4-BE49-F238E27FC236}">
                <a16:creationId xmlns:a16="http://schemas.microsoft.com/office/drawing/2014/main" id="{E8347F81-4F91-4CD7-8510-C649597B842B}"/>
              </a:ext>
            </a:extLst>
          </p:cNvPr>
          <p:cNvSpPr txBox="1"/>
          <p:nvPr/>
        </p:nvSpPr>
        <p:spPr>
          <a:xfrm>
            <a:off x="762695" y="980728"/>
            <a:ext cx="7568963" cy="400110"/>
          </a:xfrm>
          <a:prstGeom prst="rect">
            <a:avLst/>
          </a:prstGeom>
          <a:noFill/>
        </p:spPr>
        <p:txBody>
          <a:bodyPr wrap="square" rtlCol="0">
            <a:spAutoFit/>
          </a:bodyPr>
          <a:lstStyle/>
          <a:p>
            <a:pPr algn="ctr"/>
            <a:r>
              <a:rPr lang="fr-FR" sz="2000" b="1" dirty="0"/>
              <a:t>Work package 3 : </a:t>
            </a:r>
            <a:r>
              <a:rPr lang="fr-FR" sz="2000" b="1" dirty="0" err="1"/>
              <a:t>Capacity</a:t>
            </a:r>
            <a:r>
              <a:rPr lang="fr-FR" sz="2000" b="1" dirty="0"/>
              <a:t> building for network </a:t>
            </a:r>
            <a:r>
              <a:rPr lang="fr-FR" sz="2000" b="1" dirty="0" err="1"/>
              <a:t>members</a:t>
            </a:r>
            <a:r>
              <a:rPr lang="fr-FR" sz="2000" b="1" dirty="0"/>
              <a:t> </a:t>
            </a:r>
          </a:p>
        </p:txBody>
      </p:sp>
      <p:pic>
        <p:nvPicPr>
          <p:cNvPr id="9"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8039418C-25DA-4BB2-9DC8-9E23F8C161CB}"/>
              </a:ext>
            </a:extLst>
          </p:cNvPr>
          <p:cNvPicPr>
            <a:picLocks noChangeAspect="1" noChangeArrowheads="1"/>
          </p:cNvPicPr>
          <p:nvPr/>
        </p:nvPicPr>
        <p:blipFill rotWithShape="1">
          <a:blip r:embed="rId13" cstate="print"/>
          <a:srcRect b="18334"/>
          <a:stretch/>
        </p:blipFill>
        <p:spPr bwMode="auto">
          <a:xfrm>
            <a:off x="26049" y="41863"/>
            <a:ext cx="1711647" cy="794849"/>
          </a:xfrm>
          <a:prstGeom prst="rect">
            <a:avLst/>
          </a:prstGeom>
          <a:noFill/>
        </p:spPr>
      </p:pic>
      <p:pic>
        <p:nvPicPr>
          <p:cNvPr id="10" name="Picture 10" descr="About EGN - EGN">
            <a:extLst>
              <a:ext uri="{FF2B5EF4-FFF2-40B4-BE49-F238E27FC236}">
                <a16:creationId xmlns:a16="http://schemas.microsoft.com/office/drawing/2014/main" id="{14EE1522-8D6F-4992-A1A3-17A485B522A0}"/>
              </a:ext>
            </a:extLst>
          </p:cNvPr>
          <p:cNvPicPr>
            <a:picLocks noChangeAspect="1" noChangeArrowheads="1"/>
          </p:cNvPicPr>
          <p:nvPr/>
        </p:nvPicPr>
        <p:blipFill>
          <a:blip r:embed="rId14" cstate="print"/>
          <a:srcRect/>
          <a:stretch>
            <a:fillRect/>
          </a:stretch>
        </p:blipFill>
        <p:spPr bwMode="auto">
          <a:xfrm>
            <a:off x="7655966" y="155859"/>
            <a:ext cx="1236514" cy="342044"/>
          </a:xfrm>
          <a:prstGeom prst="rect">
            <a:avLst/>
          </a:prstGeom>
          <a:noFill/>
        </p:spPr>
      </p:pic>
      <p:pic>
        <p:nvPicPr>
          <p:cNvPr id="11" name="Image 10">
            <a:extLst>
              <a:ext uri="{FF2B5EF4-FFF2-40B4-BE49-F238E27FC236}">
                <a16:creationId xmlns:a16="http://schemas.microsoft.com/office/drawing/2014/main" id="{ABDAA097-C782-4EE9-BB14-74FF63EF69AE}"/>
              </a:ext>
            </a:extLst>
          </p:cNvPr>
          <p:cNvPicPr>
            <a:picLocks noChangeAspect="1"/>
          </p:cNvPicPr>
          <p:nvPr/>
        </p:nvPicPr>
        <p:blipFill rotWithShape="1">
          <a:blip r:embed="rId15">
            <a:extLst>
              <a:ext uri="{28A0092B-C50C-407E-A947-70E740481C1C}">
                <a14:useLocalDpi xmlns:a14="http://schemas.microsoft.com/office/drawing/2010/main" val="0"/>
              </a:ext>
            </a:extLst>
          </a:blip>
          <a:srcRect l="23482" t="27826" r="20739" b="28740"/>
          <a:stretch/>
        </p:blipFill>
        <p:spPr>
          <a:xfrm>
            <a:off x="5216130" y="27518"/>
            <a:ext cx="1224136" cy="953210"/>
          </a:xfrm>
          <a:prstGeom prst="rect">
            <a:avLst/>
          </a:prstGeom>
        </p:spPr>
      </p:pic>
      <p:pic>
        <p:nvPicPr>
          <p:cNvPr id="12" name="Picture 8" descr="Peut être une image de texte qui dit ’Horizon Tunisia Europe’">
            <a:extLst>
              <a:ext uri="{FF2B5EF4-FFF2-40B4-BE49-F238E27FC236}">
                <a16:creationId xmlns:a16="http://schemas.microsoft.com/office/drawing/2014/main" id="{D8D2B929-C97C-4ABD-8A9B-09432DE4D273}"/>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18170" b="24120"/>
          <a:stretch/>
        </p:blipFill>
        <p:spPr bwMode="auto">
          <a:xfrm>
            <a:off x="2382169" y="44624"/>
            <a:ext cx="1466850" cy="846523"/>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3B4556E6-DDBD-4CAB-AC66-B5E494EF9541}"/>
              </a:ext>
            </a:extLst>
          </p:cNvPr>
          <p:cNvSpPr txBox="1"/>
          <p:nvPr/>
        </p:nvSpPr>
        <p:spPr>
          <a:xfrm>
            <a:off x="486898" y="1545373"/>
            <a:ext cx="8120556" cy="1027782"/>
          </a:xfrm>
          <a:prstGeom prst="rect">
            <a:avLst/>
          </a:prstGeom>
          <a:noFill/>
        </p:spPr>
        <p:txBody>
          <a:bodyPr wrap="square">
            <a:spAutoFit/>
          </a:bodyPr>
          <a:lstStyle/>
          <a:p>
            <a:pPr marL="285750" indent="-285750" algn="just" fontAlgn="base">
              <a:lnSpc>
                <a:spcPct val="115000"/>
              </a:lnSpc>
              <a:buFont typeface="Wingdings" panose="05000000000000000000" pitchFamily="2" charset="2"/>
              <a:buChar char="§"/>
            </a:pPr>
            <a:r>
              <a:rPr lang="en-GB" dirty="0">
                <a:latin typeface="+mj-lt"/>
              </a:rPr>
              <a:t>Focus on trainings and capacity building activities to ensure that EURAXESS Service Centre and Contact Points network staff are fully trained to manage and deliver high quality services to assist in better career development of researchers.</a:t>
            </a:r>
            <a:endParaRPr lang="fr-FR" dirty="0">
              <a:latin typeface="+mj-lt"/>
            </a:endParaRPr>
          </a:p>
        </p:txBody>
      </p:sp>
    </p:spTree>
    <p:extLst>
      <p:ext uri="{BB962C8B-B14F-4D97-AF65-F5344CB8AC3E}">
        <p14:creationId xmlns:p14="http://schemas.microsoft.com/office/powerpoint/2010/main" val="5343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a:t> </a:t>
            </a:r>
          </a:p>
        </p:txBody>
      </p:sp>
      <p:sp>
        <p:nvSpPr>
          <p:cNvPr id="23" name="ZoneTexte 22"/>
          <p:cNvSpPr txBox="1"/>
          <p:nvPr/>
        </p:nvSpPr>
        <p:spPr>
          <a:xfrm>
            <a:off x="755576" y="3068960"/>
            <a:ext cx="2376264" cy="369332"/>
          </a:xfrm>
          <a:prstGeom prst="rect">
            <a:avLst/>
          </a:prstGeom>
          <a:noFill/>
        </p:spPr>
        <p:txBody>
          <a:bodyPr wrap="square" rtlCol="0">
            <a:spAutoFit/>
          </a:bodyPr>
          <a:lstStyle/>
          <a:p>
            <a:endParaRPr lang="fr-FR" dirty="0"/>
          </a:p>
        </p:txBody>
      </p:sp>
      <p:graphicFrame>
        <p:nvGraphicFramePr>
          <p:cNvPr id="6" name="Espace réservé du contenu 23">
            <a:extLst>
              <a:ext uri="{FF2B5EF4-FFF2-40B4-BE49-F238E27FC236}">
                <a16:creationId xmlns:a16="http://schemas.microsoft.com/office/drawing/2014/main" id="{22899320-9207-4608-9B9B-6943382C8C79}"/>
              </a:ext>
            </a:extLst>
          </p:cNvPr>
          <p:cNvGraphicFramePr>
            <a:graphicFrameLocks/>
          </p:cNvGraphicFramePr>
          <p:nvPr>
            <p:extLst>
              <p:ext uri="{D42A27DB-BD31-4B8C-83A1-F6EECF244321}">
                <p14:modId xmlns:p14="http://schemas.microsoft.com/office/powerpoint/2010/main" val="1170775820"/>
              </p:ext>
            </p:extLst>
          </p:nvPr>
        </p:nvGraphicFramePr>
        <p:xfrm>
          <a:off x="89756" y="6433192"/>
          <a:ext cx="896448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a16="http://schemas.microsoft.com/office/drawing/2014/main" id="{43567F95-CD9E-4EC3-BD4D-E1BC8033D8C0}"/>
              </a:ext>
            </a:extLst>
          </p:cNvPr>
          <p:cNvSpPr>
            <a:spLocks noGrp="1"/>
          </p:cNvSpPr>
          <p:nvPr>
            <p:ph type="sldNum" sz="quarter" idx="12"/>
          </p:nvPr>
        </p:nvSpPr>
        <p:spPr/>
        <p:txBody>
          <a:bodyPr/>
          <a:lstStyle/>
          <a:p>
            <a:fld id="{BB32EA61-9760-41C5-83AB-2C5B0A6F1671}" type="slidenum">
              <a:rPr lang="fr-FR" smtClean="0"/>
              <a:pPr/>
              <a:t>2</a:t>
            </a:fld>
            <a:endParaRPr lang="fr-FR"/>
          </a:p>
        </p:txBody>
      </p:sp>
      <p:pic>
        <p:nvPicPr>
          <p:cNvPr id="5" name="Image 4" descr="Une image contenant texte&#10;&#10;Description générée automatiquement">
            <a:extLst>
              <a:ext uri="{FF2B5EF4-FFF2-40B4-BE49-F238E27FC236}">
                <a16:creationId xmlns:a16="http://schemas.microsoft.com/office/drawing/2014/main" id="{2D131223-2669-40F3-9939-61E660C31A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021804"/>
            <a:ext cx="9144000" cy="5143500"/>
          </a:xfrm>
          <a:prstGeom prst="rect">
            <a:avLst/>
          </a:prstGeom>
        </p:spPr>
      </p:pic>
      <p:pic>
        <p:nvPicPr>
          <p:cNvPr id="17"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7BFCFDDA-D671-4000-8AD2-3195ECEDD48F}"/>
              </a:ext>
            </a:extLst>
          </p:cNvPr>
          <p:cNvPicPr>
            <a:picLocks noChangeAspect="1" noChangeArrowheads="1"/>
          </p:cNvPicPr>
          <p:nvPr/>
        </p:nvPicPr>
        <p:blipFill rotWithShape="1">
          <a:blip r:embed="rId9" cstate="print"/>
          <a:srcRect b="18334"/>
          <a:stretch/>
        </p:blipFill>
        <p:spPr bwMode="auto">
          <a:xfrm>
            <a:off x="18331" y="60277"/>
            <a:ext cx="1711647" cy="794849"/>
          </a:xfrm>
          <a:prstGeom prst="rect">
            <a:avLst/>
          </a:prstGeom>
          <a:noFill/>
        </p:spPr>
      </p:pic>
      <p:pic>
        <p:nvPicPr>
          <p:cNvPr id="18" name="Picture 10" descr="About EGN - EGN">
            <a:extLst>
              <a:ext uri="{FF2B5EF4-FFF2-40B4-BE49-F238E27FC236}">
                <a16:creationId xmlns:a16="http://schemas.microsoft.com/office/drawing/2014/main" id="{EB7A22A1-663A-4448-B91F-E051E4185220}"/>
              </a:ext>
            </a:extLst>
          </p:cNvPr>
          <p:cNvPicPr>
            <a:picLocks noChangeAspect="1" noChangeArrowheads="1"/>
          </p:cNvPicPr>
          <p:nvPr/>
        </p:nvPicPr>
        <p:blipFill>
          <a:blip r:embed="rId10" cstate="print"/>
          <a:srcRect/>
          <a:stretch>
            <a:fillRect/>
          </a:stretch>
        </p:blipFill>
        <p:spPr bwMode="auto">
          <a:xfrm>
            <a:off x="7620000" y="247952"/>
            <a:ext cx="1236514" cy="342044"/>
          </a:xfrm>
          <a:prstGeom prst="rect">
            <a:avLst/>
          </a:prstGeom>
          <a:noFill/>
        </p:spPr>
      </p:pic>
      <p:pic>
        <p:nvPicPr>
          <p:cNvPr id="19" name="Image 18">
            <a:extLst>
              <a:ext uri="{FF2B5EF4-FFF2-40B4-BE49-F238E27FC236}">
                <a16:creationId xmlns:a16="http://schemas.microsoft.com/office/drawing/2014/main" id="{17B2CFC5-677F-40A1-8752-BCA148D126DB}"/>
              </a:ext>
            </a:extLst>
          </p:cNvPr>
          <p:cNvPicPr>
            <a:picLocks noChangeAspect="1"/>
          </p:cNvPicPr>
          <p:nvPr/>
        </p:nvPicPr>
        <p:blipFill rotWithShape="1">
          <a:blip r:embed="rId11">
            <a:extLst>
              <a:ext uri="{28A0092B-C50C-407E-A947-70E740481C1C}">
                <a14:useLocalDpi xmlns:a14="http://schemas.microsoft.com/office/drawing/2010/main" val="0"/>
              </a:ext>
            </a:extLst>
          </a:blip>
          <a:srcRect l="23482" t="27826" r="20739" b="28740"/>
          <a:stretch/>
        </p:blipFill>
        <p:spPr>
          <a:xfrm>
            <a:off x="5208412" y="44221"/>
            <a:ext cx="1224136" cy="953210"/>
          </a:xfrm>
          <a:prstGeom prst="rect">
            <a:avLst/>
          </a:prstGeom>
        </p:spPr>
      </p:pic>
      <p:pic>
        <p:nvPicPr>
          <p:cNvPr id="21" name="Picture 8" descr="Peut être une image de texte qui dit ’Horizon Tunisia Europe’">
            <a:extLst>
              <a:ext uri="{FF2B5EF4-FFF2-40B4-BE49-F238E27FC236}">
                <a16:creationId xmlns:a16="http://schemas.microsoft.com/office/drawing/2014/main" id="{F7282577-F70A-47DD-8DB3-7ED809FA6C9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8170" b="24120"/>
          <a:stretch/>
        </p:blipFill>
        <p:spPr bwMode="auto">
          <a:xfrm>
            <a:off x="2374451" y="-7299"/>
            <a:ext cx="1466850" cy="84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72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5659FA-7CFD-4550-9693-FEE6A70B4BFB}"/>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C23595FE-7991-4FA7-A79A-74354E3D105A}"/>
              </a:ext>
            </a:extLst>
          </p:cNvPr>
          <p:cNvSpPr>
            <a:spLocks noGrp="1"/>
          </p:cNvSpPr>
          <p:nvPr>
            <p:ph idx="1"/>
          </p:nvPr>
        </p:nvSpPr>
        <p:spPr/>
        <p:txBody>
          <a:bodyPr/>
          <a:lstStyle/>
          <a:p>
            <a:endParaRPr lang="fr-FR" dirty="0"/>
          </a:p>
          <a:p>
            <a:pPr marL="0" indent="0">
              <a:buNone/>
            </a:pPr>
            <a:endParaRPr lang="fr-FR" dirty="0"/>
          </a:p>
        </p:txBody>
      </p:sp>
      <p:graphicFrame>
        <p:nvGraphicFramePr>
          <p:cNvPr id="5" name="Espace réservé du contenu 23">
            <a:extLst>
              <a:ext uri="{FF2B5EF4-FFF2-40B4-BE49-F238E27FC236}">
                <a16:creationId xmlns:a16="http://schemas.microsoft.com/office/drawing/2014/main" id="{44949170-72A6-41F3-91D0-1E1E2FE372F3}"/>
              </a:ext>
            </a:extLst>
          </p:cNvPr>
          <p:cNvGraphicFramePr>
            <a:graphicFrameLocks/>
          </p:cNvGraphicFramePr>
          <p:nvPr>
            <p:extLst>
              <p:ext uri="{D42A27DB-BD31-4B8C-83A1-F6EECF244321}">
                <p14:modId xmlns:p14="http://schemas.microsoft.com/office/powerpoint/2010/main" val="3182762831"/>
              </p:ext>
            </p:extLst>
          </p:nvPr>
        </p:nvGraphicFramePr>
        <p:xfrm>
          <a:off x="123706" y="63476"/>
          <a:ext cx="896448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Espace réservé du contenu 3">
            <a:extLst>
              <a:ext uri="{FF2B5EF4-FFF2-40B4-BE49-F238E27FC236}">
                <a16:creationId xmlns:a16="http://schemas.microsoft.com/office/drawing/2014/main" id="{FBAA9BD0-19ED-4AF7-A0F9-7E2A6948F6D9}"/>
              </a:ext>
            </a:extLst>
          </p:cNvPr>
          <p:cNvGraphicFramePr>
            <a:graphicFrameLocks/>
          </p:cNvGraphicFramePr>
          <p:nvPr>
            <p:extLst>
              <p:ext uri="{D42A27DB-BD31-4B8C-83A1-F6EECF244321}">
                <p14:modId xmlns:p14="http://schemas.microsoft.com/office/powerpoint/2010/main" val="3975272900"/>
              </p:ext>
            </p:extLst>
          </p:nvPr>
        </p:nvGraphicFramePr>
        <p:xfrm>
          <a:off x="1259632" y="2780928"/>
          <a:ext cx="6942583" cy="3240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Espace réservé du numéro de diapositive 6">
            <a:extLst>
              <a:ext uri="{FF2B5EF4-FFF2-40B4-BE49-F238E27FC236}">
                <a16:creationId xmlns:a16="http://schemas.microsoft.com/office/drawing/2014/main" id="{701E3ABB-E198-4283-BB41-D8440B11B07F}"/>
              </a:ext>
            </a:extLst>
          </p:cNvPr>
          <p:cNvSpPr>
            <a:spLocks noGrp="1"/>
          </p:cNvSpPr>
          <p:nvPr>
            <p:ph type="sldNum" sz="quarter" idx="12"/>
          </p:nvPr>
        </p:nvSpPr>
        <p:spPr/>
        <p:txBody>
          <a:bodyPr/>
          <a:lstStyle/>
          <a:p>
            <a:fld id="{BB32EA61-9760-41C5-83AB-2C5B0A6F1671}" type="slidenum">
              <a:rPr lang="fr-FR" smtClean="0"/>
              <a:pPr/>
              <a:t>20</a:t>
            </a:fld>
            <a:endParaRPr lang="fr-FR"/>
          </a:p>
        </p:txBody>
      </p:sp>
      <p:graphicFrame>
        <p:nvGraphicFramePr>
          <p:cNvPr id="11" name="Espace réservé du contenu 23">
            <a:extLst>
              <a:ext uri="{FF2B5EF4-FFF2-40B4-BE49-F238E27FC236}">
                <a16:creationId xmlns:a16="http://schemas.microsoft.com/office/drawing/2014/main" id="{16B42364-DA22-47B6-BF84-80A3B1901CFA}"/>
              </a:ext>
            </a:extLst>
          </p:cNvPr>
          <p:cNvGraphicFramePr>
            <a:graphicFrameLocks/>
          </p:cNvGraphicFramePr>
          <p:nvPr>
            <p:extLst>
              <p:ext uri="{D42A27DB-BD31-4B8C-83A1-F6EECF244321}">
                <p14:modId xmlns:p14="http://schemas.microsoft.com/office/powerpoint/2010/main" val="2145537696"/>
              </p:ext>
            </p:extLst>
          </p:nvPr>
        </p:nvGraphicFramePr>
        <p:xfrm>
          <a:off x="0" y="6373454"/>
          <a:ext cx="9088194" cy="3600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3"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5A872E5E-38A4-48ED-BFEF-328D4403140F}"/>
              </a:ext>
            </a:extLst>
          </p:cNvPr>
          <p:cNvPicPr>
            <a:picLocks noChangeAspect="1" noChangeArrowheads="1"/>
          </p:cNvPicPr>
          <p:nvPr/>
        </p:nvPicPr>
        <p:blipFill rotWithShape="1">
          <a:blip r:embed="rId18" cstate="print"/>
          <a:srcRect b="18334"/>
          <a:stretch/>
        </p:blipFill>
        <p:spPr bwMode="auto">
          <a:xfrm>
            <a:off x="26049" y="41863"/>
            <a:ext cx="1711647" cy="794849"/>
          </a:xfrm>
          <a:prstGeom prst="rect">
            <a:avLst/>
          </a:prstGeom>
          <a:noFill/>
        </p:spPr>
      </p:pic>
      <p:pic>
        <p:nvPicPr>
          <p:cNvPr id="14" name="Picture 10" descr="About EGN - EGN">
            <a:extLst>
              <a:ext uri="{FF2B5EF4-FFF2-40B4-BE49-F238E27FC236}">
                <a16:creationId xmlns:a16="http://schemas.microsoft.com/office/drawing/2014/main" id="{9F28875F-65EB-45F6-833E-66FBEB17395D}"/>
              </a:ext>
            </a:extLst>
          </p:cNvPr>
          <p:cNvPicPr>
            <a:picLocks noChangeAspect="1" noChangeArrowheads="1"/>
          </p:cNvPicPr>
          <p:nvPr/>
        </p:nvPicPr>
        <p:blipFill>
          <a:blip r:embed="rId19" cstate="print"/>
          <a:srcRect/>
          <a:stretch>
            <a:fillRect/>
          </a:stretch>
        </p:blipFill>
        <p:spPr bwMode="auto">
          <a:xfrm>
            <a:off x="7655966" y="155859"/>
            <a:ext cx="1236514" cy="342044"/>
          </a:xfrm>
          <a:prstGeom prst="rect">
            <a:avLst/>
          </a:prstGeom>
          <a:noFill/>
        </p:spPr>
      </p:pic>
      <p:pic>
        <p:nvPicPr>
          <p:cNvPr id="15" name="Image 14">
            <a:extLst>
              <a:ext uri="{FF2B5EF4-FFF2-40B4-BE49-F238E27FC236}">
                <a16:creationId xmlns:a16="http://schemas.microsoft.com/office/drawing/2014/main" id="{C66D501E-8167-46AA-B285-B87779EFD051}"/>
              </a:ext>
            </a:extLst>
          </p:cNvPr>
          <p:cNvPicPr>
            <a:picLocks noChangeAspect="1"/>
          </p:cNvPicPr>
          <p:nvPr/>
        </p:nvPicPr>
        <p:blipFill rotWithShape="1">
          <a:blip r:embed="rId20">
            <a:extLst>
              <a:ext uri="{28A0092B-C50C-407E-A947-70E740481C1C}">
                <a14:useLocalDpi xmlns:a14="http://schemas.microsoft.com/office/drawing/2010/main" val="0"/>
              </a:ext>
            </a:extLst>
          </a:blip>
          <a:srcRect l="23482" t="27826" r="20739" b="28740"/>
          <a:stretch/>
        </p:blipFill>
        <p:spPr>
          <a:xfrm>
            <a:off x="5216130" y="27518"/>
            <a:ext cx="1224136" cy="953210"/>
          </a:xfrm>
          <a:prstGeom prst="rect">
            <a:avLst/>
          </a:prstGeom>
        </p:spPr>
      </p:pic>
      <p:pic>
        <p:nvPicPr>
          <p:cNvPr id="16" name="Picture 8" descr="Peut être une image de texte qui dit ’Horizon Tunisia Europe’">
            <a:extLst>
              <a:ext uri="{FF2B5EF4-FFF2-40B4-BE49-F238E27FC236}">
                <a16:creationId xmlns:a16="http://schemas.microsoft.com/office/drawing/2014/main" id="{447F4AE9-5168-41E8-84D8-D7204A7C909E}"/>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18170" b="24120"/>
          <a:stretch/>
        </p:blipFill>
        <p:spPr bwMode="auto">
          <a:xfrm>
            <a:off x="2382169" y="44624"/>
            <a:ext cx="1466850" cy="846523"/>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17123008-0143-4CB1-A93E-A447423C9C66}"/>
              </a:ext>
            </a:extLst>
          </p:cNvPr>
          <p:cNvSpPr txBox="1"/>
          <p:nvPr/>
        </p:nvSpPr>
        <p:spPr>
          <a:xfrm>
            <a:off x="705260" y="980728"/>
            <a:ext cx="7568963" cy="400110"/>
          </a:xfrm>
          <a:prstGeom prst="rect">
            <a:avLst/>
          </a:prstGeom>
          <a:noFill/>
        </p:spPr>
        <p:txBody>
          <a:bodyPr wrap="square" rtlCol="0">
            <a:spAutoFit/>
          </a:bodyPr>
          <a:lstStyle/>
          <a:p>
            <a:pPr algn="ctr"/>
            <a:r>
              <a:rPr lang="fr-FR" sz="2000" b="1" dirty="0"/>
              <a:t>Work package 4 : Network &amp; services </a:t>
            </a:r>
            <a:r>
              <a:rPr lang="fr-FR" sz="2000" b="1" dirty="0" err="1"/>
              <a:t>development</a:t>
            </a:r>
            <a:r>
              <a:rPr lang="fr-FR" sz="2000" b="1" dirty="0"/>
              <a:t>  </a:t>
            </a:r>
          </a:p>
        </p:txBody>
      </p:sp>
      <p:sp>
        <p:nvSpPr>
          <p:cNvPr id="18" name="ZoneTexte 17">
            <a:extLst>
              <a:ext uri="{FF2B5EF4-FFF2-40B4-BE49-F238E27FC236}">
                <a16:creationId xmlns:a16="http://schemas.microsoft.com/office/drawing/2014/main" id="{0693E9E3-B5A9-43C7-8E14-13E09CBC2F40}"/>
              </a:ext>
            </a:extLst>
          </p:cNvPr>
          <p:cNvSpPr txBox="1"/>
          <p:nvPr/>
        </p:nvSpPr>
        <p:spPr>
          <a:xfrm>
            <a:off x="718294" y="1536417"/>
            <a:ext cx="7817022" cy="1029256"/>
          </a:xfrm>
          <a:prstGeom prst="rect">
            <a:avLst/>
          </a:prstGeom>
          <a:noFill/>
        </p:spPr>
        <p:txBody>
          <a:bodyPr wrap="square">
            <a:spAutoFit/>
          </a:bodyPr>
          <a:lstStyle/>
          <a:p>
            <a:pPr marL="285750" indent="-285750" algn="just" fontAlgn="base">
              <a:lnSpc>
                <a:spcPct val="115000"/>
              </a:lnSpc>
              <a:spcAft>
                <a:spcPts val="1200"/>
              </a:spcAft>
              <a:buFont typeface="Wingdings" panose="05000000000000000000" pitchFamily="2" charset="2"/>
              <a:buChar char="§"/>
            </a:pPr>
            <a:r>
              <a:rPr lang="en-GB" dirty="0">
                <a:latin typeface="+mj-lt"/>
              </a:rPr>
              <a:t>focus on Establishing the national EURAXESS NETWORK and to gather information material from various sources to provide assistance services for researchers concerning mobility issues </a:t>
            </a:r>
            <a:endParaRPr lang="fr-FR" dirty="0">
              <a:latin typeface="+mj-lt"/>
            </a:endParaRPr>
          </a:p>
        </p:txBody>
      </p:sp>
    </p:spTree>
    <p:extLst>
      <p:ext uri="{BB962C8B-B14F-4D97-AF65-F5344CB8AC3E}">
        <p14:creationId xmlns:p14="http://schemas.microsoft.com/office/powerpoint/2010/main" val="2471546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0896"/>
            <a:ext cx="8229600" cy="1143000"/>
          </a:xfrm>
        </p:spPr>
        <p:txBody>
          <a:bodyPr/>
          <a:lstStyle/>
          <a:p>
            <a:r>
              <a:rPr lang="fr-FR" dirty="0"/>
              <a:t> </a:t>
            </a:r>
          </a:p>
        </p:txBody>
      </p:sp>
      <p:pic>
        <p:nvPicPr>
          <p:cNvPr id="4098" name="Picture 2" descr="https://lh6.googleusercontent.com/_k4L_lez8M6ONXUKDkCcp6DYKbC-d7BwAk4Z9xGT4cBqi2Tc9rvWsoKeUaNLgUd4NaEcORLq_g0bDfJ-w9KaT_VgylEGlg1XOKRe-t5nmqf-vxPsL9rr9fSRxRCc1UoOG3yQBms"/>
          <p:cNvPicPr>
            <a:picLocks noChangeAspect="1" noChangeArrowheads="1"/>
          </p:cNvPicPr>
          <p:nvPr/>
        </p:nvPicPr>
        <p:blipFill>
          <a:blip r:embed="rId3" cstate="print"/>
          <a:srcRect/>
          <a:stretch>
            <a:fillRect/>
          </a:stretch>
        </p:blipFill>
        <p:spPr bwMode="auto">
          <a:xfrm>
            <a:off x="395536" y="1739045"/>
            <a:ext cx="7992888" cy="4498267"/>
          </a:xfrm>
          <a:prstGeom prst="rect">
            <a:avLst/>
          </a:prstGeom>
          <a:noFill/>
        </p:spPr>
      </p:pic>
      <p:graphicFrame>
        <p:nvGraphicFramePr>
          <p:cNvPr id="7" name="Espace réservé du contenu 23">
            <a:extLst>
              <a:ext uri="{FF2B5EF4-FFF2-40B4-BE49-F238E27FC236}">
                <a16:creationId xmlns:a16="http://schemas.microsoft.com/office/drawing/2014/main" id="{0D65628C-B291-41CF-8F01-9DA70F45E239}"/>
              </a:ext>
            </a:extLst>
          </p:cNvPr>
          <p:cNvGraphicFramePr>
            <a:graphicFrameLocks/>
          </p:cNvGraphicFramePr>
          <p:nvPr>
            <p:extLst>
              <p:ext uri="{D42A27DB-BD31-4B8C-83A1-F6EECF244321}">
                <p14:modId xmlns:p14="http://schemas.microsoft.com/office/powerpoint/2010/main" val="724826181"/>
              </p:ext>
            </p:extLst>
          </p:nvPr>
        </p:nvGraphicFramePr>
        <p:xfrm>
          <a:off x="179512" y="6308425"/>
          <a:ext cx="8964488" cy="360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3AA52D76-36AC-4608-AD23-0D94E058AF7C}"/>
              </a:ext>
            </a:extLst>
          </p:cNvPr>
          <p:cNvPicPr>
            <a:picLocks noChangeAspect="1" noChangeArrowheads="1"/>
          </p:cNvPicPr>
          <p:nvPr/>
        </p:nvPicPr>
        <p:blipFill rotWithShape="1">
          <a:blip r:embed="rId9" cstate="print"/>
          <a:srcRect b="18334"/>
          <a:stretch/>
        </p:blipFill>
        <p:spPr bwMode="auto">
          <a:xfrm>
            <a:off x="54297" y="41863"/>
            <a:ext cx="1711647" cy="794849"/>
          </a:xfrm>
          <a:prstGeom prst="rect">
            <a:avLst/>
          </a:prstGeom>
          <a:noFill/>
        </p:spPr>
      </p:pic>
      <p:pic>
        <p:nvPicPr>
          <p:cNvPr id="9" name="Picture 10" descr="About EGN - EGN">
            <a:extLst>
              <a:ext uri="{FF2B5EF4-FFF2-40B4-BE49-F238E27FC236}">
                <a16:creationId xmlns:a16="http://schemas.microsoft.com/office/drawing/2014/main" id="{F0C908B2-37DE-47AD-ABA2-5DFC9AD45F5D}"/>
              </a:ext>
            </a:extLst>
          </p:cNvPr>
          <p:cNvPicPr>
            <a:picLocks noChangeAspect="1" noChangeArrowheads="1"/>
          </p:cNvPicPr>
          <p:nvPr/>
        </p:nvPicPr>
        <p:blipFill>
          <a:blip r:embed="rId10" cstate="print"/>
          <a:srcRect/>
          <a:stretch>
            <a:fillRect/>
          </a:stretch>
        </p:blipFill>
        <p:spPr bwMode="auto">
          <a:xfrm>
            <a:off x="7655966" y="155859"/>
            <a:ext cx="1236514" cy="342044"/>
          </a:xfrm>
          <a:prstGeom prst="rect">
            <a:avLst/>
          </a:prstGeom>
          <a:noFill/>
        </p:spPr>
      </p:pic>
      <p:pic>
        <p:nvPicPr>
          <p:cNvPr id="11" name="Image 10">
            <a:extLst>
              <a:ext uri="{FF2B5EF4-FFF2-40B4-BE49-F238E27FC236}">
                <a16:creationId xmlns:a16="http://schemas.microsoft.com/office/drawing/2014/main" id="{FB654081-9D76-49EF-867D-9E3B1F31B6EF}"/>
              </a:ext>
            </a:extLst>
          </p:cNvPr>
          <p:cNvPicPr>
            <a:picLocks noChangeAspect="1"/>
          </p:cNvPicPr>
          <p:nvPr/>
        </p:nvPicPr>
        <p:blipFill rotWithShape="1">
          <a:blip r:embed="rId11">
            <a:extLst>
              <a:ext uri="{28A0092B-C50C-407E-A947-70E740481C1C}">
                <a14:useLocalDpi xmlns:a14="http://schemas.microsoft.com/office/drawing/2010/main" val="0"/>
              </a:ext>
            </a:extLst>
          </a:blip>
          <a:srcRect l="23482" t="27826" r="20739" b="28740"/>
          <a:stretch/>
        </p:blipFill>
        <p:spPr>
          <a:xfrm>
            <a:off x="5244378" y="27518"/>
            <a:ext cx="1224136" cy="953210"/>
          </a:xfrm>
          <a:prstGeom prst="rect">
            <a:avLst/>
          </a:prstGeom>
        </p:spPr>
      </p:pic>
      <p:pic>
        <p:nvPicPr>
          <p:cNvPr id="13" name="Picture 8" descr="Peut être une image de texte qui dit ’Horizon Tunisia Europe’">
            <a:extLst>
              <a:ext uri="{FF2B5EF4-FFF2-40B4-BE49-F238E27FC236}">
                <a16:creationId xmlns:a16="http://schemas.microsoft.com/office/drawing/2014/main" id="{2F605E44-AFF9-45F1-B97D-A5B73A73CF1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8170" b="24120"/>
          <a:stretch/>
        </p:blipFill>
        <p:spPr bwMode="auto">
          <a:xfrm>
            <a:off x="2410417" y="44624"/>
            <a:ext cx="1466850" cy="84652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6A70085A-EEDB-422F-94E6-E7E88AFE0A61}"/>
              </a:ext>
            </a:extLst>
          </p:cNvPr>
          <p:cNvSpPr/>
          <p:nvPr/>
        </p:nvSpPr>
        <p:spPr>
          <a:xfrm>
            <a:off x="1331641" y="920914"/>
            <a:ext cx="6408712" cy="707886"/>
          </a:xfrm>
          <a:prstGeom prst="rect">
            <a:avLst/>
          </a:prstGeom>
        </p:spPr>
        <p:txBody>
          <a:bodyPr wrap="square">
            <a:spAutoFit/>
          </a:bodyPr>
          <a:lstStyle/>
          <a:p>
            <a:pPr algn="ctr"/>
            <a:r>
              <a:rPr lang="en-US" sz="2000" b="1" dirty="0"/>
              <a:t>Location of the 3 EURAXESS centers  and 13 EURAXESS contact points  in Tunisian universities</a:t>
            </a:r>
            <a:endParaRPr lang="fr-FR" sz="20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5659FA-7CFD-4550-9693-FEE6A70B4BFB}"/>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C23595FE-7991-4FA7-A79A-74354E3D105A}"/>
              </a:ext>
            </a:extLst>
          </p:cNvPr>
          <p:cNvSpPr>
            <a:spLocks noGrp="1"/>
          </p:cNvSpPr>
          <p:nvPr>
            <p:ph idx="1"/>
          </p:nvPr>
        </p:nvSpPr>
        <p:spPr/>
        <p:txBody>
          <a:bodyPr/>
          <a:lstStyle/>
          <a:p>
            <a:endParaRPr lang="fr-FR" dirty="0"/>
          </a:p>
          <a:p>
            <a:pPr marL="0" indent="0">
              <a:buNone/>
            </a:pPr>
            <a:endParaRPr lang="fr-FR" dirty="0"/>
          </a:p>
        </p:txBody>
      </p:sp>
      <p:graphicFrame>
        <p:nvGraphicFramePr>
          <p:cNvPr id="4" name="Espace réservé du contenu 3">
            <a:extLst>
              <a:ext uri="{FF2B5EF4-FFF2-40B4-BE49-F238E27FC236}">
                <a16:creationId xmlns:a16="http://schemas.microsoft.com/office/drawing/2014/main" id="{614ABD99-9A06-4712-89D9-972D3FF549B4}"/>
              </a:ext>
            </a:extLst>
          </p:cNvPr>
          <p:cNvGraphicFramePr>
            <a:graphicFrameLocks/>
          </p:cNvGraphicFramePr>
          <p:nvPr>
            <p:extLst>
              <p:ext uri="{D42A27DB-BD31-4B8C-83A1-F6EECF244321}">
                <p14:modId xmlns:p14="http://schemas.microsoft.com/office/powerpoint/2010/main" val="3882468468"/>
              </p:ext>
            </p:extLst>
          </p:nvPr>
        </p:nvGraphicFramePr>
        <p:xfrm>
          <a:off x="1403648" y="2466098"/>
          <a:ext cx="6840760" cy="3857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Espace réservé du contenu 23">
            <a:extLst>
              <a:ext uri="{FF2B5EF4-FFF2-40B4-BE49-F238E27FC236}">
                <a16:creationId xmlns:a16="http://schemas.microsoft.com/office/drawing/2014/main" id="{44949170-72A6-41F3-91D0-1E1E2FE372F3}"/>
              </a:ext>
            </a:extLst>
          </p:cNvPr>
          <p:cNvGraphicFramePr>
            <a:graphicFrameLocks/>
          </p:cNvGraphicFramePr>
          <p:nvPr/>
        </p:nvGraphicFramePr>
        <p:xfrm>
          <a:off x="123706" y="63476"/>
          <a:ext cx="8964488" cy="360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Espace réservé du numéro de diapositive 6">
            <a:extLst>
              <a:ext uri="{FF2B5EF4-FFF2-40B4-BE49-F238E27FC236}">
                <a16:creationId xmlns:a16="http://schemas.microsoft.com/office/drawing/2014/main" id="{701E3ABB-E198-4283-BB41-D8440B11B07F}"/>
              </a:ext>
            </a:extLst>
          </p:cNvPr>
          <p:cNvSpPr>
            <a:spLocks noGrp="1"/>
          </p:cNvSpPr>
          <p:nvPr>
            <p:ph type="sldNum" sz="quarter" idx="12"/>
          </p:nvPr>
        </p:nvSpPr>
        <p:spPr/>
        <p:txBody>
          <a:bodyPr/>
          <a:lstStyle/>
          <a:p>
            <a:fld id="{BB32EA61-9760-41C5-83AB-2C5B0A6F1671}" type="slidenum">
              <a:rPr lang="fr-FR" smtClean="0"/>
              <a:pPr/>
              <a:t>22</a:t>
            </a:fld>
            <a:endParaRPr lang="fr-FR"/>
          </a:p>
        </p:txBody>
      </p:sp>
      <p:sp>
        <p:nvSpPr>
          <p:cNvPr id="15" name="ZoneTexte 14">
            <a:extLst>
              <a:ext uri="{FF2B5EF4-FFF2-40B4-BE49-F238E27FC236}">
                <a16:creationId xmlns:a16="http://schemas.microsoft.com/office/drawing/2014/main" id="{3463D6F6-09B4-4BC6-A493-9B3D48A89B64}"/>
              </a:ext>
            </a:extLst>
          </p:cNvPr>
          <p:cNvSpPr txBox="1"/>
          <p:nvPr/>
        </p:nvSpPr>
        <p:spPr>
          <a:xfrm>
            <a:off x="491150" y="1579608"/>
            <a:ext cx="8229600" cy="923330"/>
          </a:xfrm>
          <a:prstGeom prst="rect">
            <a:avLst/>
          </a:prstGeom>
          <a:noFill/>
        </p:spPr>
        <p:txBody>
          <a:bodyPr wrap="square">
            <a:spAutoFit/>
          </a:bodyPr>
          <a:lstStyle/>
          <a:p>
            <a:pPr marL="285750" indent="-285750" algn="just" fontAlgn="base">
              <a:buFont typeface="Wingdings" panose="05000000000000000000" pitchFamily="2" charset="2"/>
              <a:buChar char="§"/>
            </a:pPr>
            <a:r>
              <a:rPr lang="en-US" dirty="0">
                <a:latin typeface="+mj-lt"/>
              </a:rPr>
              <a:t>Promote the activities of the EURAXESS Service network and the portal</a:t>
            </a:r>
          </a:p>
          <a:p>
            <a:pPr marL="285750" indent="-285750" algn="just" fontAlgn="base">
              <a:buFont typeface="Wingdings" panose="05000000000000000000" pitchFamily="2" charset="2"/>
              <a:buChar char="§"/>
            </a:pPr>
            <a:r>
              <a:rPr lang="en-US" dirty="0">
                <a:latin typeface="+mj-lt"/>
              </a:rPr>
              <a:t> Enhance the visibility of information and services delivered to the different target audiences. </a:t>
            </a:r>
          </a:p>
        </p:txBody>
      </p:sp>
      <p:graphicFrame>
        <p:nvGraphicFramePr>
          <p:cNvPr id="16" name="Espace réservé du contenu 23">
            <a:extLst>
              <a:ext uri="{FF2B5EF4-FFF2-40B4-BE49-F238E27FC236}">
                <a16:creationId xmlns:a16="http://schemas.microsoft.com/office/drawing/2014/main" id="{02F1A71E-25C2-4C90-B438-50184AB9390C}"/>
              </a:ext>
            </a:extLst>
          </p:cNvPr>
          <p:cNvGraphicFramePr>
            <a:graphicFrameLocks/>
          </p:cNvGraphicFramePr>
          <p:nvPr>
            <p:extLst>
              <p:ext uri="{D42A27DB-BD31-4B8C-83A1-F6EECF244321}">
                <p14:modId xmlns:p14="http://schemas.microsoft.com/office/powerpoint/2010/main" val="3623889795"/>
              </p:ext>
            </p:extLst>
          </p:nvPr>
        </p:nvGraphicFramePr>
        <p:xfrm>
          <a:off x="35496" y="6381328"/>
          <a:ext cx="8998438" cy="3600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ZoneTexte 16">
            <a:extLst>
              <a:ext uri="{FF2B5EF4-FFF2-40B4-BE49-F238E27FC236}">
                <a16:creationId xmlns:a16="http://schemas.microsoft.com/office/drawing/2014/main" id="{04462267-D643-4B83-8575-5DDEE7A3E023}"/>
              </a:ext>
            </a:extLst>
          </p:cNvPr>
          <p:cNvSpPr txBox="1"/>
          <p:nvPr/>
        </p:nvSpPr>
        <p:spPr>
          <a:xfrm>
            <a:off x="821468" y="1049986"/>
            <a:ext cx="7568963" cy="400110"/>
          </a:xfrm>
          <a:prstGeom prst="rect">
            <a:avLst/>
          </a:prstGeom>
          <a:noFill/>
        </p:spPr>
        <p:txBody>
          <a:bodyPr wrap="square" rtlCol="0">
            <a:spAutoFit/>
          </a:bodyPr>
          <a:lstStyle/>
          <a:p>
            <a:pPr algn="ctr"/>
            <a:r>
              <a:rPr lang="fr-FR" sz="2000" b="1" dirty="0"/>
              <a:t>Work package 5 : Impact </a:t>
            </a:r>
            <a:r>
              <a:rPr lang="fr-FR" sz="2000" b="1" dirty="0" err="1"/>
              <a:t>realization</a:t>
            </a:r>
            <a:endParaRPr lang="fr-FR" sz="2000" b="1" dirty="0"/>
          </a:p>
        </p:txBody>
      </p:sp>
      <p:pic>
        <p:nvPicPr>
          <p:cNvPr id="18"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6BA58548-53B0-40DF-97EA-D5839CB49E71}"/>
              </a:ext>
            </a:extLst>
          </p:cNvPr>
          <p:cNvPicPr>
            <a:picLocks noChangeAspect="1" noChangeArrowheads="1"/>
          </p:cNvPicPr>
          <p:nvPr/>
        </p:nvPicPr>
        <p:blipFill rotWithShape="1">
          <a:blip r:embed="rId18" cstate="print"/>
          <a:srcRect b="18334"/>
          <a:stretch/>
        </p:blipFill>
        <p:spPr bwMode="auto">
          <a:xfrm>
            <a:off x="54297" y="41863"/>
            <a:ext cx="1711647" cy="794849"/>
          </a:xfrm>
          <a:prstGeom prst="rect">
            <a:avLst/>
          </a:prstGeom>
          <a:noFill/>
        </p:spPr>
      </p:pic>
      <p:pic>
        <p:nvPicPr>
          <p:cNvPr id="19" name="Picture 10" descr="About EGN - EGN">
            <a:extLst>
              <a:ext uri="{FF2B5EF4-FFF2-40B4-BE49-F238E27FC236}">
                <a16:creationId xmlns:a16="http://schemas.microsoft.com/office/drawing/2014/main" id="{8CCEB0AD-61C6-4401-B45B-9D7E9D93D0EE}"/>
              </a:ext>
            </a:extLst>
          </p:cNvPr>
          <p:cNvPicPr>
            <a:picLocks noChangeAspect="1" noChangeArrowheads="1"/>
          </p:cNvPicPr>
          <p:nvPr/>
        </p:nvPicPr>
        <p:blipFill>
          <a:blip r:embed="rId19" cstate="print"/>
          <a:srcRect/>
          <a:stretch>
            <a:fillRect/>
          </a:stretch>
        </p:blipFill>
        <p:spPr bwMode="auto">
          <a:xfrm>
            <a:off x="7655966" y="155859"/>
            <a:ext cx="1236514" cy="342044"/>
          </a:xfrm>
          <a:prstGeom prst="rect">
            <a:avLst/>
          </a:prstGeom>
          <a:noFill/>
        </p:spPr>
      </p:pic>
      <p:pic>
        <p:nvPicPr>
          <p:cNvPr id="20" name="Image 19">
            <a:extLst>
              <a:ext uri="{FF2B5EF4-FFF2-40B4-BE49-F238E27FC236}">
                <a16:creationId xmlns:a16="http://schemas.microsoft.com/office/drawing/2014/main" id="{27D23DC8-3497-46C9-9DEE-61037ADC21E0}"/>
              </a:ext>
            </a:extLst>
          </p:cNvPr>
          <p:cNvPicPr>
            <a:picLocks noChangeAspect="1"/>
          </p:cNvPicPr>
          <p:nvPr/>
        </p:nvPicPr>
        <p:blipFill rotWithShape="1">
          <a:blip r:embed="rId20">
            <a:extLst>
              <a:ext uri="{28A0092B-C50C-407E-A947-70E740481C1C}">
                <a14:useLocalDpi xmlns:a14="http://schemas.microsoft.com/office/drawing/2010/main" val="0"/>
              </a:ext>
            </a:extLst>
          </a:blip>
          <a:srcRect l="23482" t="27826" r="20739" b="28740"/>
          <a:stretch/>
        </p:blipFill>
        <p:spPr>
          <a:xfrm>
            <a:off x="5244378" y="27518"/>
            <a:ext cx="1224136" cy="953210"/>
          </a:xfrm>
          <a:prstGeom prst="rect">
            <a:avLst/>
          </a:prstGeom>
        </p:spPr>
      </p:pic>
      <p:pic>
        <p:nvPicPr>
          <p:cNvPr id="21" name="Picture 8" descr="Peut être une image de texte qui dit ’Horizon Tunisia Europe’">
            <a:extLst>
              <a:ext uri="{FF2B5EF4-FFF2-40B4-BE49-F238E27FC236}">
                <a16:creationId xmlns:a16="http://schemas.microsoft.com/office/drawing/2014/main" id="{6BF589A5-CC5A-43A1-B34B-6EA95BA35FBA}"/>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18170" b="24120"/>
          <a:stretch/>
        </p:blipFill>
        <p:spPr bwMode="auto">
          <a:xfrm>
            <a:off x="2410417" y="44624"/>
            <a:ext cx="1466850" cy="84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872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0E780F-6347-46AE-A5B8-64A57DD258BF}"/>
              </a:ext>
            </a:extLst>
          </p:cNvPr>
          <p:cNvSpPr>
            <a:spLocks noGrp="1"/>
          </p:cNvSpPr>
          <p:nvPr>
            <p:ph type="title"/>
          </p:nvPr>
        </p:nvSpPr>
        <p:spPr>
          <a:xfrm>
            <a:off x="-468560" y="450220"/>
            <a:ext cx="8229600" cy="1143000"/>
          </a:xfrm>
        </p:spPr>
        <p:txBody>
          <a:bodyPr>
            <a:normAutofit fontScale="90000"/>
          </a:bodyPr>
          <a:lstStyle/>
          <a:p>
            <a:br>
              <a:rPr lang="fr-FR" dirty="0"/>
            </a:br>
            <a:endParaRPr lang="fr-FR" dirty="0"/>
          </a:p>
        </p:txBody>
      </p:sp>
      <p:pic>
        <p:nvPicPr>
          <p:cNvPr id="1030" name="Picture 6" descr="our network">
            <a:extLst>
              <a:ext uri="{FF2B5EF4-FFF2-40B4-BE49-F238E27FC236}">
                <a16:creationId xmlns:a16="http://schemas.microsoft.com/office/drawing/2014/main" id="{A293D807-F831-4112-993E-025A7F4DB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916832"/>
            <a:ext cx="9163990" cy="366789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28A6344-DA5A-41C8-87BE-39B27B019CB8}"/>
              </a:ext>
            </a:extLst>
          </p:cNvPr>
          <p:cNvSpPr/>
          <p:nvPr/>
        </p:nvSpPr>
        <p:spPr>
          <a:xfrm>
            <a:off x="16522" y="2060848"/>
            <a:ext cx="4706511" cy="3667895"/>
          </a:xfrm>
          <a:prstGeom prst="rect">
            <a:avLst/>
          </a:prstGeom>
          <a:solidFill>
            <a:schemeClr val="bg1"/>
          </a:solidFill>
          <a:ln>
            <a:solidFill>
              <a:srgbClr val="A41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14" name="Rectangle 13">
            <a:extLst>
              <a:ext uri="{FF2B5EF4-FFF2-40B4-BE49-F238E27FC236}">
                <a16:creationId xmlns:a16="http://schemas.microsoft.com/office/drawing/2014/main" id="{C9CF7BDB-45E5-480E-A140-93871C844732}"/>
              </a:ext>
            </a:extLst>
          </p:cNvPr>
          <p:cNvSpPr/>
          <p:nvPr/>
        </p:nvSpPr>
        <p:spPr>
          <a:xfrm>
            <a:off x="156154" y="2204864"/>
            <a:ext cx="4415846" cy="3416320"/>
          </a:xfrm>
          <a:prstGeom prst="rect">
            <a:avLst/>
          </a:prstGeom>
        </p:spPr>
        <p:txBody>
          <a:bodyPr wrap="square">
            <a:spAutoFit/>
          </a:bodyPr>
          <a:lstStyle/>
          <a:p>
            <a:pPr algn="just"/>
            <a:r>
              <a:rPr lang="en-US" b="1" dirty="0">
                <a:latin typeface="Times New Roman" pitchFamily="18" charset="0"/>
                <a:cs typeface="Times New Roman" pitchFamily="18" charset="0"/>
              </a:rPr>
              <a:t>Recommendation</a:t>
            </a:r>
            <a:r>
              <a:rPr lang="en-US" dirty="0">
                <a:latin typeface="Times New Roman" pitchFamily="18" charset="0"/>
                <a:cs typeface="Times New Roman" pitchFamily="18" charset="0"/>
              </a:rPr>
              <a:t> :</a:t>
            </a:r>
          </a:p>
          <a:p>
            <a:pPr marL="285750" indent="-285750" algn="just">
              <a:buFont typeface="Arial" panose="020B0604020202020204" pitchFamily="34" charset="0"/>
              <a:buChar char="•"/>
            </a:pPr>
            <a:r>
              <a:rPr lang="en-US" dirty="0">
                <a:latin typeface="Times New Roman" pitchFamily="18" charset="0"/>
                <a:cs typeface="Times New Roman" pitchFamily="18" charset="0"/>
              </a:rPr>
              <a:t>Participate actively in all EURAXESS actions to have more visibility. </a:t>
            </a:r>
          </a:p>
          <a:p>
            <a:pPr marL="285750" indent="-285750" algn="just">
              <a:buFont typeface="Arial" panose="020B0604020202020204" pitchFamily="34" charset="0"/>
              <a:buChar char="•"/>
            </a:pPr>
            <a:r>
              <a:rPr lang="en-US" dirty="0">
                <a:latin typeface="Times New Roman" pitchFamily="18" charset="0"/>
                <a:cs typeface="Times New Roman" pitchFamily="18" charset="0"/>
              </a:rPr>
              <a:t>Enhance the visibility of EURAXESS Tunisia in Africa and the Middle East and motivate /help  other African countries to establish their own network. </a:t>
            </a:r>
          </a:p>
          <a:p>
            <a:pPr marL="285750" indent="-285750" algn="just">
              <a:buFont typeface="Arial" panose="020B0604020202020204" pitchFamily="34" charset="0"/>
              <a:buChar char="•"/>
            </a:pPr>
            <a:r>
              <a:rPr lang="en-US" dirty="0">
                <a:latin typeface="Times New Roman" pitchFamily="18" charset="0"/>
                <a:cs typeface="Times New Roman" pitchFamily="18" charset="0"/>
              </a:rPr>
              <a:t>Establish an international EURAXESS action that gather the 5 continents (Africa, Europe, Asia, America, and Australia) to strengthen the cooperation and partnerships ties.  </a:t>
            </a:r>
          </a:p>
        </p:txBody>
      </p:sp>
      <p:sp>
        <p:nvSpPr>
          <p:cNvPr id="3" name="Espace réservé du numéro de diapositive 2">
            <a:extLst>
              <a:ext uri="{FF2B5EF4-FFF2-40B4-BE49-F238E27FC236}">
                <a16:creationId xmlns:a16="http://schemas.microsoft.com/office/drawing/2014/main" id="{E2840E56-79E6-4C26-B53D-0FEB5EF9FE3A}"/>
              </a:ext>
            </a:extLst>
          </p:cNvPr>
          <p:cNvSpPr>
            <a:spLocks noGrp="1"/>
          </p:cNvSpPr>
          <p:nvPr>
            <p:ph type="sldNum" sz="quarter" idx="12"/>
          </p:nvPr>
        </p:nvSpPr>
        <p:spPr>
          <a:xfrm>
            <a:off x="6588224" y="5944195"/>
            <a:ext cx="2133600" cy="365125"/>
          </a:xfrm>
        </p:spPr>
        <p:txBody>
          <a:bodyPr/>
          <a:lstStyle/>
          <a:p>
            <a:fld id="{BB32EA61-9760-41C5-83AB-2C5B0A6F1671}" type="slidenum">
              <a:rPr lang="fr-FR" smtClean="0"/>
              <a:pPr/>
              <a:t>23</a:t>
            </a:fld>
            <a:endParaRPr lang="fr-FR"/>
          </a:p>
        </p:txBody>
      </p:sp>
      <p:sp>
        <p:nvSpPr>
          <p:cNvPr id="9" name="Rectangle 8">
            <a:extLst>
              <a:ext uri="{FF2B5EF4-FFF2-40B4-BE49-F238E27FC236}">
                <a16:creationId xmlns:a16="http://schemas.microsoft.com/office/drawing/2014/main" id="{0E4FB6F2-861B-4BA4-890B-B3E321D67710}"/>
              </a:ext>
            </a:extLst>
          </p:cNvPr>
          <p:cNvSpPr/>
          <p:nvPr/>
        </p:nvSpPr>
        <p:spPr>
          <a:xfrm>
            <a:off x="1238944" y="1194448"/>
            <a:ext cx="6789440" cy="621471"/>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11" name="ZoneTexte 10">
            <a:extLst>
              <a:ext uri="{FF2B5EF4-FFF2-40B4-BE49-F238E27FC236}">
                <a16:creationId xmlns:a16="http://schemas.microsoft.com/office/drawing/2014/main" id="{514646EB-B5D0-4B10-8DDA-D11B4FB436E1}"/>
              </a:ext>
            </a:extLst>
          </p:cNvPr>
          <p:cNvSpPr txBox="1"/>
          <p:nvPr/>
        </p:nvSpPr>
        <p:spPr>
          <a:xfrm>
            <a:off x="1379512" y="1257343"/>
            <a:ext cx="7293496" cy="461665"/>
          </a:xfrm>
          <a:prstGeom prst="rect">
            <a:avLst/>
          </a:prstGeom>
          <a:noFill/>
        </p:spPr>
        <p:txBody>
          <a:bodyPr wrap="square" rtlCol="0">
            <a:spAutoFit/>
          </a:bodyPr>
          <a:lstStyle/>
          <a:p>
            <a:r>
              <a:rPr lang="fr-FR" sz="2400" b="1" dirty="0" err="1"/>
              <a:t>Sustainbility</a:t>
            </a:r>
            <a:r>
              <a:rPr lang="fr-FR" sz="2400" b="1" dirty="0"/>
              <a:t> of the </a:t>
            </a:r>
            <a:r>
              <a:rPr lang="fr-FR" sz="2400" b="1" dirty="0" err="1"/>
              <a:t>Tunisian</a:t>
            </a:r>
            <a:r>
              <a:rPr lang="fr-FR" sz="2400" b="1" dirty="0"/>
              <a:t> EURAXESS Network  </a:t>
            </a:r>
          </a:p>
        </p:txBody>
      </p:sp>
      <p:graphicFrame>
        <p:nvGraphicFramePr>
          <p:cNvPr id="12" name="Espace réservé du contenu 23">
            <a:extLst>
              <a:ext uri="{FF2B5EF4-FFF2-40B4-BE49-F238E27FC236}">
                <a16:creationId xmlns:a16="http://schemas.microsoft.com/office/drawing/2014/main" id="{2A03C62A-7E6E-4AC4-9504-F1156B8F9772}"/>
              </a:ext>
            </a:extLst>
          </p:cNvPr>
          <p:cNvGraphicFramePr>
            <a:graphicFrameLocks/>
          </p:cNvGraphicFramePr>
          <p:nvPr>
            <p:extLst>
              <p:ext uri="{D42A27DB-BD31-4B8C-83A1-F6EECF244321}">
                <p14:modId xmlns:p14="http://schemas.microsoft.com/office/powerpoint/2010/main" val="1821209592"/>
              </p:ext>
            </p:extLst>
          </p:nvPr>
        </p:nvGraphicFramePr>
        <p:xfrm>
          <a:off x="21664" y="6363387"/>
          <a:ext cx="8964488" cy="360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991F9EBD-4286-4BEE-B8F8-1C44CABFBC4B}"/>
              </a:ext>
            </a:extLst>
          </p:cNvPr>
          <p:cNvPicPr>
            <a:picLocks noChangeAspect="1" noChangeArrowheads="1"/>
          </p:cNvPicPr>
          <p:nvPr/>
        </p:nvPicPr>
        <p:blipFill rotWithShape="1">
          <a:blip r:embed="rId9" cstate="print"/>
          <a:srcRect b="18334"/>
          <a:stretch/>
        </p:blipFill>
        <p:spPr bwMode="auto">
          <a:xfrm>
            <a:off x="54297" y="41863"/>
            <a:ext cx="1711647" cy="794849"/>
          </a:xfrm>
          <a:prstGeom prst="rect">
            <a:avLst/>
          </a:prstGeom>
          <a:noFill/>
        </p:spPr>
      </p:pic>
      <p:pic>
        <p:nvPicPr>
          <p:cNvPr id="16" name="Picture 10" descr="About EGN - EGN">
            <a:extLst>
              <a:ext uri="{FF2B5EF4-FFF2-40B4-BE49-F238E27FC236}">
                <a16:creationId xmlns:a16="http://schemas.microsoft.com/office/drawing/2014/main" id="{D43AE097-484F-499E-BFD7-019E19190F55}"/>
              </a:ext>
            </a:extLst>
          </p:cNvPr>
          <p:cNvPicPr>
            <a:picLocks noChangeAspect="1" noChangeArrowheads="1"/>
          </p:cNvPicPr>
          <p:nvPr/>
        </p:nvPicPr>
        <p:blipFill>
          <a:blip r:embed="rId10" cstate="print"/>
          <a:srcRect/>
          <a:stretch>
            <a:fillRect/>
          </a:stretch>
        </p:blipFill>
        <p:spPr bwMode="auto">
          <a:xfrm>
            <a:off x="7655966" y="155859"/>
            <a:ext cx="1236514" cy="342044"/>
          </a:xfrm>
          <a:prstGeom prst="rect">
            <a:avLst/>
          </a:prstGeom>
          <a:noFill/>
        </p:spPr>
      </p:pic>
      <p:pic>
        <p:nvPicPr>
          <p:cNvPr id="17" name="Image 16">
            <a:extLst>
              <a:ext uri="{FF2B5EF4-FFF2-40B4-BE49-F238E27FC236}">
                <a16:creationId xmlns:a16="http://schemas.microsoft.com/office/drawing/2014/main" id="{B03FFFDB-EB1C-4F87-8A24-8DD320FEC6CE}"/>
              </a:ext>
            </a:extLst>
          </p:cNvPr>
          <p:cNvPicPr>
            <a:picLocks noChangeAspect="1"/>
          </p:cNvPicPr>
          <p:nvPr/>
        </p:nvPicPr>
        <p:blipFill rotWithShape="1">
          <a:blip r:embed="rId11">
            <a:extLst>
              <a:ext uri="{28A0092B-C50C-407E-A947-70E740481C1C}">
                <a14:useLocalDpi xmlns:a14="http://schemas.microsoft.com/office/drawing/2010/main" val="0"/>
              </a:ext>
            </a:extLst>
          </a:blip>
          <a:srcRect l="23482" t="27826" r="20739" b="28740"/>
          <a:stretch/>
        </p:blipFill>
        <p:spPr>
          <a:xfrm>
            <a:off x="5244378" y="27518"/>
            <a:ext cx="1224136" cy="953210"/>
          </a:xfrm>
          <a:prstGeom prst="rect">
            <a:avLst/>
          </a:prstGeom>
        </p:spPr>
      </p:pic>
      <p:pic>
        <p:nvPicPr>
          <p:cNvPr id="18" name="Picture 8" descr="Peut être une image de texte qui dit ’Horizon Tunisia Europe’">
            <a:extLst>
              <a:ext uri="{FF2B5EF4-FFF2-40B4-BE49-F238E27FC236}">
                <a16:creationId xmlns:a16="http://schemas.microsoft.com/office/drawing/2014/main" id="{FEA1DB10-6EB1-424C-8B2B-D5006C13407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8170" b="24120"/>
          <a:stretch/>
        </p:blipFill>
        <p:spPr bwMode="auto">
          <a:xfrm>
            <a:off x="2410417" y="44624"/>
            <a:ext cx="1466850" cy="84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512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8F7325C-8A46-4A10-B3E4-8CC1E49F9AEA}"/>
              </a:ext>
            </a:extLst>
          </p:cNvPr>
          <p:cNvSpPr>
            <a:spLocks noGrp="1"/>
          </p:cNvSpPr>
          <p:nvPr>
            <p:ph type="sldNum" sz="quarter" idx="12"/>
          </p:nvPr>
        </p:nvSpPr>
        <p:spPr/>
        <p:txBody>
          <a:bodyPr/>
          <a:lstStyle/>
          <a:p>
            <a:fld id="{BB32EA61-9760-41C5-83AB-2C5B0A6F1671}" type="slidenum">
              <a:rPr lang="fr-FR" smtClean="0"/>
              <a:pPr/>
              <a:t>24</a:t>
            </a:fld>
            <a:endParaRPr lang="fr-FR"/>
          </a:p>
        </p:txBody>
      </p:sp>
      <p:sp>
        <p:nvSpPr>
          <p:cNvPr id="5" name="Rectangle 4">
            <a:extLst>
              <a:ext uri="{FF2B5EF4-FFF2-40B4-BE49-F238E27FC236}">
                <a16:creationId xmlns:a16="http://schemas.microsoft.com/office/drawing/2014/main" id="{2CEF7E7B-A43A-48EB-9A40-6C47706E6B16}"/>
              </a:ext>
            </a:extLst>
          </p:cNvPr>
          <p:cNvSpPr/>
          <p:nvPr/>
        </p:nvSpPr>
        <p:spPr>
          <a:xfrm>
            <a:off x="2041864" y="30578"/>
            <a:ext cx="7102136" cy="589732"/>
          </a:xfrm>
          <a:prstGeom prst="rect">
            <a:avLst/>
          </a:prstGeom>
          <a:solidFill>
            <a:srgbClr val="253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BA567D40-E3E3-4AA6-8CBB-7D16C9731368}"/>
              </a:ext>
            </a:extLst>
          </p:cNvPr>
          <p:cNvSpPr txBox="1">
            <a:spLocks/>
          </p:cNvSpPr>
          <p:nvPr/>
        </p:nvSpPr>
        <p:spPr>
          <a:xfrm>
            <a:off x="1618501" y="831826"/>
            <a:ext cx="7439025" cy="17968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
                <a:srgbClr val="204388"/>
              </a:buClr>
              <a:buSzTx/>
              <a:buFontTx/>
              <a:buNone/>
              <a:tabLst/>
              <a:defRPr/>
            </a:pPr>
            <a:r>
              <a:rPr kumimoji="0" lang="en-GB" altLang="en-US" sz="2400" b="1" i="0"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en-GB" altLang="en-US" sz="4400" b="1" i="0" u="none" strike="noStrike" kern="1200" cap="none" spc="0" normalizeH="0" baseline="0" noProof="0" dirty="0">
                <a:ln>
                  <a:noFill/>
                </a:ln>
                <a:solidFill>
                  <a:srgbClr val="000099"/>
                </a:solidFill>
                <a:effectLst/>
                <a:uLnTx/>
                <a:uFillTx/>
                <a:latin typeface="Calibri" panose="020F0502020204030204"/>
                <a:ea typeface="+mn-ea"/>
                <a:cs typeface="+mn-cs"/>
              </a:rPr>
              <a:t>Tunisian EURAXESS Network</a:t>
            </a:r>
          </a:p>
          <a:p>
            <a:pPr marL="0" marR="0" lvl="0" indent="0" algn="r" defTabSz="914400" rtl="0" eaLnBrk="1" fontAlgn="auto" latinLnBrk="0" hangingPunct="1">
              <a:lnSpc>
                <a:spcPct val="100000"/>
              </a:lnSpc>
              <a:spcBef>
                <a:spcPct val="20000"/>
              </a:spcBef>
              <a:spcAft>
                <a:spcPts val="0"/>
              </a:spcAft>
              <a:buClr>
                <a:srgbClr val="204388"/>
              </a:buClr>
              <a:buSzTx/>
              <a:buFontTx/>
              <a:buNone/>
              <a:tabLst/>
              <a:defRPr/>
            </a:pPr>
            <a:r>
              <a:rPr lang="en-US" sz="2400" i="1" dirty="0">
                <a:solidFill>
                  <a:srgbClr val="000099"/>
                </a:solidFill>
              </a:rPr>
              <a:t>More than ever, anchored</a:t>
            </a:r>
          </a:p>
          <a:p>
            <a:pPr marL="0" marR="0" lvl="0" indent="0" algn="r" defTabSz="914400" rtl="0" eaLnBrk="1" fontAlgn="auto" latinLnBrk="0" hangingPunct="1">
              <a:lnSpc>
                <a:spcPct val="100000"/>
              </a:lnSpc>
              <a:spcBef>
                <a:spcPct val="20000"/>
              </a:spcBef>
              <a:spcAft>
                <a:spcPts val="0"/>
              </a:spcAft>
              <a:buClr>
                <a:srgbClr val="204388"/>
              </a:buClr>
              <a:buSzTx/>
              <a:buFontTx/>
              <a:buNone/>
              <a:tabLst/>
              <a:defRPr/>
            </a:pPr>
            <a:r>
              <a:rPr lang="en-US" sz="2400" i="1" dirty="0">
                <a:solidFill>
                  <a:srgbClr val="000099"/>
                </a:solidFill>
              </a:rPr>
              <a:t>in the new EER</a:t>
            </a:r>
            <a:endParaRPr kumimoji="0" lang="en-GB" altLang="en-US" sz="24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aphicFrame>
        <p:nvGraphicFramePr>
          <p:cNvPr id="7" name="Diagram 13">
            <a:extLst>
              <a:ext uri="{FF2B5EF4-FFF2-40B4-BE49-F238E27FC236}">
                <a16:creationId xmlns:a16="http://schemas.microsoft.com/office/drawing/2014/main" id="{31325954-F0A6-4CB1-AB03-3EFD56600354}"/>
              </a:ext>
            </a:extLst>
          </p:cNvPr>
          <p:cNvGraphicFramePr/>
          <p:nvPr>
            <p:extLst>
              <p:ext uri="{D42A27DB-BD31-4B8C-83A1-F6EECF244321}">
                <p14:modId xmlns:p14="http://schemas.microsoft.com/office/powerpoint/2010/main" val="222967372"/>
              </p:ext>
            </p:extLst>
          </p:nvPr>
        </p:nvGraphicFramePr>
        <p:xfrm>
          <a:off x="2639639" y="3009464"/>
          <a:ext cx="4712256" cy="3217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 7">
            <a:extLst>
              <a:ext uri="{FF2B5EF4-FFF2-40B4-BE49-F238E27FC236}">
                <a16:creationId xmlns:a16="http://schemas.microsoft.com/office/drawing/2014/main" id="{9B1C45BF-091E-43DC-9D6C-7DE92698DE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3958"/>
            <a:ext cx="1907176" cy="1743226"/>
          </a:xfrm>
          <a:prstGeom prst="rect">
            <a:avLst/>
          </a:prstGeom>
        </p:spPr>
      </p:pic>
    </p:spTree>
    <p:extLst>
      <p:ext uri="{BB962C8B-B14F-4D97-AF65-F5344CB8AC3E}">
        <p14:creationId xmlns:p14="http://schemas.microsoft.com/office/powerpoint/2010/main" val="181567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43003-9D10-4F2A-9574-E67BB3DBBD3F}"/>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EE3FF759-AC71-4649-9C26-B27681324679}"/>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629612AD-3D8E-41B2-BD27-EF4D66079B2F}"/>
              </a:ext>
            </a:extLst>
          </p:cNvPr>
          <p:cNvSpPr>
            <a:spLocks noGrp="1"/>
          </p:cNvSpPr>
          <p:nvPr>
            <p:ph type="sldNum" sz="quarter" idx="12"/>
          </p:nvPr>
        </p:nvSpPr>
        <p:spPr/>
        <p:txBody>
          <a:bodyPr/>
          <a:lstStyle/>
          <a:p>
            <a:fld id="{BB32EA61-9760-41C5-83AB-2C5B0A6F1671}" type="slidenum">
              <a:rPr lang="fr-FR" smtClean="0"/>
              <a:pPr/>
              <a:t>25</a:t>
            </a:fld>
            <a:endParaRPr lang="fr-FR" dirty="0"/>
          </a:p>
        </p:txBody>
      </p:sp>
      <p:pic>
        <p:nvPicPr>
          <p:cNvPr id="2050" name="Picture 2">
            <a:extLst>
              <a:ext uri="{FF2B5EF4-FFF2-40B4-BE49-F238E27FC236}">
                <a16:creationId xmlns:a16="http://schemas.microsoft.com/office/drawing/2014/main" id="{0E269DAC-8EA8-41A5-8E31-9D66AC4B1682}"/>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238513" y="2492896"/>
            <a:ext cx="4321310" cy="286486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17B1F3DE-15D3-4F46-AFEF-0060DECF20BC}"/>
              </a:ext>
            </a:extLst>
          </p:cNvPr>
          <p:cNvSpPr txBox="1"/>
          <p:nvPr/>
        </p:nvSpPr>
        <p:spPr>
          <a:xfrm>
            <a:off x="1385344" y="1500243"/>
            <a:ext cx="7758656" cy="923330"/>
          </a:xfrm>
          <a:prstGeom prst="rect">
            <a:avLst/>
          </a:prstGeom>
          <a:noFill/>
        </p:spPr>
        <p:txBody>
          <a:bodyPr wrap="square" rtlCol="0">
            <a:spAutoFit/>
          </a:bodyPr>
          <a:lstStyle/>
          <a:p>
            <a:r>
              <a:rPr lang="fr-FR" sz="5400" b="1" dirty="0" err="1">
                <a:solidFill>
                  <a:schemeClr val="tx2"/>
                </a:solidFill>
              </a:rPr>
              <a:t>Thank</a:t>
            </a:r>
            <a:r>
              <a:rPr lang="fr-FR" sz="5400" b="1" dirty="0">
                <a:solidFill>
                  <a:schemeClr val="tx2"/>
                </a:solidFill>
              </a:rPr>
              <a:t> </a:t>
            </a:r>
            <a:r>
              <a:rPr lang="fr-FR" sz="5400" b="1" dirty="0" err="1">
                <a:solidFill>
                  <a:schemeClr val="tx2"/>
                </a:solidFill>
              </a:rPr>
              <a:t>you</a:t>
            </a:r>
            <a:r>
              <a:rPr lang="fr-FR" sz="5400" b="1" dirty="0">
                <a:solidFill>
                  <a:schemeClr val="tx2"/>
                </a:solidFill>
              </a:rPr>
              <a:t> for Attention ! </a:t>
            </a:r>
          </a:p>
        </p:txBody>
      </p:sp>
      <p:pic>
        <p:nvPicPr>
          <p:cNvPr id="7"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2DD3BCF2-652F-436F-AB56-891ED76E5710}"/>
              </a:ext>
            </a:extLst>
          </p:cNvPr>
          <p:cNvPicPr>
            <a:picLocks noChangeAspect="1" noChangeArrowheads="1"/>
          </p:cNvPicPr>
          <p:nvPr/>
        </p:nvPicPr>
        <p:blipFill rotWithShape="1">
          <a:blip r:embed="rId4" cstate="print"/>
          <a:srcRect b="18334"/>
          <a:stretch/>
        </p:blipFill>
        <p:spPr bwMode="auto">
          <a:xfrm>
            <a:off x="54297" y="41863"/>
            <a:ext cx="1711647" cy="794849"/>
          </a:xfrm>
          <a:prstGeom prst="rect">
            <a:avLst/>
          </a:prstGeom>
          <a:noFill/>
        </p:spPr>
      </p:pic>
      <p:pic>
        <p:nvPicPr>
          <p:cNvPr id="8" name="Picture 10" descr="About EGN - EGN">
            <a:extLst>
              <a:ext uri="{FF2B5EF4-FFF2-40B4-BE49-F238E27FC236}">
                <a16:creationId xmlns:a16="http://schemas.microsoft.com/office/drawing/2014/main" id="{2C1B3DAE-BC52-4E48-825E-C7FE6DB4A76D}"/>
              </a:ext>
            </a:extLst>
          </p:cNvPr>
          <p:cNvPicPr>
            <a:picLocks noChangeAspect="1" noChangeArrowheads="1"/>
          </p:cNvPicPr>
          <p:nvPr/>
        </p:nvPicPr>
        <p:blipFill>
          <a:blip r:embed="rId5" cstate="print"/>
          <a:srcRect/>
          <a:stretch>
            <a:fillRect/>
          </a:stretch>
        </p:blipFill>
        <p:spPr bwMode="auto">
          <a:xfrm>
            <a:off x="7655966" y="155859"/>
            <a:ext cx="1236514" cy="342044"/>
          </a:xfrm>
          <a:prstGeom prst="rect">
            <a:avLst/>
          </a:prstGeom>
          <a:noFill/>
        </p:spPr>
      </p:pic>
      <p:pic>
        <p:nvPicPr>
          <p:cNvPr id="9" name="Image 8">
            <a:extLst>
              <a:ext uri="{FF2B5EF4-FFF2-40B4-BE49-F238E27FC236}">
                <a16:creationId xmlns:a16="http://schemas.microsoft.com/office/drawing/2014/main" id="{391F9AE1-C2F9-4E3F-8478-04DC02E6BA99}"/>
              </a:ext>
            </a:extLst>
          </p:cNvPr>
          <p:cNvPicPr>
            <a:picLocks noChangeAspect="1"/>
          </p:cNvPicPr>
          <p:nvPr/>
        </p:nvPicPr>
        <p:blipFill rotWithShape="1">
          <a:blip r:embed="rId6">
            <a:extLst>
              <a:ext uri="{28A0092B-C50C-407E-A947-70E740481C1C}">
                <a14:useLocalDpi xmlns:a14="http://schemas.microsoft.com/office/drawing/2010/main" val="0"/>
              </a:ext>
            </a:extLst>
          </a:blip>
          <a:srcRect l="23482" t="27826" r="20739" b="28740"/>
          <a:stretch/>
        </p:blipFill>
        <p:spPr>
          <a:xfrm>
            <a:off x="5244378" y="27518"/>
            <a:ext cx="1224136" cy="953210"/>
          </a:xfrm>
          <a:prstGeom prst="rect">
            <a:avLst/>
          </a:prstGeom>
        </p:spPr>
      </p:pic>
      <p:pic>
        <p:nvPicPr>
          <p:cNvPr id="10" name="Picture 8" descr="Peut être une image de texte qui dit ’Horizon Tunisia Europe’">
            <a:extLst>
              <a:ext uri="{FF2B5EF4-FFF2-40B4-BE49-F238E27FC236}">
                <a16:creationId xmlns:a16="http://schemas.microsoft.com/office/drawing/2014/main" id="{673EA38F-8208-48A9-A2DC-8D40DA7EB5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8170" b="24120"/>
          <a:stretch/>
        </p:blipFill>
        <p:spPr bwMode="auto">
          <a:xfrm>
            <a:off x="2410417" y="44624"/>
            <a:ext cx="1466850" cy="846523"/>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C0DA3E3C-1D40-4F45-8B70-2FCDD98E2513}"/>
              </a:ext>
            </a:extLst>
          </p:cNvPr>
          <p:cNvSpPr txBox="1"/>
          <p:nvPr/>
        </p:nvSpPr>
        <p:spPr>
          <a:xfrm>
            <a:off x="4715773" y="2664202"/>
            <a:ext cx="3971027" cy="2492990"/>
          </a:xfrm>
          <a:prstGeom prst="rect">
            <a:avLst/>
          </a:prstGeom>
          <a:noFill/>
        </p:spPr>
        <p:txBody>
          <a:bodyPr wrap="square">
            <a:spAutoFit/>
          </a:bodyPr>
          <a:lstStyle/>
          <a:p>
            <a:pPr algn="just" fontAlgn="base"/>
            <a:endParaRPr lang="en-US" sz="1600" dirty="0">
              <a:latin typeface="+mj-lt"/>
            </a:endParaRPr>
          </a:p>
          <a:p>
            <a:pPr algn="just" fontAlgn="base"/>
            <a:r>
              <a:rPr lang="en-US" sz="2000" b="1" dirty="0">
                <a:latin typeface="+mj-lt"/>
              </a:rPr>
              <a:t>The Unit for the Management of European Union framework </a:t>
            </a:r>
            <a:r>
              <a:rPr lang="en-US" sz="2000" b="1" dirty="0" err="1">
                <a:latin typeface="+mj-lt"/>
              </a:rPr>
              <a:t>Programmes</a:t>
            </a:r>
            <a:r>
              <a:rPr lang="en-US" sz="2000" b="1" dirty="0">
                <a:latin typeface="+mj-lt"/>
              </a:rPr>
              <a:t> for Research and Innovation – </a:t>
            </a:r>
          </a:p>
          <a:p>
            <a:pPr algn="just" fontAlgn="base"/>
            <a:r>
              <a:rPr lang="en-US" sz="2000" b="1" dirty="0">
                <a:latin typeface="+mj-lt"/>
              </a:rPr>
              <a:t>The Ministry of Higher Education</a:t>
            </a:r>
          </a:p>
          <a:p>
            <a:pPr algn="just" fontAlgn="base"/>
            <a:r>
              <a:rPr lang="en-US" sz="2000" b="1" dirty="0">
                <a:latin typeface="+mj-lt"/>
              </a:rPr>
              <a:t>and Scientific Research of Tunisia </a:t>
            </a:r>
          </a:p>
          <a:p>
            <a:pPr algn="just" fontAlgn="base"/>
            <a:r>
              <a:rPr lang="en-US" sz="2000" b="1" u="sng" dirty="0">
                <a:solidFill>
                  <a:schemeClr val="tx2"/>
                </a:solidFill>
                <a:latin typeface="+mj-lt"/>
              </a:rPr>
              <a:t>(amine.elleuch@fss.usf.tn</a:t>
            </a:r>
            <a:r>
              <a:rPr lang="en-US" sz="2000" b="1" dirty="0">
                <a:latin typeface="+mj-lt"/>
              </a:rPr>
              <a:t>)</a:t>
            </a:r>
          </a:p>
        </p:txBody>
      </p:sp>
      <p:sp>
        <p:nvSpPr>
          <p:cNvPr id="13" name="ZoneTexte 12">
            <a:extLst>
              <a:ext uri="{FF2B5EF4-FFF2-40B4-BE49-F238E27FC236}">
                <a16:creationId xmlns:a16="http://schemas.microsoft.com/office/drawing/2014/main" id="{662DE893-46EB-40F3-A94A-3372F9B7162D}"/>
              </a:ext>
            </a:extLst>
          </p:cNvPr>
          <p:cNvSpPr txBox="1"/>
          <p:nvPr/>
        </p:nvSpPr>
        <p:spPr>
          <a:xfrm>
            <a:off x="238513" y="5578918"/>
            <a:ext cx="7933887" cy="646331"/>
          </a:xfrm>
          <a:prstGeom prst="rect">
            <a:avLst/>
          </a:prstGeom>
          <a:noFill/>
        </p:spPr>
        <p:txBody>
          <a:bodyPr wrap="square">
            <a:spAutoFit/>
          </a:bodyPr>
          <a:lstStyle/>
          <a:p>
            <a:pPr algn="just" fontAlgn="base"/>
            <a:r>
              <a:rPr lang="en-US" sz="1800" dirty="0">
                <a:latin typeface="+mj-lt"/>
              </a:rPr>
              <a:t>Collaborations and partnerships with EURAXESS Entities is one of our priorities.</a:t>
            </a:r>
          </a:p>
          <a:p>
            <a:pPr algn="just" fontAlgn="base"/>
            <a:r>
              <a:rPr lang="en-US" sz="1800" dirty="0">
                <a:latin typeface="+mj-lt"/>
              </a:rPr>
              <a:t>Don’t hesitate to contact us! </a:t>
            </a:r>
          </a:p>
        </p:txBody>
      </p:sp>
    </p:spTree>
    <p:extLst>
      <p:ext uri="{BB962C8B-B14F-4D97-AF65-F5344CB8AC3E}">
        <p14:creationId xmlns:p14="http://schemas.microsoft.com/office/powerpoint/2010/main" val="97954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8229600" cy="1143000"/>
          </a:xfrm>
        </p:spPr>
        <p:txBody>
          <a:bodyPr/>
          <a:lstStyle/>
          <a:p>
            <a:r>
              <a:rPr lang="fr-FR" dirty="0"/>
              <a:t> </a:t>
            </a:r>
          </a:p>
        </p:txBody>
      </p:sp>
      <p:sp>
        <p:nvSpPr>
          <p:cNvPr id="28" name="Rectangle 27"/>
          <p:cNvSpPr/>
          <p:nvPr/>
        </p:nvSpPr>
        <p:spPr>
          <a:xfrm>
            <a:off x="3842178" y="1906657"/>
            <a:ext cx="4752528" cy="4421218"/>
          </a:xfrm>
          <a:prstGeom prst="rect">
            <a:avLst/>
          </a:prstGeom>
          <a:solidFill>
            <a:schemeClr val="bg1"/>
          </a:solidFill>
          <a:ln>
            <a:solidFill>
              <a:srgbClr val="A41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29" name="Rectangle 28"/>
          <p:cNvSpPr/>
          <p:nvPr/>
        </p:nvSpPr>
        <p:spPr>
          <a:xfrm>
            <a:off x="3842178" y="2034414"/>
            <a:ext cx="4752528" cy="3970318"/>
          </a:xfrm>
          <a:prstGeom prst="rect">
            <a:avLst/>
          </a:prstGeom>
        </p:spPr>
        <p:txBody>
          <a:bodyPr wrap="square">
            <a:spAutoFit/>
          </a:bodyPr>
          <a:lstStyle/>
          <a:p>
            <a:pPr marL="285750" indent="-285750" algn="just">
              <a:buFontTx/>
              <a:buChar char="-"/>
            </a:pPr>
            <a:r>
              <a:rPr lang="en-GB" sz="1800" u="none" strike="noStrike" dirty="0">
                <a:solidFill>
                  <a:srgbClr val="0000FF"/>
                </a:solidFill>
                <a:effectLst/>
                <a:latin typeface="Times New Roman" panose="02020603050405020304" pitchFamily="18" charset="0"/>
                <a:ea typeface="Times New Roman" panose="02020603050405020304" pitchFamily="18" charset="0"/>
              </a:rPr>
              <a:t>More than </a:t>
            </a:r>
            <a:r>
              <a:rPr lang="en-GB" sz="1800" b="1" u="none" strike="noStrike" dirty="0">
                <a:solidFill>
                  <a:srgbClr val="0000FF"/>
                </a:solidFill>
                <a:effectLst/>
                <a:latin typeface="Times New Roman" panose="02020603050405020304" pitchFamily="18" charset="0"/>
                <a:ea typeface="Times New Roman" panose="02020603050405020304" pitchFamily="18" charset="0"/>
              </a:rPr>
              <a:t>11,500 researches</a:t>
            </a:r>
            <a:r>
              <a:rPr lang="en-GB" sz="1800" u="none" strike="noStrike" dirty="0">
                <a:solidFill>
                  <a:srgbClr val="0000FF"/>
                </a:solidFill>
                <a:effectLst/>
                <a:latin typeface="Times New Roman" panose="02020603050405020304" pitchFamily="18" charset="0"/>
                <a:ea typeface="Times New Roman" panose="02020603050405020304" pitchFamily="18" charset="0"/>
              </a:rPr>
              <a:t> in Tunisia (3450 seniors and 8050 juniors)</a:t>
            </a:r>
          </a:p>
          <a:p>
            <a:pPr algn="just"/>
            <a:endParaRPr lang="en-GB" sz="1800" u="none" strike="noStrike" dirty="0">
              <a:solidFill>
                <a:srgbClr val="0000FF"/>
              </a:solidFill>
              <a:effectLst/>
              <a:latin typeface="Times New Roman" panose="02020603050405020304" pitchFamily="18" charset="0"/>
              <a:ea typeface="Times New Roman" panose="02020603050405020304" pitchFamily="18" charset="0"/>
            </a:endParaRPr>
          </a:p>
          <a:p>
            <a:pPr marL="285750" indent="-285750" algn="just">
              <a:buFontTx/>
              <a:buChar char="-"/>
            </a:pPr>
            <a:r>
              <a:rPr lang="en-GB" sz="1800" u="none" strike="noStrike" dirty="0">
                <a:solidFill>
                  <a:srgbClr val="0000FF"/>
                </a:solidFill>
                <a:effectLst/>
                <a:latin typeface="Times New Roman" panose="02020603050405020304" pitchFamily="18" charset="0"/>
                <a:ea typeface="Times New Roman" panose="02020603050405020304" pitchFamily="18" charset="0"/>
              </a:rPr>
              <a:t>About </a:t>
            </a:r>
            <a:r>
              <a:rPr lang="en-GB" sz="1800" b="1" u="none" strike="noStrike" dirty="0">
                <a:solidFill>
                  <a:srgbClr val="0000FF"/>
                </a:solidFill>
                <a:effectLst/>
                <a:latin typeface="Times New Roman" panose="02020603050405020304" pitchFamily="18" charset="0"/>
                <a:ea typeface="Times New Roman" panose="02020603050405020304" pitchFamily="18" charset="0"/>
              </a:rPr>
              <a:t>14,000 PhDs</a:t>
            </a:r>
            <a:r>
              <a:rPr lang="en-GB" sz="1800" u="none" strike="noStrike" dirty="0">
                <a:solidFill>
                  <a:srgbClr val="0000FF"/>
                </a:solidFill>
                <a:effectLst/>
                <a:latin typeface="Times New Roman" panose="02020603050405020304" pitchFamily="18" charset="0"/>
                <a:ea typeface="Times New Roman" panose="02020603050405020304" pitchFamily="18" charset="0"/>
              </a:rPr>
              <a:t> and </a:t>
            </a:r>
            <a:r>
              <a:rPr lang="en-GB" sz="1800" b="1" u="none" strike="noStrike" dirty="0">
                <a:solidFill>
                  <a:srgbClr val="0000FF"/>
                </a:solidFill>
                <a:effectLst/>
                <a:latin typeface="Times New Roman" panose="02020603050405020304" pitchFamily="18" charset="0"/>
                <a:ea typeface="Times New Roman" panose="02020603050405020304" pitchFamily="18" charset="0"/>
              </a:rPr>
              <a:t>3000 master degrees</a:t>
            </a:r>
            <a:r>
              <a:rPr lang="en-GB" sz="1800" u="none" strike="noStrike" dirty="0">
                <a:solidFill>
                  <a:srgbClr val="0000FF"/>
                </a:solidFill>
                <a:effectLst/>
                <a:latin typeface="Times New Roman" panose="02020603050405020304" pitchFamily="18" charset="0"/>
                <a:ea typeface="Times New Roman" panose="02020603050405020304" pitchFamily="18" charset="0"/>
              </a:rPr>
              <a:t> are currently going.</a:t>
            </a:r>
          </a:p>
          <a:p>
            <a:pPr algn="just"/>
            <a:endParaRPr lang="en-GB" sz="1800" u="none" strike="noStrike" dirty="0">
              <a:solidFill>
                <a:srgbClr val="0000FF"/>
              </a:solidFill>
              <a:effectLst/>
              <a:latin typeface="Times New Roman" panose="02020603050405020304" pitchFamily="18" charset="0"/>
              <a:ea typeface="Times New Roman" panose="02020603050405020304" pitchFamily="18" charset="0"/>
            </a:endParaRPr>
          </a:p>
          <a:p>
            <a:pPr marL="285750" indent="-285750" algn="just">
              <a:buFontTx/>
              <a:buChar char="-"/>
            </a:pPr>
            <a:r>
              <a:rPr lang="en-GB" sz="1800" b="1" dirty="0">
                <a:solidFill>
                  <a:srgbClr val="0000FF"/>
                </a:solidFill>
                <a:effectLst/>
                <a:latin typeface="Times New Roman" panose="02020603050405020304" pitchFamily="18" charset="0"/>
                <a:ea typeface="Times New Roman" panose="02020603050405020304" pitchFamily="18" charset="0"/>
              </a:rPr>
              <a:t>392 research laboratories</a:t>
            </a:r>
            <a:r>
              <a:rPr lang="en-GB" sz="1800" dirty="0">
                <a:solidFill>
                  <a:srgbClr val="0000FF"/>
                </a:solidFill>
                <a:effectLst/>
                <a:latin typeface="Times New Roman" panose="02020603050405020304" pitchFamily="18" charset="0"/>
                <a:ea typeface="Times New Roman" panose="02020603050405020304" pitchFamily="18" charset="0"/>
              </a:rPr>
              <a:t> and</a:t>
            </a:r>
            <a:r>
              <a:rPr lang="en-GB" sz="1800" b="1" dirty="0">
                <a:solidFill>
                  <a:srgbClr val="0000FF"/>
                </a:solidFill>
                <a:effectLst/>
                <a:latin typeface="Times New Roman" panose="02020603050405020304" pitchFamily="18" charset="0"/>
                <a:ea typeface="Times New Roman" panose="02020603050405020304" pitchFamily="18" charset="0"/>
              </a:rPr>
              <a:t> 215 units </a:t>
            </a:r>
            <a:r>
              <a:rPr lang="en-GB" sz="1800" dirty="0">
                <a:solidFill>
                  <a:srgbClr val="0000FF"/>
                </a:solidFill>
                <a:effectLst/>
                <a:latin typeface="Times New Roman" panose="02020603050405020304" pitchFamily="18" charset="0"/>
                <a:ea typeface="Times New Roman" panose="02020603050405020304" pitchFamily="18" charset="0"/>
              </a:rPr>
              <a:t>with </a:t>
            </a:r>
            <a:r>
              <a:rPr lang="en-GB" sz="1800" b="1" dirty="0">
                <a:solidFill>
                  <a:srgbClr val="0000FF"/>
                </a:solidFill>
                <a:effectLst/>
                <a:latin typeface="Times New Roman" panose="02020603050405020304" pitchFamily="18" charset="0"/>
                <a:ea typeface="Times New Roman" panose="02020603050405020304" pitchFamily="18" charset="0"/>
              </a:rPr>
              <a:t>regional outreach</a:t>
            </a:r>
            <a:r>
              <a:rPr lang="en-GB" sz="1800" dirty="0">
                <a:solidFill>
                  <a:srgbClr val="0000FF"/>
                </a:solidFill>
                <a:effectLst/>
                <a:latin typeface="Times New Roman" panose="02020603050405020304" pitchFamily="18" charset="0"/>
                <a:ea typeface="Times New Roman" panose="02020603050405020304" pitchFamily="18" charset="0"/>
              </a:rPr>
              <a:t> and an </a:t>
            </a:r>
            <a:r>
              <a:rPr lang="en-GB" sz="1800" b="1" dirty="0">
                <a:solidFill>
                  <a:srgbClr val="0000FF"/>
                </a:solidFill>
                <a:effectLst/>
                <a:latin typeface="Times New Roman" panose="02020603050405020304" pitchFamily="18" charset="0"/>
                <a:ea typeface="Times New Roman" panose="02020603050405020304" pitchFamily="18" charset="0"/>
              </a:rPr>
              <a:t>international reputation</a:t>
            </a:r>
            <a:r>
              <a:rPr lang="en-GB" sz="1800" dirty="0">
                <a:solidFill>
                  <a:srgbClr val="0000FF"/>
                </a:solidFill>
                <a:effectLst/>
                <a:latin typeface="Times New Roman" panose="02020603050405020304" pitchFamily="18" charset="0"/>
                <a:ea typeface="Times New Roman" panose="02020603050405020304" pitchFamily="18" charset="0"/>
              </a:rPr>
              <a:t>.</a:t>
            </a:r>
          </a:p>
          <a:p>
            <a:pPr marL="285750" indent="-285750" algn="just">
              <a:buFontTx/>
              <a:buChar char="-"/>
            </a:pPr>
            <a:endParaRPr lang="en-GB" sz="1800" dirty="0">
              <a:solidFill>
                <a:srgbClr val="0000FF"/>
              </a:solidFill>
              <a:effectLst/>
              <a:latin typeface="Times New Roman" panose="02020603050405020304" pitchFamily="18" charset="0"/>
              <a:ea typeface="Times New Roman" panose="02020603050405020304" pitchFamily="18" charset="0"/>
            </a:endParaRPr>
          </a:p>
          <a:p>
            <a:pPr marL="285750" indent="-285750" algn="just">
              <a:buFontTx/>
              <a:buChar char="-"/>
            </a:pPr>
            <a:r>
              <a:rPr lang="en-GB" sz="1800" b="1" dirty="0">
                <a:solidFill>
                  <a:srgbClr val="0000FF"/>
                </a:solidFill>
                <a:effectLst/>
                <a:latin typeface="Times New Roman" panose="02020603050405020304" pitchFamily="18" charset="0"/>
                <a:ea typeface="Times New Roman" panose="02020603050405020304" pitchFamily="18" charset="0"/>
              </a:rPr>
              <a:t>Tunisia leads the continent in terms of scientific output averaged by GDP or population.</a:t>
            </a:r>
            <a:r>
              <a:rPr lang="en-GB" sz="1800" dirty="0">
                <a:solidFill>
                  <a:srgbClr val="0000FF"/>
                </a:solidFill>
                <a:effectLst/>
                <a:latin typeface="Times New Roman" panose="02020603050405020304" pitchFamily="18" charset="0"/>
                <a:ea typeface="Times New Roman" panose="02020603050405020304" pitchFamily="18" charset="0"/>
              </a:rPr>
              <a:t> </a:t>
            </a:r>
            <a:endParaRPr lang="fr-FR" sz="1800" u="none" strike="noStrike" dirty="0">
              <a:effectLst/>
              <a:latin typeface="Calibri" panose="020F0502020204030204" pitchFamily="34" charset="0"/>
              <a:ea typeface="Calibri" panose="020F0502020204030204" pitchFamily="34" charset="0"/>
            </a:endParaRPr>
          </a:p>
          <a:p>
            <a:pPr algn="just"/>
            <a:endParaRPr lang="en-US" dirty="0">
              <a:latin typeface="Times New Roman" pitchFamily="18" charset="0"/>
              <a:cs typeface="Times New Roman" pitchFamily="18" charset="0"/>
            </a:endParaRPr>
          </a:p>
        </p:txBody>
      </p:sp>
      <p:graphicFrame>
        <p:nvGraphicFramePr>
          <p:cNvPr id="19" name="Espace réservé du contenu 23">
            <a:extLst>
              <a:ext uri="{FF2B5EF4-FFF2-40B4-BE49-F238E27FC236}">
                <a16:creationId xmlns:a16="http://schemas.microsoft.com/office/drawing/2014/main" id="{8DCDB1AD-2551-49AC-A4F3-234B931CB93B}"/>
              </a:ext>
            </a:extLst>
          </p:cNvPr>
          <p:cNvGraphicFramePr>
            <a:graphicFrameLocks/>
          </p:cNvGraphicFramePr>
          <p:nvPr/>
        </p:nvGraphicFramePr>
        <p:xfrm>
          <a:off x="17748" y="6388243"/>
          <a:ext cx="896448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a:extLst>
              <a:ext uri="{FF2B5EF4-FFF2-40B4-BE49-F238E27FC236}">
                <a16:creationId xmlns:a16="http://schemas.microsoft.com/office/drawing/2014/main" id="{A25EE6AF-ADD9-4AC9-8105-4185BD9AC0AC}"/>
              </a:ext>
            </a:extLst>
          </p:cNvPr>
          <p:cNvSpPr/>
          <p:nvPr/>
        </p:nvSpPr>
        <p:spPr>
          <a:xfrm>
            <a:off x="1943329" y="1261336"/>
            <a:ext cx="5676671" cy="523220"/>
          </a:xfrm>
          <a:prstGeom prst="rect">
            <a:avLst/>
          </a:prstGeom>
        </p:spPr>
        <p:txBody>
          <a:bodyPr wrap="square">
            <a:spAutoFit/>
          </a:bodyPr>
          <a:lstStyle/>
          <a:p>
            <a:r>
              <a:rPr lang="en-US" sz="2800" b="1" dirty="0">
                <a:latin typeface="Times New Roman" pitchFamily="18" charset="0"/>
                <a:cs typeface="Times New Roman" pitchFamily="18" charset="0"/>
              </a:rPr>
              <a:t>Facts about the Tunisia 1/2</a:t>
            </a:r>
            <a:endParaRPr lang="fr-FR" sz="2800" b="1" dirty="0"/>
          </a:p>
        </p:txBody>
      </p:sp>
      <p:pic>
        <p:nvPicPr>
          <p:cNvPr id="34"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44D8E35A-F133-455D-8525-D37AF693F9FF}"/>
              </a:ext>
            </a:extLst>
          </p:cNvPr>
          <p:cNvPicPr>
            <a:picLocks noChangeAspect="1" noChangeArrowheads="1"/>
          </p:cNvPicPr>
          <p:nvPr/>
        </p:nvPicPr>
        <p:blipFill rotWithShape="1">
          <a:blip r:embed="rId8" cstate="print"/>
          <a:srcRect b="18334"/>
          <a:stretch/>
        </p:blipFill>
        <p:spPr bwMode="auto">
          <a:xfrm>
            <a:off x="-67252" y="20534"/>
            <a:ext cx="1882812" cy="874334"/>
          </a:xfrm>
          <a:prstGeom prst="rect">
            <a:avLst/>
          </a:prstGeom>
          <a:noFill/>
        </p:spPr>
      </p:pic>
      <p:pic>
        <p:nvPicPr>
          <p:cNvPr id="37" name="Picture 10" descr="About EGN - EGN">
            <a:extLst>
              <a:ext uri="{FF2B5EF4-FFF2-40B4-BE49-F238E27FC236}">
                <a16:creationId xmlns:a16="http://schemas.microsoft.com/office/drawing/2014/main" id="{4E92D42A-78D9-4FBA-9FD7-F89634B3B9BB}"/>
              </a:ext>
            </a:extLst>
          </p:cNvPr>
          <p:cNvPicPr>
            <a:picLocks noChangeAspect="1" noChangeArrowheads="1"/>
          </p:cNvPicPr>
          <p:nvPr/>
        </p:nvPicPr>
        <p:blipFill>
          <a:blip r:embed="rId9" cstate="print"/>
          <a:srcRect/>
          <a:stretch>
            <a:fillRect/>
          </a:stretch>
        </p:blipFill>
        <p:spPr bwMode="auto">
          <a:xfrm>
            <a:off x="7620000" y="247952"/>
            <a:ext cx="1236514" cy="342044"/>
          </a:xfrm>
          <a:prstGeom prst="rect">
            <a:avLst/>
          </a:prstGeom>
          <a:noFill/>
        </p:spPr>
      </p:pic>
      <p:pic>
        <p:nvPicPr>
          <p:cNvPr id="40" name="Image 39">
            <a:extLst>
              <a:ext uri="{FF2B5EF4-FFF2-40B4-BE49-F238E27FC236}">
                <a16:creationId xmlns:a16="http://schemas.microsoft.com/office/drawing/2014/main" id="{973448A9-3F40-425B-B793-9328F7B0ED4A}"/>
              </a:ext>
            </a:extLst>
          </p:cNvPr>
          <p:cNvPicPr>
            <a:picLocks noChangeAspect="1"/>
          </p:cNvPicPr>
          <p:nvPr/>
        </p:nvPicPr>
        <p:blipFill rotWithShape="1">
          <a:blip r:embed="rId10">
            <a:extLst>
              <a:ext uri="{28A0092B-C50C-407E-A947-70E740481C1C}">
                <a14:useLocalDpi xmlns:a14="http://schemas.microsoft.com/office/drawing/2010/main" val="0"/>
              </a:ext>
            </a:extLst>
          </a:blip>
          <a:srcRect l="23482" t="27826" r="20739" b="28740"/>
          <a:stretch/>
        </p:blipFill>
        <p:spPr>
          <a:xfrm>
            <a:off x="5208412" y="44221"/>
            <a:ext cx="1224136" cy="953210"/>
          </a:xfrm>
          <a:prstGeom prst="rect">
            <a:avLst/>
          </a:prstGeom>
        </p:spPr>
      </p:pic>
      <p:pic>
        <p:nvPicPr>
          <p:cNvPr id="41" name="Picture 8" descr="Peut être une image de texte qui dit ’Horizon Tunisia Europe’">
            <a:extLst>
              <a:ext uri="{FF2B5EF4-FFF2-40B4-BE49-F238E27FC236}">
                <a16:creationId xmlns:a16="http://schemas.microsoft.com/office/drawing/2014/main" id="{C1B3249A-8408-4ACF-80AE-92A95A6EB05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8170" b="24120"/>
          <a:stretch/>
        </p:blipFill>
        <p:spPr bwMode="auto">
          <a:xfrm>
            <a:off x="2374451" y="-7299"/>
            <a:ext cx="1466850" cy="8465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e de la Tunisie sur une carte du monde avec l'indicateur de drapeau et de carte Illustration de vecteur">
            <a:extLst>
              <a:ext uri="{FF2B5EF4-FFF2-40B4-BE49-F238E27FC236}">
                <a16:creationId xmlns:a16="http://schemas.microsoft.com/office/drawing/2014/main" id="{0A9E477A-465F-4DAB-A34C-E9E0F6EF1BC8}"/>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7730"/>
          <a:stretch/>
        </p:blipFill>
        <p:spPr bwMode="auto">
          <a:xfrm>
            <a:off x="355795" y="2434307"/>
            <a:ext cx="3280101" cy="323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92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F5E294A-C2DD-4CE3-9F2A-94EBA9915AEF}"/>
              </a:ext>
            </a:extLst>
          </p:cNvPr>
          <p:cNvSpPr>
            <a:spLocks noGrp="1"/>
          </p:cNvSpPr>
          <p:nvPr>
            <p:ph type="sldNum" sz="quarter" idx="12"/>
          </p:nvPr>
        </p:nvSpPr>
        <p:spPr/>
        <p:txBody>
          <a:bodyPr/>
          <a:lstStyle/>
          <a:p>
            <a:fld id="{BB32EA61-9760-41C5-83AB-2C5B0A6F1671}" type="slidenum">
              <a:rPr lang="fr-FR" smtClean="0"/>
              <a:pPr/>
              <a:t>4</a:t>
            </a:fld>
            <a:endParaRPr lang="fr-FR"/>
          </a:p>
        </p:txBody>
      </p:sp>
      <p:pic>
        <p:nvPicPr>
          <p:cNvPr id="5"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04F8514D-0990-4290-9270-225BEF8F5857}"/>
              </a:ext>
            </a:extLst>
          </p:cNvPr>
          <p:cNvPicPr>
            <a:picLocks noChangeAspect="1" noChangeArrowheads="1"/>
          </p:cNvPicPr>
          <p:nvPr/>
        </p:nvPicPr>
        <p:blipFill rotWithShape="1">
          <a:blip r:embed="rId3" cstate="print"/>
          <a:srcRect b="18334"/>
          <a:stretch/>
        </p:blipFill>
        <p:spPr bwMode="auto">
          <a:xfrm>
            <a:off x="0" y="23699"/>
            <a:ext cx="1882812" cy="874334"/>
          </a:xfrm>
          <a:prstGeom prst="rect">
            <a:avLst/>
          </a:prstGeom>
          <a:noFill/>
        </p:spPr>
      </p:pic>
      <p:pic>
        <p:nvPicPr>
          <p:cNvPr id="6" name="Picture 8" descr="Peut être une image de texte qui dit ’Horizon Tunisia Europe’">
            <a:extLst>
              <a:ext uri="{FF2B5EF4-FFF2-40B4-BE49-F238E27FC236}">
                <a16:creationId xmlns:a16="http://schemas.microsoft.com/office/drawing/2014/main" id="{37ABCD54-20DE-4535-9CE2-28140660BD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170" b="24120"/>
          <a:stretch/>
        </p:blipFill>
        <p:spPr bwMode="auto">
          <a:xfrm>
            <a:off x="2425449" y="18909"/>
            <a:ext cx="1466850" cy="84652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C8C8495F-0B45-456C-82F3-9B7DDB95A369}"/>
              </a:ext>
            </a:extLst>
          </p:cNvPr>
          <p:cNvPicPr>
            <a:picLocks noChangeAspect="1"/>
          </p:cNvPicPr>
          <p:nvPr/>
        </p:nvPicPr>
        <p:blipFill rotWithShape="1">
          <a:blip r:embed="rId5">
            <a:extLst>
              <a:ext uri="{28A0092B-C50C-407E-A947-70E740481C1C}">
                <a14:useLocalDpi xmlns:a14="http://schemas.microsoft.com/office/drawing/2010/main" val="0"/>
              </a:ext>
            </a:extLst>
          </a:blip>
          <a:srcRect l="23482" t="27826" r="20739" b="28740"/>
          <a:stretch/>
        </p:blipFill>
        <p:spPr>
          <a:xfrm>
            <a:off x="4814280" y="0"/>
            <a:ext cx="1572516" cy="1008515"/>
          </a:xfrm>
          <a:prstGeom prst="rect">
            <a:avLst/>
          </a:prstGeom>
        </p:spPr>
      </p:pic>
      <p:pic>
        <p:nvPicPr>
          <p:cNvPr id="8" name="Picture 10" descr="About EGN - EGN">
            <a:extLst>
              <a:ext uri="{FF2B5EF4-FFF2-40B4-BE49-F238E27FC236}">
                <a16:creationId xmlns:a16="http://schemas.microsoft.com/office/drawing/2014/main" id="{AB1A355A-E1E3-49EF-94BE-846AE1058973}"/>
              </a:ext>
            </a:extLst>
          </p:cNvPr>
          <p:cNvPicPr>
            <a:picLocks noChangeAspect="1" noChangeArrowheads="1"/>
          </p:cNvPicPr>
          <p:nvPr/>
        </p:nvPicPr>
        <p:blipFill>
          <a:blip r:embed="rId6" cstate="print"/>
          <a:srcRect/>
          <a:stretch>
            <a:fillRect/>
          </a:stretch>
        </p:blipFill>
        <p:spPr bwMode="auto">
          <a:xfrm>
            <a:off x="7308304" y="138450"/>
            <a:ext cx="1572516" cy="444744"/>
          </a:xfrm>
          <a:prstGeom prst="rect">
            <a:avLst/>
          </a:prstGeom>
          <a:noFill/>
        </p:spPr>
      </p:pic>
      <p:pic>
        <p:nvPicPr>
          <p:cNvPr id="9" name="Picture 2" descr="Carte de la Tunisie sur une carte du monde avec l'indicateur de drapeau et de carte Illustration de vecteur">
            <a:extLst>
              <a:ext uri="{FF2B5EF4-FFF2-40B4-BE49-F238E27FC236}">
                <a16:creationId xmlns:a16="http://schemas.microsoft.com/office/drawing/2014/main" id="{4B6F4566-6590-4900-8472-037FFC88584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7730"/>
          <a:stretch/>
        </p:blipFill>
        <p:spPr bwMode="auto">
          <a:xfrm>
            <a:off x="355795" y="2434307"/>
            <a:ext cx="3280101" cy="32363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8D5BD0E-F521-40A3-A092-8DAEB144B48A}"/>
              </a:ext>
            </a:extLst>
          </p:cNvPr>
          <p:cNvSpPr/>
          <p:nvPr/>
        </p:nvSpPr>
        <p:spPr>
          <a:xfrm>
            <a:off x="1943329" y="1261336"/>
            <a:ext cx="5676671" cy="523220"/>
          </a:xfrm>
          <a:prstGeom prst="rect">
            <a:avLst/>
          </a:prstGeom>
        </p:spPr>
        <p:txBody>
          <a:bodyPr wrap="square">
            <a:spAutoFit/>
          </a:bodyPr>
          <a:lstStyle/>
          <a:p>
            <a:r>
              <a:rPr lang="en-US" sz="2800" b="1" dirty="0">
                <a:latin typeface="Times New Roman" pitchFamily="18" charset="0"/>
                <a:cs typeface="Times New Roman" pitchFamily="18" charset="0"/>
              </a:rPr>
              <a:t>Facts about the Tunisia 2/2</a:t>
            </a:r>
            <a:endParaRPr lang="fr-FR" sz="2800" b="1" dirty="0"/>
          </a:p>
        </p:txBody>
      </p:sp>
      <p:sp>
        <p:nvSpPr>
          <p:cNvPr id="11" name="Rectangle 10">
            <a:extLst>
              <a:ext uri="{FF2B5EF4-FFF2-40B4-BE49-F238E27FC236}">
                <a16:creationId xmlns:a16="http://schemas.microsoft.com/office/drawing/2014/main" id="{CAE9A2F4-7FB8-4C10-8144-BBD9B0C53827}"/>
              </a:ext>
            </a:extLst>
          </p:cNvPr>
          <p:cNvSpPr/>
          <p:nvPr/>
        </p:nvSpPr>
        <p:spPr>
          <a:xfrm>
            <a:off x="3842178" y="1906657"/>
            <a:ext cx="4752528" cy="4421218"/>
          </a:xfrm>
          <a:prstGeom prst="rect">
            <a:avLst/>
          </a:prstGeom>
          <a:solidFill>
            <a:schemeClr val="bg1"/>
          </a:solidFill>
          <a:ln>
            <a:solidFill>
              <a:srgbClr val="A41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13" name="ZoneTexte 12">
            <a:extLst>
              <a:ext uri="{FF2B5EF4-FFF2-40B4-BE49-F238E27FC236}">
                <a16:creationId xmlns:a16="http://schemas.microsoft.com/office/drawing/2014/main" id="{DDAB0BD6-9E62-4BDC-A6CC-11923B65E4AF}"/>
              </a:ext>
            </a:extLst>
          </p:cNvPr>
          <p:cNvSpPr txBox="1"/>
          <p:nvPr/>
        </p:nvSpPr>
        <p:spPr>
          <a:xfrm>
            <a:off x="3842178" y="1906657"/>
            <a:ext cx="4690262" cy="3139321"/>
          </a:xfrm>
          <a:prstGeom prst="rect">
            <a:avLst/>
          </a:prstGeom>
          <a:noFill/>
        </p:spPr>
        <p:txBody>
          <a:bodyPr wrap="square">
            <a:spAutoFit/>
          </a:bodyPr>
          <a:lstStyle/>
          <a:p>
            <a:pPr marL="285750" indent="-285750" algn="just">
              <a:buFontTx/>
              <a:buChar char="-"/>
            </a:pPr>
            <a:r>
              <a:rPr lang="en-US" sz="1800" u="none" strike="noStrike" dirty="0">
                <a:solidFill>
                  <a:srgbClr val="0000FF"/>
                </a:solidFill>
                <a:effectLst/>
                <a:latin typeface="Times New Roman" panose="02020603050405020304" pitchFamily="18" charset="0"/>
                <a:ea typeface="Times New Roman" panose="02020603050405020304" pitchFamily="18" charset="0"/>
              </a:rPr>
              <a:t>Associated to Horizon 2020 since 2016</a:t>
            </a:r>
          </a:p>
          <a:p>
            <a:pPr algn="just"/>
            <a:endParaRPr lang="en-US" sz="1800" u="none" strike="noStrike" dirty="0">
              <a:solidFill>
                <a:srgbClr val="0000FF"/>
              </a:solidFill>
              <a:effectLst/>
              <a:latin typeface="Times New Roman" panose="02020603050405020304" pitchFamily="18" charset="0"/>
              <a:ea typeface="Times New Roman" panose="02020603050405020304" pitchFamily="18" charset="0"/>
            </a:endParaRPr>
          </a:p>
          <a:p>
            <a:pPr marL="285750" indent="-285750" algn="just">
              <a:buFontTx/>
              <a:buChar char="-"/>
            </a:pPr>
            <a:r>
              <a:rPr lang="en-US" sz="1800" u="none" strike="noStrike" dirty="0">
                <a:solidFill>
                  <a:srgbClr val="0000FF"/>
                </a:solidFill>
                <a:effectLst/>
                <a:latin typeface="Times New Roman" panose="02020603050405020304" pitchFamily="18" charset="0"/>
                <a:ea typeface="Times New Roman" panose="02020603050405020304" pitchFamily="18" charset="0"/>
              </a:rPr>
              <a:t>first associated country in Africa and Arab world to Horizon 2020</a:t>
            </a:r>
          </a:p>
          <a:p>
            <a:pPr algn="just"/>
            <a:endParaRPr lang="en-US" dirty="0">
              <a:solidFill>
                <a:srgbClr val="0000FF"/>
              </a:solidFill>
              <a:latin typeface="Times New Roman" panose="02020603050405020304" pitchFamily="18" charset="0"/>
              <a:ea typeface="Times New Roman" panose="02020603050405020304" pitchFamily="18" charset="0"/>
            </a:endParaRPr>
          </a:p>
          <a:p>
            <a:pPr algn="just"/>
            <a:endParaRPr lang="en-GB" sz="1800" u="none" strike="noStrike" dirty="0">
              <a:solidFill>
                <a:srgbClr val="0000FF"/>
              </a:solidFill>
              <a:effectLst/>
              <a:latin typeface="Times New Roman" panose="02020603050405020304" pitchFamily="18" charset="0"/>
              <a:ea typeface="Times New Roman" panose="02020603050405020304" pitchFamily="18" charset="0"/>
            </a:endParaRPr>
          </a:p>
          <a:p>
            <a:pPr marL="285750" indent="-285750" algn="just">
              <a:buFontTx/>
              <a:buChar char="-"/>
            </a:pPr>
            <a:r>
              <a:rPr lang="en-GB" sz="1800" u="none" strike="noStrike" dirty="0">
                <a:solidFill>
                  <a:srgbClr val="0000FF"/>
                </a:solidFill>
                <a:effectLst/>
                <a:latin typeface="Times New Roman" panose="02020603050405020304" pitchFamily="18" charset="0"/>
                <a:ea typeface="Times New Roman" panose="02020603050405020304" pitchFamily="18" charset="0"/>
              </a:rPr>
              <a:t>Process of association to Horizon Europe  advanced already finalized .</a:t>
            </a:r>
          </a:p>
          <a:p>
            <a:pPr algn="just"/>
            <a:endParaRPr lang="en-GB" sz="1800" u="none" strike="noStrike" dirty="0">
              <a:solidFill>
                <a:srgbClr val="0000FF"/>
              </a:solidFill>
              <a:effectLst/>
              <a:latin typeface="Times New Roman" panose="02020603050405020304" pitchFamily="18" charset="0"/>
              <a:ea typeface="Times New Roman" panose="02020603050405020304" pitchFamily="18" charset="0"/>
            </a:endParaRPr>
          </a:p>
          <a:p>
            <a:pPr algn="just"/>
            <a:endParaRPr lang="en-GB" sz="1800" dirty="0">
              <a:solidFill>
                <a:srgbClr val="0000FF"/>
              </a:solidFill>
              <a:effectLst/>
              <a:latin typeface="Times New Roman" panose="02020603050405020304" pitchFamily="18" charset="0"/>
              <a:ea typeface="Times New Roman" panose="02020603050405020304" pitchFamily="18" charset="0"/>
            </a:endParaRPr>
          </a:p>
          <a:p>
            <a:pPr marL="285750" indent="-285750" algn="just">
              <a:buFontTx/>
              <a:buChar char="-"/>
            </a:pPr>
            <a:endParaRPr lang="en-GB" sz="1800"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5764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8229600" cy="1143000"/>
          </a:xfrm>
        </p:spPr>
        <p:txBody>
          <a:bodyPr/>
          <a:lstStyle/>
          <a:p>
            <a:r>
              <a:rPr lang="fr-FR" dirty="0"/>
              <a:t> </a:t>
            </a:r>
          </a:p>
        </p:txBody>
      </p:sp>
      <p:graphicFrame>
        <p:nvGraphicFramePr>
          <p:cNvPr id="19" name="Espace réservé du contenu 23">
            <a:extLst>
              <a:ext uri="{FF2B5EF4-FFF2-40B4-BE49-F238E27FC236}">
                <a16:creationId xmlns:a16="http://schemas.microsoft.com/office/drawing/2014/main" id="{8DCDB1AD-2551-49AC-A4F3-234B931CB93B}"/>
              </a:ext>
            </a:extLst>
          </p:cNvPr>
          <p:cNvGraphicFramePr>
            <a:graphicFrameLocks/>
          </p:cNvGraphicFramePr>
          <p:nvPr/>
        </p:nvGraphicFramePr>
        <p:xfrm>
          <a:off x="17748" y="6388243"/>
          <a:ext cx="896448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a:extLst>
              <a:ext uri="{FF2B5EF4-FFF2-40B4-BE49-F238E27FC236}">
                <a16:creationId xmlns:a16="http://schemas.microsoft.com/office/drawing/2014/main" id="{A25EE6AF-ADD9-4AC9-8105-4185BD9AC0AC}"/>
              </a:ext>
            </a:extLst>
          </p:cNvPr>
          <p:cNvSpPr/>
          <p:nvPr/>
        </p:nvSpPr>
        <p:spPr>
          <a:xfrm>
            <a:off x="627320" y="1075333"/>
            <a:ext cx="8128187" cy="461665"/>
          </a:xfrm>
          <a:prstGeom prst="rect">
            <a:avLst/>
          </a:prstGeom>
        </p:spPr>
        <p:txBody>
          <a:bodyPr wrap="none">
            <a:spAutoFit/>
          </a:bodyPr>
          <a:lstStyle/>
          <a:p>
            <a:r>
              <a:rPr lang="fr-FR" sz="2400" b="1" dirty="0">
                <a:latin typeface="Times New Roman" pitchFamily="18" charset="0"/>
                <a:cs typeface="Times New Roman" pitchFamily="18" charset="0"/>
              </a:rPr>
              <a:t>EU-TN  </a:t>
            </a:r>
            <a:r>
              <a:rPr lang="fr-FR" sz="2400" b="1" dirty="0" err="1">
                <a:latin typeface="Times New Roman" pitchFamily="18" charset="0"/>
                <a:cs typeface="Times New Roman" pitchFamily="18" charset="0"/>
              </a:rPr>
              <a:t>bilateral</a:t>
            </a:r>
            <a:r>
              <a:rPr lang="fr-FR" sz="2400" b="1" dirty="0">
                <a:latin typeface="Times New Roman" pitchFamily="18" charset="0"/>
                <a:cs typeface="Times New Roman" pitchFamily="18" charset="0"/>
              </a:rPr>
              <a:t> collaborations </a:t>
            </a:r>
            <a:r>
              <a:rPr lang="fr-FR" sz="2400" b="1" dirty="0" err="1">
                <a:latin typeface="Times New Roman" pitchFamily="18" charset="0"/>
                <a:cs typeface="Times New Roman" pitchFamily="18" charset="0"/>
              </a:rPr>
              <a:t>with</a:t>
            </a:r>
            <a:r>
              <a:rPr lang="fr-FR" sz="2400" b="1" dirty="0">
                <a:latin typeface="Times New Roman" pitchFamily="18" charset="0"/>
                <a:cs typeface="Times New Roman" pitchFamily="18" charset="0"/>
              </a:rPr>
              <a:t> the ERA – and </a:t>
            </a:r>
            <a:r>
              <a:rPr lang="fr-FR" sz="2400" b="1" dirty="0" err="1">
                <a:latin typeface="Times New Roman" pitchFamily="18" charset="0"/>
                <a:cs typeface="Times New Roman" pitchFamily="18" charset="0"/>
              </a:rPr>
              <a:t>Beyons</a:t>
            </a:r>
            <a:r>
              <a:rPr lang="fr-FR" sz="2400" b="1" dirty="0">
                <a:latin typeface="Times New Roman" pitchFamily="18" charset="0"/>
                <a:cs typeface="Times New Roman" pitchFamily="18" charset="0"/>
              </a:rPr>
              <a:t>-</a:t>
            </a:r>
          </a:p>
        </p:txBody>
      </p:sp>
      <p:pic>
        <p:nvPicPr>
          <p:cNvPr id="34"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44D8E35A-F133-455D-8525-D37AF693F9FF}"/>
              </a:ext>
            </a:extLst>
          </p:cNvPr>
          <p:cNvPicPr>
            <a:picLocks noChangeAspect="1" noChangeArrowheads="1"/>
          </p:cNvPicPr>
          <p:nvPr/>
        </p:nvPicPr>
        <p:blipFill rotWithShape="1">
          <a:blip r:embed="rId8" cstate="print"/>
          <a:srcRect b="18334"/>
          <a:stretch/>
        </p:blipFill>
        <p:spPr bwMode="auto">
          <a:xfrm>
            <a:off x="18331" y="60277"/>
            <a:ext cx="1711647" cy="794849"/>
          </a:xfrm>
          <a:prstGeom prst="rect">
            <a:avLst/>
          </a:prstGeom>
          <a:noFill/>
        </p:spPr>
      </p:pic>
      <p:pic>
        <p:nvPicPr>
          <p:cNvPr id="37" name="Picture 10" descr="About EGN - EGN">
            <a:extLst>
              <a:ext uri="{FF2B5EF4-FFF2-40B4-BE49-F238E27FC236}">
                <a16:creationId xmlns:a16="http://schemas.microsoft.com/office/drawing/2014/main" id="{4E92D42A-78D9-4FBA-9FD7-F89634B3B9BB}"/>
              </a:ext>
            </a:extLst>
          </p:cNvPr>
          <p:cNvPicPr>
            <a:picLocks noChangeAspect="1" noChangeArrowheads="1"/>
          </p:cNvPicPr>
          <p:nvPr/>
        </p:nvPicPr>
        <p:blipFill>
          <a:blip r:embed="rId9" cstate="print"/>
          <a:srcRect/>
          <a:stretch>
            <a:fillRect/>
          </a:stretch>
        </p:blipFill>
        <p:spPr bwMode="auto">
          <a:xfrm>
            <a:off x="7620000" y="247952"/>
            <a:ext cx="1236514" cy="342044"/>
          </a:xfrm>
          <a:prstGeom prst="rect">
            <a:avLst/>
          </a:prstGeom>
          <a:noFill/>
        </p:spPr>
      </p:pic>
      <p:pic>
        <p:nvPicPr>
          <p:cNvPr id="40" name="Image 39">
            <a:extLst>
              <a:ext uri="{FF2B5EF4-FFF2-40B4-BE49-F238E27FC236}">
                <a16:creationId xmlns:a16="http://schemas.microsoft.com/office/drawing/2014/main" id="{973448A9-3F40-425B-B793-9328F7B0ED4A}"/>
              </a:ext>
            </a:extLst>
          </p:cNvPr>
          <p:cNvPicPr>
            <a:picLocks noChangeAspect="1"/>
          </p:cNvPicPr>
          <p:nvPr/>
        </p:nvPicPr>
        <p:blipFill rotWithShape="1">
          <a:blip r:embed="rId10">
            <a:extLst>
              <a:ext uri="{28A0092B-C50C-407E-A947-70E740481C1C}">
                <a14:useLocalDpi xmlns:a14="http://schemas.microsoft.com/office/drawing/2010/main" val="0"/>
              </a:ext>
            </a:extLst>
          </a:blip>
          <a:srcRect l="23482" t="27826" r="20739" b="28740"/>
          <a:stretch/>
        </p:blipFill>
        <p:spPr>
          <a:xfrm>
            <a:off x="5208412" y="44221"/>
            <a:ext cx="1224136" cy="953210"/>
          </a:xfrm>
          <a:prstGeom prst="rect">
            <a:avLst/>
          </a:prstGeom>
        </p:spPr>
      </p:pic>
      <p:pic>
        <p:nvPicPr>
          <p:cNvPr id="41" name="Picture 8" descr="Peut être une image de texte qui dit ’Horizon Tunisia Europe’">
            <a:extLst>
              <a:ext uri="{FF2B5EF4-FFF2-40B4-BE49-F238E27FC236}">
                <a16:creationId xmlns:a16="http://schemas.microsoft.com/office/drawing/2014/main" id="{C1B3249A-8408-4ACF-80AE-92A95A6EB05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8170" b="24120"/>
          <a:stretch/>
        </p:blipFill>
        <p:spPr bwMode="auto">
          <a:xfrm>
            <a:off x="2374451" y="-7299"/>
            <a:ext cx="1466850" cy="846523"/>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5.png">
            <a:extLst>
              <a:ext uri="{FF2B5EF4-FFF2-40B4-BE49-F238E27FC236}">
                <a16:creationId xmlns:a16="http://schemas.microsoft.com/office/drawing/2014/main" id="{4A82ECD5-E421-41F7-BB66-432A22DF8B7D}"/>
              </a:ext>
            </a:extLst>
          </p:cNvPr>
          <p:cNvPicPr/>
          <p:nvPr/>
        </p:nvPicPr>
        <p:blipFill>
          <a:blip r:embed="rId12"/>
          <a:srcRect/>
          <a:stretch>
            <a:fillRect/>
          </a:stretch>
        </p:blipFill>
        <p:spPr>
          <a:xfrm>
            <a:off x="899592" y="1663593"/>
            <a:ext cx="6984775" cy="4357695"/>
          </a:xfrm>
          <a:prstGeom prst="rect">
            <a:avLst/>
          </a:prstGeom>
          <a:ln/>
        </p:spPr>
      </p:pic>
    </p:spTree>
    <p:extLst>
      <p:ext uri="{BB962C8B-B14F-4D97-AF65-F5344CB8AC3E}">
        <p14:creationId xmlns:p14="http://schemas.microsoft.com/office/powerpoint/2010/main" val="39525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8229600" cy="1143000"/>
          </a:xfrm>
        </p:spPr>
        <p:txBody>
          <a:bodyPr/>
          <a:lstStyle/>
          <a:p>
            <a:r>
              <a:rPr lang="fr-FR" dirty="0"/>
              <a:t> </a:t>
            </a:r>
          </a:p>
        </p:txBody>
      </p:sp>
      <p:graphicFrame>
        <p:nvGraphicFramePr>
          <p:cNvPr id="19" name="Espace réservé du contenu 23">
            <a:extLst>
              <a:ext uri="{FF2B5EF4-FFF2-40B4-BE49-F238E27FC236}">
                <a16:creationId xmlns:a16="http://schemas.microsoft.com/office/drawing/2014/main" id="{8DCDB1AD-2551-49AC-A4F3-234B931CB93B}"/>
              </a:ext>
            </a:extLst>
          </p:cNvPr>
          <p:cNvGraphicFramePr>
            <a:graphicFrameLocks/>
          </p:cNvGraphicFramePr>
          <p:nvPr/>
        </p:nvGraphicFramePr>
        <p:xfrm>
          <a:off x="17748" y="6388243"/>
          <a:ext cx="896448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a:extLst>
              <a:ext uri="{FF2B5EF4-FFF2-40B4-BE49-F238E27FC236}">
                <a16:creationId xmlns:a16="http://schemas.microsoft.com/office/drawing/2014/main" id="{A25EE6AF-ADD9-4AC9-8105-4185BD9AC0AC}"/>
              </a:ext>
            </a:extLst>
          </p:cNvPr>
          <p:cNvSpPr/>
          <p:nvPr/>
        </p:nvSpPr>
        <p:spPr>
          <a:xfrm>
            <a:off x="1729978" y="1249283"/>
            <a:ext cx="5764720" cy="461665"/>
          </a:xfrm>
          <a:prstGeom prst="rect">
            <a:avLst/>
          </a:prstGeom>
        </p:spPr>
        <p:txBody>
          <a:bodyPr wrap="none">
            <a:spAutoFit/>
          </a:bodyPr>
          <a:lstStyle/>
          <a:p>
            <a:r>
              <a:rPr lang="fr-FR" sz="2400" b="1" dirty="0">
                <a:latin typeface="Times New Roman" pitchFamily="18" charset="0"/>
                <a:cs typeface="Times New Roman" pitchFamily="18" charset="0"/>
              </a:rPr>
              <a:t>EU-TN  </a:t>
            </a:r>
            <a:r>
              <a:rPr lang="fr-FR" sz="2400" b="1" dirty="0" err="1">
                <a:latin typeface="Times New Roman" pitchFamily="18" charset="0"/>
                <a:cs typeface="Times New Roman" pitchFamily="18" charset="0"/>
              </a:rPr>
              <a:t>bilateral</a:t>
            </a:r>
            <a:r>
              <a:rPr lang="fr-FR" sz="2400" b="1" dirty="0">
                <a:latin typeface="Times New Roman" pitchFamily="18" charset="0"/>
                <a:cs typeface="Times New Roman" pitchFamily="18" charset="0"/>
              </a:rPr>
              <a:t> collaborations </a:t>
            </a:r>
            <a:r>
              <a:rPr lang="fr-FR" sz="2400" b="1" dirty="0" err="1">
                <a:latin typeface="Times New Roman" pitchFamily="18" charset="0"/>
                <a:cs typeface="Times New Roman" pitchFamily="18" charset="0"/>
              </a:rPr>
              <a:t>since</a:t>
            </a:r>
            <a:r>
              <a:rPr lang="fr-FR" sz="2400" b="1" dirty="0">
                <a:latin typeface="Times New Roman" pitchFamily="18" charset="0"/>
                <a:cs typeface="Times New Roman" pitchFamily="18" charset="0"/>
              </a:rPr>
              <a:t> 1973</a:t>
            </a:r>
          </a:p>
        </p:txBody>
      </p:sp>
      <p:pic>
        <p:nvPicPr>
          <p:cNvPr id="34"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44D8E35A-F133-455D-8525-D37AF693F9FF}"/>
              </a:ext>
            </a:extLst>
          </p:cNvPr>
          <p:cNvPicPr>
            <a:picLocks noChangeAspect="1" noChangeArrowheads="1"/>
          </p:cNvPicPr>
          <p:nvPr/>
        </p:nvPicPr>
        <p:blipFill rotWithShape="1">
          <a:blip r:embed="rId8" cstate="print"/>
          <a:srcRect b="18334"/>
          <a:stretch/>
        </p:blipFill>
        <p:spPr bwMode="auto">
          <a:xfrm>
            <a:off x="18331" y="60277"/>
            <a:ext cx="1711647" cy="794849"/>
          </a:xfrm>
          <a:prstGeom prst="rect">
            <a:avLst/>
          </a:prstGeom>
          <a:noFill/>
        </p:spPr>
      </p:pic>
      <p:pic>
        <p:nvPicPr>
          <p:cNvPr id="37" name="Picture 10" descr="About EGN - EGN">
            <a:extLst>
              <a:ext uri="{FF2B5EF4-FFF2-40B4-BE49-F238E27FC236}">
                <a16:creationId xmlns:a16="http://schemas.microsoft.com/office/drawing/2014/main" id="{4E92D42A-78D9-4FBA-9FD7-F89634B3B9BB}"/>
              </a:ext>
            </a:extLst>
          </p:cNvPr>
          <p:cNvPicPr>
            <a:picLocks noChangeAspect="1" noChangeArrowheads="1"/>
          </p:cNvPicPr>
          <p:nvPr/>
        </p:nvPicPr>
        <p:blipFill>
          <a:blip r:embed="rId9" cstate="print"/>
          <a:srcRect/>
          <a:stretch>
            <a:fillRect/>
          </a:stretch>
        </p:blipFill>
        <p:spPr bwMode="auto">
          <a:xfrm>
            <a:off x="7620000" y="247952"/>
            <a:ext cx="1236514" cy="342044"/>
          </a:xfrm>
          <a:prstGeom prst="rect">
            <a:avLst/>
          </a:prstGeom>
          <a:noFill/>
        </p:spPr>
      </p:pic>
      <p:pic>
        <p:nvPicPr>
          <p:cNvPr id="40" name="Image 39">
            <a:extLst>
              <a:ext uri="{FF2B5EF4-FFF2-40B4-BE49-F238E27FC236}">
                <a16:creationId xmlns:a16="http://schemas.microsoft.com/office/drawing/2014/main" id="{973448A9-3F40-425B-B793-9328F7B0ED4A}"/>
              </a:ext>
            </a:extLst>
          </p:cNvPr>
          <p:cNvPicPr>
            <a:picLocks noChangeAspect="1"/>
          </p:cNvPicPr>
          <p:nvPr/>
        </p:nvPicPr>
        <p:blipFill rotWithShape="1">
          <a:blip r:embed="rId10">
            <a:extLst>
              <a:ext uri="{28A0092B-C50C-407E-A947-70E740481C1C}">
                <a14:useLocalDpi xmlns:a14="http://schemas.microsoft.com/office/drawing/2010/main" val="0"/>
              </a:ext>
            </a:extLst>
          </a:blip>
          <a:srcRect l="23482" t="27826" r="20739" b="28740"/>
          <a:stretch/>
        </p:blipFill>
        <p:spPr>
          <a:xfrm>
            <a:off x="5208412" y="44221"/>
            <a:ext cx="1224136" cy="953210"/>
          </a:xfrm>
          <a:prstGeom prst="rect">
            <a:avLst/>
          </a:prstGeom>
        </p:spPr>
      </p:pic>
      <p:pic>
        <p:nvPicPr>
          <p:cNvPr id="41" name="Picture 8" descr="Peut être une image de texte qui dit ’Horizon Tunisia Europe’">
            <a:extLst>
              <a:ext uri="{FF2B5EF4-FFF2-40B4-BE49-F238E27FC236}">
                <a16:creationId xmlns:a16="http://schemas.microsoft.com/office/drawing/2014/main" id="{C1B3249A-8408-4ACF-80AE-92A95A6EB05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8170" b="24120"/>
          <a:stretch/>
        </p:blipFill>
        <p:spPr bwMode="auto">
          <a:xfrm>
            <a:off x="2374451" y="-7299"/>
            <a:ext cx="1466850" cy="84652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11.png">
            <a:extLst>
              <a:ext uri="{FF2B5EF4-FFF2-40B4-BE49-F238E27FC236}">
                <a16:creationId xmlns:a16="http://schemas.microsoft.com/office/drawing/2014/main" id="{4FF09084-6531-4A13-949D-3DD101BB2968}"/>
              </a:ext>
            </a:extLst>
          </p:cNvPr>
          <p:cNvPicPr/>
          <p:nvPr/>
        </p:nvPicPr>
        <p:blipFill>
          <a:blip r:embed="rId12"/>
          <a:srcRect/>
          <a:stretch>
            <a:fillRect/>
          </a:stretch>
        </p:blipFill>
        <p:spPr>
          <a:xfrm>
            <a:off x="1475656" y="1838324"/>
            <a:ext cx="6552728" cy="3966939"/>
          </a:xfrm>
          <a:prstGeom prst="rect">
            <a:avLst/>
          </a:prstGeom>
          <a:ln/>
        </p:spPr>
      </p:pic>
    </p:spTree>
    <p:extLst>
      <p:ext uri="{BB962C8B-B14F-4D97-AF65-F5344CB8AC3E}">
        <p14:creationId xmlns:p14="http://schemas.microsoft.com/office/powerpoint/2010/main" val="2502624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628800"/>
            <a:ext cx="7772400" cy="1470025"/>
          </a:xfrm>
        </p:spPr>
        <p:txBody>
          <a:bodyPr/>
          <a:lstStyle/>
          <a:p>
            <a:r>
              <a:rPr lang="fr-FR" dirty="0"/>
              <a:t> </a:t>
            </a:r>
          </a:p>
        </p:txBody>
      </p:sp>
      <p:sp>
        <p:nvSpPr>
          <p:cNvPr id="3" name="Sous-titre 2"/>
          <p:cNvSpPr>
            <a:spLocks noGrp="1"/>
          </p:cNvSpPr>
          <p:nvPr>
            <p:ph type="subTitle" idx="1"/>
          </p:nvPr>
        </p:nvSpPr>
        <p:spPr>
          <a:xfrm>
            <a:off x="1371600" y="3382144"/>
            <a:ext cx="6400800" cy="1752600"/>
          </a:xfrm>
        </p:spPr>
        <p:txBody>
          <a:bodyPr/>
          <a:lstStyle/>
          <a:p>
            <a:r>
              <a:rPr lang="fr-FR" dirty="0"/>
              <a:t> </a:t>
            </a:r>
          </a:p>
        </p:txBody>
      </p:sp>
      <p:pic>
        <p:nvPicPr>
          <p:cNvPr id="1030" name="Picture 6" descr="EURAXESS : mise en relation et assistance aux chercheurs en mobilité –  Fundit.fr"/>
          <p:cNvPicPr>
            <a:picLocks noChangeAspect="1" noChangeArrowheads="1"/>
          </p:cNvPicPr>
          <p:nvPr/>
        </p:nvPicPr>
        <p:blipFill>
          <a:blip r:embed="rId3" cstate="print"/>
          <a:srcRect/>
          <a:stretch>
            <a:fillRect/>
          </a:stretch>
        </p:blipFill>
        <p:spPr bwMode="auto">
          <a:xfrm>
            <a:off x="3744416" y="1657733"/>
            <a:ext cx="2123728" cy="1195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EURAXESS Worldwide | EURAXESS"/>
          <p:cNvPicPr>
            <a:picLocks noChangeAspect="1" noChangeArrowheads="1"/>
          </p:cNvPicPr>
          <p:nvPr/>
        </p:nvPicPr>
        <p:blipFill>
          <a:blip r:embed="rId4" cstate="print"/>
          <a:srcRect l="17746"/>
          <a:stretch>
            <a:fillRect/>
          </a:stretch>
        </p:blipFill>
        <p:spPr bwMode="auto">
          <a:xfrm>
            <a:off x="0" y="3730534"/>
            <a:ext cx="9180512" cy="2650794"/>
          </a:xfrm>
          <a:prstGeom prst="rect">
            <a:avLst/>
          </a:prstGeom>
          <a:noFill/>
        </p:spPr>
      </p:pic>
      <p:sp>
        <p:nvSpPr>
          <p:cNvPr id="23" name="ZoneTexte 22"/>
          <p:cNvSpPr txBox="1"/>
          <p:nvPr/>
        </p:nvSpPr>
        <p:spPr>
          <a:xfrm>
            <a:off x="755576" y="2564904"/>
            <a:ext cx="2376264" cy="369332"/>
          </a:xfrm>
          <a:prstGeom prst="rect">
            <a:avLst/>
          </a:prstGeom>
          <a:noFill/>
        </p:spPr>
        <p:txBody>
          <a:bodyPr wrap="square" rtlCol="0">
            <a:spAutoFit/>
          </a:bodyPr>
          <a:lstStyle/>
          <a:p>
            <a:endParaRPr lang="fr-FR" dirty="0"/>
          </a:p>
        </p:txBody>
      </p:sp>
      <p:sp>
        <p:nvSpPr>
          <p:cNvPr id="24" name="ZoneTexte 23"/>
          <p:cNvSpPr txBox="1"/>
          <p:nvPr/>
        </p:nvSpPr>
        <p:spPr>
          <a:xfrm>
            <a:off x="971600" y="2380818"/>
            <a:ext cx="2592288" cy="400110"/>
          </a:xfrm>
          <a:prstGeom prst="rect">
            <a:avLst/>
          </a:prstGeom>
          <a:noFill/>
        </p:spPr>
        <p:txBody>
          <a:bodyPr wrap="square" rtlCol="0">
            <a:spAutoFit/>
          </a:bodyPr>
          <a:lstStyle/>
          <a:p>
            <a:r>
              <a:rPr lang="fr-FR" sz="2000" b="1" dirty="0" err="1">
                <a:solidFill>
                  <a:srgbClr val="FF9900"/>
                </a:solidFill>
              </a:rPr>
              <a:t>Provide</a:t>
            </a:r>
            <a:r>
              <a:rPr lang="fr-FR" sz="2000" b="1" dirty="0">
                <a:solidFill>
                  <a:srgbClr val="FF9900"/>
                </a:solidFill>
              </a:rPr>
              <a:t> Information </a:t>
            </a:r>
          </a:p>
        </p:txBody>
      </p:sp>
      <p:sp>
        <p:nvSpPr>
          <p:cNvPr id="25" name="ZoneTexte 24"/>
          <p:cNvSpPr txBox="1"/>
          <p:nvPr/>
        </p:nvSpPr>
        <p:spPr>
          <a:xfrm>
            <a:off x="3635896" y="3244914"/>
            <a:ext cx="2592288" cy="400110"/>
          </a:xfrm>
          <a:prstGeom prst="rect">
            <a:avLst/>
          </a:prstGeom>
          <a:noFill/>
        </p:spPr>
        <p:txBody>
          <a:bodyPr wrap="square" rtlCol="0">
            <a:spAutoFit/>
          </a:bodyPr>
          <a:lstStyle/>
          <a:p>
            <a:r>
              <a:rPr lang="fr-FR" sz="2000" b="1" dirty="0">
                <a:solidFill>
                  <a:srgbClr val="A41E5B"/>
                </a:solidFill>
              </a:rPr>
              <a:t>Assistance Services  </a:t>
            </a:r>
          </a:p>
        </p:txBody>
      </p:sp>
      <p:sp>
        <p:nvSpPr>
          <p:cNvPr id="30" name="ZoneTexte 29"/>
          <p:cNvSpPr txBox="1"/>
          <p:nvPr/>
        </p:nvSpPr>
        <p:spPr>
          <a:xfrm>
            <a:off x="6300192" y="2236802"/>
            <a:ext cx="2592288" cy="400110"/>
          </a:xfrm>
          <a:prstGeom prst="rect">
            <a:avLst/>
          </a:prstGeom>
          <a:noFill/>
        </p:spPr>
        <p:txBody>
          <a:bodyPr wrap="square" rtlCol="0">
            <a:spAutoFit/>
          </a:bodyPr>
          <a:lstStyle/>
          <a:p>
            <a:r>
              <a:rPr lang="fr-FR" sz="2000" b="1" dirty="0">
                <a:solidFill>
                  <a:srgbClr val="FF9900"/>
                </a:solidFill>
              </a:rPr>
              <a:t>42 Countries  </a:t>
            </a:r>
          </a:p>
        </p:txBody>
      </p:sp>
      <p:sp>
        <p:nvSpPr>
          <p:cNvPr id="31" name="ZoneTexte 30"/>
          <p:cNvSpPr txBox="1"/>
          <p:nvPr/>
        </p:nvSpPr>
        <p:spPr>
          <a:xfrm>
            <a:off x="1043608" y="1444714"/>
            <a:ext cx="2592288" cy="400110"/>
          </a:xfrm>
          <a:prstGeom prst="rect">
            <a:avLst/>
          </a:prstGeom>
          <a:noFill/>
        </p:spPr>
        <p:txBody>
          <a:bodyPr wrap="square" rtlCol="0">
            <a:spAutoFit/>
          </a:bodyPr>
          <a:lstStyle/>
          <a:p>
            <a:r>
              <a:rPr lang="fr-FR" sz="2000" b="1" dirty="0">
                <a:solidFill>
                  <a:srgbClr val="A41E5B"/>
                </a:solidFill>
              </a:rPr>
              <a:t>600 Institutions </a:t>
            </a:r>
          </a:p>
        </p:txBody>
      </p:sp>
      <p:sp>
        <p:nvSpPr>
          <p:cNvPr id="32" name="ZoneTexte 31"/>
          <p:cNvSpPr txBox="1"/>
          <p:nvPr/>
        </p:nvSpPr>
        <p:spPr>
          <a:xfrm>
            <a:off x="6228184" y="1372706"/>
            <a:ext cx="2592288" cy="400110"/>
          </a:xfrm>
          <a:prstGeom prst="rect">
            <a:avLst/>
          </a:prstGeom>
          <a:noFill/>
        </p:spPr>
        <p:txBody>
          <a:bodyPr wrap="square" rtlCol="0">
            <a:spAutoFit/>
          </a:bodyPr>
          <a:lstStyle/>
          <a:p>
            <a:r>
              <a:rPr lang="fr-FR" sz="2000" b="1" dirty="0">
                <a:solidFill>
                  <a:srgbClr val="A41E5B"/>
                </a:solidFill>
              </a:rPr>
              <a:t>+ 1500 </a:t>
            </a:r>
            <a:r>
              <a:rPr lang="fr-FR" sz="2000" b="1" dirty="0" err="1">
                <a:solidFill>
                  <a:srgbClr val="A41E5B"/>
                </a:solidFill>
              </a:rPr>
              <a:t>Persons</a:t>
            </a:r>
            <a:r>
              <a:rPr lang="fr-FR" sz="2000" b="1" dirty="0">
                <a:solidFill>
                  <a:srgbClr val="A41E5B"/>
                </a:solidFill>
              </a:rPr>
              <a:t> </a:t>
            </a:r>
          </a:p>
        </p:txBody>
      </p:sp>
      <p:sp>
        <p:nvSpPr>
          <p:cNvPr id="35" name="Rectangle 34"/>
          <p:cNvSpPr/>
          <p:nvPr/>
        </p:nvSpPr>
        <p:spPr>
          <a:xfrm>
            <a:off x="216024" y="3861048"/>
            <a:ext cx="5652120" cy="2308324"/>
          </a:xfrm>
          <a:prstGeom prst="rect">
            <a:avLst/>
          </a:prstGeom>
        </p:spPr>
        <p:txBody>
          <a:bodyPr wrap="square">
            <a:spAutoFit/>
          </a:bodyPr>
          <a:lstStyle/>
          <a:p>
            <a:pPr algn="just">
              <a:buFont typeface="Wingdings" pitchFamily="2" charset="2"/>
              <a:buChar char="q"/>
            </a:pPr>
            <a:r>
              <a:rPr lang="en-US" dirty="0"/>
              <a:t> </a:t>
            </a:r>
            <a:r>
              <a:rPr lang="en-US" dirty="0">
                <a:latin typeface="Times New Roman" pitchFamily="18" charset="0"/>
                <a:cs typeface="Times New Roman" pitchFamily="18" charset="0"/>
              </a:rPr>
              <a:t>Unique pan-European initiative of the European Research Area, providing information and assistance services to researchers regardless their career stage.</a:t>
            </a: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buFont typeface="Wingdings" pitchFamily="2" charset="2"/>
              <a:buChar char="q"/>
            </a:pPr>
            <a:r>
              <a:rPr lang="en-US" dirty="0">
                <a:latin typeface="Times New Roman" pitchFamily="18" charset="0"/>
                <a:cs typeface="Times New Roman" pitchFamily="18" charset="0"/>
              </a:rPr>
              <a:t> Supports researcher mobility and career development, while enhancing scientific collaboration between Europe and the world.</a:t>
            </a:r>
            <a:endParaRPr lang="fr-FR" dirty="0">
              <a:latin typeface="Times New Roman" pitchFamily="18" charset="0"/>
              <a:cs typeface="Times New Roman" pitchFamily="18" charset="0"/>
            </a:endParaRPr>
          </a:p>
        </p:txBody>
      </p:sp>
      <p:sp>
        <p:nvSpPr>
          <p:cNvPr id="4" name="Espace réservé du numéro de diapositive 3">
            <a:extLst>
              <a:ext uri="{FF2B5EF4-FFF2-40B4-BE49-F238E27FC236}">
                <a16:creationId xmlns:a16="http://schemas.microsoft.com/office/drawing/2014/main" id="{3589E4EC-23DA-4BF8-92EF-CAE9FABF2D94}"/>
              </a:ext>
            </a:extLst>
          </p:cNvPr>
          <p:cNvSpPr>
            <a:spLocks noGrp="1"/>
          </p:cNvSpPr>
          <p:nvPr>
            <p:ph type="sldNum" sz="quarter" idx="12"/>
          </p:nvPr>
        </p:nvSpPr>
        <p:spPr>
          <a:xfrm>
            <a:off x="6553200" y="5852294"/>
            <a:ext cx="2133600" cy="365125"/>
          </a:xfrm>
        </p:spPr>
        <p:txBody>
          <a:bodyPr/>
          <a:lstStyle/>
          <a:p>
            <a:fld id="{BB32EA61-9760-41C5-83AB-2C5B0A6F1671}" type="slidenum">
              <a:rPr lang="fr-FR" smtClean="0"/>
              <a:pPr/>
              <a:t>7</a:t>
            </a:fld>
            <a:endParaRPr lang="fr-FR"/>
          </a:p>
        </p:txBody>
      </p:sp>
      <p:graphicFrame>
        <p:nvGraphicFramePr>
          <p:cNvPr id="16" name="Espace réservé du contenu 23">
            <a:extLst>
              <a:ext uri="{FF2B5EF4-FFF2-40B4-BE49-F238E27FC236}">
                <a16:creationId xmlns:a16="http://schemas.microsoft.com/office/drawing/2014/main" id="{94E1B44C-6ABD-4728-87AF-8B939C9FAB25}"/>
              </a:ext>
            </a:extLst>
          </p:cNvPr>
          <p:cNvGraphicFramePr>
            <a:graphicFrameLocks/>
          </p:cNvGraphicFramePr>
          <p:nvPr>
            <p:extLst>
              <p:ext uri="{D42A27DB-BD31-4B8C-83A1-F6EECF244321}">
                <p14:modId xmlns:p14="http://schemas.microsoft.com/office/powerpoint/2010/main" val="1097345566"/>
              </p:ext>
            </p:extLst>
          </p:nvPr>
        </p:nvGraphicFramePr>
        <p:xfrm>
          <a:off x="-144016" y="6445045"/>
          <a:ext cx="8964488" cy="360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ZoneTexte 20">
            <a:extLst>
              <a:ext uri="{FF2B5EF4-FFF2-40B4-BE49-F238E27FC236}">
                <a16:creationId xmlns:a16="http://schemas.microsoft.com/office/drawing/2014/main" id="{273B56D9-BED8-482A-9789-8B395C215382}"/>
              </a:ext>
            </a:extLst>
          </p:cNvPr>
          <p:cNvSpPr txBox="1"/>
          <p:nvPr/>
        </p:nvSpPr>
        <p:spPr>
          <a:xfrm>
            <a:off x="3563888" y="1084674"/>
            <a:ext cx="2592288" cy="400110"/>
          </a:xfrm>
          <a:prstGeom prst="rect">
            <a:avLst/>
          </a:prstGeom>
          <a:noFill/>
        </p:spPr>
        <p:txBody>
          <a:bodyPr wrap="square" rtlCol="0">
            <a:spAutoFit/>
          </a:bodyPr>
          <a:lstStyle/>
          <a:p>
            <a:r>
              <a:rPr lang="en-US" sz="2000" b="1" dirty="0">
                <a:solidFill>
                  <a:srgbClr val="FF9900"/>
                </a:solidFill>
              </a:rPr>
              <a:t>Help Researchers  </a:t>
            </a:r>
          </a:p>
        </p:txBody>
      </p:sp>
      <p:pic>
        <p:nvPicPr>
          <p:cNvPr id="22"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833B2370-5119-4F39-83ED-00F574919544}"/>
              </a:ext>
            </a:extLst>
          </p:cNvPr>
          <p:cNvPicPr>
            <a:picLocks noChangeAspect="1" noChangeArrowheads="1"/>
          </p:cNvPicPr>
          <p:nvPr/>
        </p:nvPicPr>
        <p:blipFill rotWithShape="1">
          <a:blip r:embed="rId10" cstate="print"/>
          <a:srcRect b="18334"/>
          <a:stretch/>
        </p:blipFill>
        <p:spPr bwMode="auto">
          <a:xfrm>
            <a:off x="18331" y="60277"/>
            <a:ext cx="1711647" cy="794849"/>
          </a:xfrm>
          <a:prstGeom prst="rect">
            <a:avLst/>
          </a:prstGeom>
          <a:noFill/>
        </p:spPr>
      </p:pic>
      <p:pic>
        <p:nvPicPr>
          <p:cNvPr id="27" name="Picture 10" descr="About EGN - EGN">
            <a:extLst>
              <a:ext uri="{FF2B5EF4-FFF2-40B4-BE49-F238E27FC236}">
                <a16:creationId xmlns:a16="http://schemas.microsoft.com/office/drawing/2014/main" id="{CFB56438-FF10-49DC-B3F4-C1A67C46EAB5}"/>
              </a:ext>
            </a:extLst>
          </p:cNvPr>
          <p:cNvPicPr>
            <a:picLocks noChangeAspect="1" noChangeArrowheads="1"/>
          </p:cNvPicPr>
          <p:nvPr/>
        </p:nvPicPr>
        <p:blipFill>
          <a:blip r:embed="rId11" cstate="print"/>
          <a:srcRect/>
          <a:stretch>
            <a:fillRect/>
          </a:stretch>
        </p:blipFill>
        <p:spPr bwMode="auto">
          <a:xfrm>
            <a:off x="7620000" y="247952"/>
            <a:ext cx="1236514" cy="342044"/>
          </a:xfrm>
          <a:prstGeom prst="rect">
            <a:avLst/>
          </a:prstGeom>
          <a:noFill/>
        </p:spPr>
      </p:pic>
      <p:pic>
        <p:nvPicPr>
          <p:cNvPr id="28" name="Image 27">
            <a:extLst>
              <a:ext uri="{FF2B5EF4-FFF2-40B4-BE49-F238E27FC236}">
                <a16:creationId xmlns:a16="http://schemas.microsoft.com/office/drawing/2014/main" id="{28D0196C-6C5C-4760-B465-5978550169E9}"/>
              </a:ext>
            </a:extLst>
          </p:cNvPr>
          <p:cNvPicPr>
            <a:picLocks noChangeAspect="1"/>
          </p:cNvPicPr>
          <p:nvPr/>
        </p:nvPicPr>
        <p:blipFill rotWithShape="1">
          <a:blip r:embed="rId12">
            <a:extLst>
              <a:ext uri="{28A0092B-C50C-407E-A947-70E740481C1C}">
                <a14:useLocalDpi xmlns:a14="http://schemas.microsoft.com/office/drawing/2010/main" val="0"/>
              </a:ext>
            </a:extLst>
          </a:blip>
          <a:srcRect l="23482" t="27826" r="20739" b="28740"/>
          <a:stretch/>
        </p:blipFill>
        <p:spPr>
          <a:xfrm>
            <a:off x="5208412" y="44221"/>
            <a:ext cx="1224136" cy="953210"/>
          </a:xfrm>
          <a:prstGeom prst="rect">
            <a:avLst/>
          </a:prstGeom>
        </p:spPr>
      </p:pic>
      <p:pic>
        <p:nvPicPr>
          <p:cNvPr id="29" name="Picture 8" descr="Peut être une image de texte qui dit ’Horizon Tunisia Europe’">
            <a:extLst>
              <a:ext uri="{FF2B5EF4-FFF2-40B4-BE49-F238E27FC236}">
                <a16:creationId xmlns:a16="http://schemas.microsoft.com/office/drawing/2014/main" id="{59FC8182-CDF0-4B28-BE2C-B8E7C379449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8170" b="24120"/>
          <a:stretch/>
        </p:blipFill>
        <p:spPr bwMode="auto">
          <a:xfrm>
            <a:off x="2374451" y="-7299"/>
            <a:ext cx="1466850" cy="846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8229600" cy="1143000"/>
          </a:xfrm>
        </p:spPr>
        <p:txBody>
          <a:bodyPr/>
          <a:lstStyle/>
          <a:p>
            <a:r>
              <a:rPr lang="fr-FR" dirty="0"/>
              <a:t> </a:t>
            </a:r>
          </a:p>
        </p:txBody>
      </p:sp>
      <p:pic>
        <p:nvPicPr>
          <p:cNvPr id="16" name="Image 15" descr="Deliverables.png"/>
          <p:cNvPicPr>
            <a:picLocks noChangeAspect="1"/>
          </p:cNvPicPr>
          <p:nvPr/>
        </p:nvPicPr>
        <p:blipFill>
          <a:blip r:embed="rId3" cstate="print"/>
          <a:stretch>
            <a:fillRect/>
          </a:stretch>
        </p:blipFill>
        <p:spPr>
          <a:xfrm>
            <a:off x="1151620" y="1065490"/>
            <a:ext cx="6840760" cy="3847928"/>
          </a:xfrm>
          <a:prstGeom prst="rect">
            <a:avLst/>
          </a:prstGeom>
        </p:spPr>
      </p:pic>
      <p:sp>
        <p:nvSpPr>
          <p:cNvPr id="11" name="Ellipse 10"/>
          <p:cNvSpPr/>
          <p:nvPr/>
        </p:nvSpPr>
        <p:spPr>
          <a:xfrm>
            <a:off x="4139952" y="2420888"/>
            <a:ext cx="288032" cy="288032"/>
          </a:xfrm>
          <a:prstGeom prst="ellipse">
            <a:avLst/>
          </a:prstGeom>
          <a:solidFill>
            <a:srgbClr val="A41E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endParaRPr lang="fr-FR">
              <a:effectLst>
                <a:outerShdw blurRad="50800" dist="38100" dir="2700000" algn="tl" rotWithShape="0">
                  <a:prstClr val="black">
                    <a:alpha val="40000"/>
                  </a:prstClr>
                </a:outerShdw>
              </a:effectLst>
            </a:endParaRPr>
          </a:p>
        </p:txBody>
      </p:sp>
      <p:sp>
        <p:nvSpPr>
          <p:cNvPr id="28" name="Rectangle 27"/>
          <p:cNvSpPr/>
          <p:nvPr/>
        </p:nvSpPr>
        <p:spPr>
          <a:xfrm>
            <a:off x="467544" y="4639145"/>
            <a:ext cx="4752528" cy="1564283"/>
          </a:xfrm>
          <a:prstGeom prst="rect">
            <a:avLst/>
          </a:prstGeom>
          <a:solidFill>
            <a:schemeClr val="bg1"/>
          </a:solidFill>
          <a:ln>
            <a:solidFill>
              <a:srgbClr val="A41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29" name="Rectangle 28"/>
          <p:cNvSpPr/>
          <p:nvPr/>
        </p:nvSpPr>
        <p:spPr>
          <a:xfrm>
            <a:off x="498715" y="4734372"/>
            <a:ext cx="4752528" cy="1477328"/>
          </a:xfrm>
          <a:prstGeom prst="rect">
            <a:avLst/>
          </a:prstGeom>
        </p:spPr>
        <p:txBody>
          <a:bodyPr wrap="square">
            <a:spAutoFit/>
          </a:bodyPr>
          <a:lstStyle/>
          <a:p>
            <a:pPr algn="just"/>
            <a:r>
              <a:rPr lang="en-US" dirty="0">
                <a:latin typeface="Times New Roman" pitchFamily="18" charset="0"/>
                <a:cs typeface="Times New Roman" pitchFamily="18" charset="0"/>
              </a:rPr>
              <a:t>Tunisia will be the </a:t>
            </a:r>
            <a:r>
              <a:rPr lang="en-US" b="1" dirty="0">
                <a:solidFill>
                  <a:srgbClr val="FFC000"/>
                </a:solidFill>
                <a:latin typeface="Times New Roman" pitchFamily="18" charset="0"/>
                <a:cs typeface="Times New Roman" pitchFamily="18" charset="0"/>
              </a:rPr>
              <a:t>first African and Arab country </a:t>
            </a:r>
            <a:r>
              <a:rPr lang="en-US" dirty="0">
                <a:latin typeface="Times New Roman" pitchFamily="18" charset="0"/>
                <a:cs typeface="Times New Roman" pitchFamily="18" charset="0"/>
              </a:rPr>
              <a:t>south of the European territory that adheres to the International EURAXESS Network through the implementation of TEN Project.</a:t>
            </a:r>
          </a:p>
        </p:txBody>
      </p:sp>
      <p:sp>
        <p:nvSpPr>
          <p:cNvPr id="30" name="Rectangle 29"/>
          <p:cNvSpPr/>
          <p:nvPr/>
        </p:nvSpPr>
        <p:spPr>
          <a:xfrm>
            <a:off x="6012160" y="4855170"/>
            <a:ext cx="2304256" cy="720080"/>
          </a:xfrm>
          <a:prstGeom prst="rect">
            <a:avLst/>
          </a:prstGeom>
          <a:solidFill>
            <a:schemeClr val="bg1"/>
          </a:solidFill>
          <a:ln>
            <a:solidFill>
              <a:srgbClr val="A41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31" name="Rectangle 30"/>
          <p:cNvSpPr/>
          <p:nvPr/>
        </p:nvSpPr>
        <p:spPr>
          <a:xfrm>
            <a:off x="6012160" y="4279106"/>
            <a:ext cx="2304256" cy="432048"/>
          </a:xfrm>
          <a:prstGeom prst="rect">
            <a:avLst/>
          </a:prstGeom>
          <a:solidFill>
            <a:schemeClr val="bg1"/>
          </a:solidFill>
          <a:ln>
            <a:solidFill>
              <a:srgbClr val="A41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32" name="ZoneTexte 31"/>
          <p:cNvSpPr txBox="1"/>
          <p:nvPr/>
        </p:nvSpPr>
        <p:spPr>
          <a:xfrm>
            <a:off x="6084168" y="4239036"/>
            <a:ext cx="2376264" cy="400110"/>
          </a:xfrm>
          <a:prstGeom prst="rect">
            <a:avLst/>
          </a:prstGeom>
          <a:noFill/>
        </p:spPr>
        <p:txBody>
          <a:bodyPr wrap="square" rtlCol="0">
            <a:spAutoFit/>
          </a:bodyPr>
          <a:lstStyle/>
          <a:p>
            <a:pPr algn="just"/>
            <a:r>
              <a:rPr lang="fr-FR" sz="2000" b="1" dirty="0">
                <a:latin typeface="Times New Roman" pitchFamily="18" charset="0"/>
                <a:cs typeface="Times New Roman" pitchFamily="18" charset="0"/>
              </a:rPr>
              <a:t>Budget</a:t>
            </a:r>
            <a:r>
              <a:rPr lang="fr-FR" sz="2000" dirty="0">
                <a:latin typeface="Times New Roman" pitchFamily="18" charset="0"/>
                <a:cs typeface="Times New Roman" pitchFamily="18" charset="0"/>
              </a:rPr>
              <a:t>:  200.000 €</a:t>
            </a:r>
          </a:p>
        </p:txBody>
      </p:sp>
      <p:sp>
        <p:nvSpPr>
          <p:cNvPr id="33" name="ZoneTexte 32"/>
          <p:cNvSpPr txBox="1"/>
          <p:nvPr/>
        </p:nvSpPr>
        <p:spPr>
          <a:xfrm>
            <a:off x="6012160" y="4867364"/>
            <a:ext cx="2160240" cy="584775"/>
          </a:xfrm>
          <a:prstGeom prst="rect">
            <a:avLst/>
          </a:prstGeom>
          <a:noFill/>
        </p:spPr>
        <p:txBody>
          <a:bodyPr wrap="square" rtlCol="0">
            <a:spAutoFit/>
          </a:bodyPr>
          <a:lstStyle/>
          <a:p>
            <a:pPr algn="just"/>
            <a:r>
              <a:rPr lang="fr-FR" sz="1600" b="1" dirty="0">
                <a:latin typeface="Times New Roman" pitchFamily="18" charset="0"/>
                <a:cs typeface="Times New Roman" pitchFamily="18" charset="0"/>
              </a:rPr>
              <a:t>Duration</a:t>
            </a:r>
            <a:r>
              <a:rPr lang="fr-FR" sz="1600" dirty="0">
                <a:latin typeface="Times New Roman" pitchFamily="18" charset="0"/>
                <a:cs typeface="Times New Roman" pitchFamily="18" charset="0"/>
              </a:rPr>
              <a:t> : 3 </a:t>
            </a:r>
            <a:r>
              <a:rPr lang="en-ZA" sz="1600" dirty="0">
                <a:latin typeface="Times New Roman" pitchFamily="18" charset="0"/>
                <a:cs typeface="Times New Roman" pitchFamily="18" charset="0"/>
              </a:rPr>
              <a:t>Years</a:t>
            </a:r>
            <a:r>
              <a:rPr lang="fr-FR" sz="1600" dirty="0">
                <a:latin typeface="Times New Roman" pitchFamily="18" charset="0"/>
                <a:cs typeface="Times New Roman" pitchFamily="18" charset="0"/>
              </a:rPr>
              <a:t> (June2021 – May 2024)</a:t>
            </a:r>
          </a:p>
        </p:txBody>
      </p:sp>
      <p:cxnSp>
        <p:nvCxnSpPr>
          <p:cNvPr id="35" name="Connecteur droit 34"/>
          <p:cNvCxnSpPr>
            <a:cxnSpLocks/>
          </p:cNvCxnSpPr>
          <p:nvPr/>
        </p:nvCxnSpPr>
        <p:spPr>
          <a:xfrm flipH="1">
            <a:off x="2843808" y="2708920"/>
            <a:ext cx="1296146" cy="1895329"/>
          </a:xfrm>
          <a:prstGeom prst="line">
            <a:avLst/>
          </a:prstGeom>
        </p:spPr>
        <p:style>
          <a:lnRef idx="1">
            <a:schemeClr val="accent2"/>
          </a:lnRef>
          <a:fillRef idx="0">
            <a:schemeClr val="accent2"/>
          </a:fillRef>
          <a:effectRef idx="0">
            <a:schemeClr val="accent2"/>
          </a:effectRef>
          <a:fontRef idx="minor">
            <a:schemeClr val="tx1"/>
          </a:fontRef>
        </p:style>
      </p:cxnSp>
      <p:sp>
        <p:nvSpPr>
          <p:cNvPr id="38" name="Rectangle 37"/>
          <p:cNvSpPr/>
          <p:nvPr/>
        </p:nvSpPr>
        <p:spPr>
          <a:xfrm>
            <a:off x="6012160" y="5719266"/>
            <a:ext cx="2304256" cy="432048"/>
          </a:xfrm>
          <a:prstGeom prst="rect">
            <a:avLst/>
          </a:prstGeom>
          <a:solidFill>
            <a:schemeClr val="bg1"/>
          </a:solidFill>
          <a:ln>
            <a:solidFill>
              <a:srgbClr val="A41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39" name="ZoneTexte 38"/>
          <p:cNvSpPr txBox="1"/>
          <p:nvPr/>
        </p:nvSpPr>
        <p:spPr>
          <a:xfrm>
            <a:off x="6012160" y="5719266"/>
            <a:ext cx="2376264" cy="400110"/>
          </a:xfrm>
          <a:prstGeom prst="rect">
            <a:avLst/>
          </a:prstGeom>
          <a:noFill/>
        </p:spPr>
        <p:txBody>
          <a:bodyPr wrap="square" rtlCol="0">
            <a:spAutoFit/>
          </a:bodyPr>
          <a:lstStyle/>
          <a:p>
            <a:pPr algn="just"/>
            <a:r>
              <a:rPr lang="fr-FR" sz="2000" b="1" dirty="0">
                <a:latin typeface="Times New Roman" pitchFamily="18" charset="0"/>
                <a:cs typeface="Times New Roman" pitchFamily="18" charset="0"/>
              </a:rPr>
              <a:t>5  Work Packages </a:t>
            </a:r>
            <a:endParaRPr lang="fr-FR" sz="2000" dirty="0">
              <a:latin typeface="Times New Roman" pitchFamily="18" charset="0"/>
              <a:cs typeface="Times New Roman" pitchFamily="18" charset="0"/>
            </a:endParaRPr>
          </a:p>
        </p:txBody>
      </p:sp>
      <p:sp>
        <p:nvSpPr>
          <p:cNvPr id="3" name="Espace réservé du numéro de diapositive 2">
            <a:extLst>
              <a:ext uri="{FF2B5EF4-FFF2-40B4-BE49-F238E27FC236}">
                <a16:creationId xmlns:a16="http://schemas.microsoft.com/office/drawing/2014/main" id="{4200226F-A374-43D3-BEB3-5DAB86F779E0}"/>
              </a:ext>
            </a:extLst>
          </p:cNvPr>
          <p:cNvSpPr>
            <a:spLocks noGrp="1"/>
          </p:cNvSpPr>
          <p:nvPr>
            <p:ph type="sldNum" sz="quarter" idx="12"/>
          </p:nvPr>
        </p:nvSpPr>
        <p:spPr>
          <a:xfrm>
            <a:off x="6553200" y="5838304"/>
            <a:ext cx="2133600" cy="365125"/>
          </a:xfrm>
        </p:spPr>
        <p:txBody>
          <a:bodyPr/>
          <a:lstStyle/>
          <a:p>
            <a:fld id="{BB32EA61-9760-41C5-83AB-2C5B0A6F1671}" type="slidenum">
              <a:rPr lang="fr-FR" smtClean="0"/>
              <a:pPr/>
              <a:t>8</a:t>
            </a:fld>
            <a:endParaRPr lang="fr-FR" dirty="0"/>
          </a:p>
        </p:txBody>
      </p:sp>
      <p:graphicFrame>
        <p:nvGraphicFramePr>
          <p:cNvPr id="19" name="Espace réservé du contenu 23">
            <a:extLst>
              <a:ext uri="{FF2B5EF4-FFF2-40B4-BE49-F238E27FC236}">
                <a16:creationId xmlns:a16="http://schemas.microsoft.com/office/drawing/2014/main" id="{8DCDB1AD-2551-49AC-A4F3-234B931CB93B}"/>
              </a:ext>
            </a:extLst>
          </p:cNvPr>
          <p:cNvGraphicFramePr>
            <a:graphicFrameLocks/>
          </p:cNvGraphicFramePr>
          <p:nvPr>
            <p:extLst>
              <p:ext uri="{D42A27DB-BD31-4B8C-83A1-F6EECF244321}">
                <p14:modId xmlns:p14="http://schemas.microsoft.com/office/powerpoint/2010/main" val="2436321720"/>
              </p:ext>
            </p:extLst>
          </p:nvPr>
        </p:nvGraphicFramePr>
        <p:xfrm>
          <a:off x="17748" y="6388243"/>
          <a:ext cx="8964488" cy="360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Rectangle 20">
            <a:extLst>
              <a:ext uri="{FF2B5EF4-FFF2-40B4-BE49-F238E27FC236}">
                <a16:creationId xmlns:a16="http://schemas.microsoft.com/office/drawing/2014/main" id="{A25EE6AF-ADD9-4AC9-8105-4185BD9AC0AC}"/>
              </a:ext>
            </a:extLst>
          </p:cNvPr>
          <p:cNvSpPr/>
          <p:nvPr/>
        </p:nvSpPr>
        <p:spPr>
          <a:xfrm>
            <a:off x="2329077" y="1003262"/>
            <a:ext cx="4341830" cy="461665"/>
          </a:xfrm>
          <a:prstGeom prst="rect">
            <a:avLst/>
          </a:prstGeom>
        </p:spPr>
        <p:txBody>
          <a:bodyPr wrap="none">
            <a:spAutoFit/>
          </a:bodyPr>
          <a:lstStyle/>
          <a:p>
            <a:r>
              <a:rPr lang="en-US" sz="2400" b="1" dirty="0">
                <a:latin typeface="Times New Roman" pitchFamily="18" charset="0"/>
                <a:cs typeface="Times New Roman" pitchFamily="18" charset="0"/>
              </a:rPr>
              <a:t>Tunisian EURAXESS Network </a:t>
            </a:r>
            <a:endParaRPr lang="fr-FR" sz="2400" b="1" dirty="0"/>
          </a:p>
        </p:txBody>
      </p:sp>
      <p:pic>
        <p:nvPicPr>
          <p:cNvPr id="34"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44D8E35A-F133-455D-8525-D37AF693F9FF}"/>
              </a:ext>
            </a:extLst>
          </p:cNvPr>
          <p:cNvPicPr>
            <a:picLocks noChangeAspect="1" noChangeArrowheads="1"/>
          </p:cNvPicPr>
          <p:nvPr/>
        </p:nvPicPr>
        <p:blipFill rotWithShape="1">
          <a:blip r:embed="rId9" cstate="print"/>
          <a:srcRect b="18334"/>
          <a:stretch/>
        </p:blipFill>
        <p:spPr bwMode="auto">
          <a:xfrm>
            <a:off x="18331" y="60277"/>
            <a:ext cx="1711647" cy="794849"/>
          </a:xfrm>
          <a:prstGeom prst="rect">
            <a:avLst/>
          </a:prstGeom>
          <a:noFill/>
        </p:spPr>
      </p:pic>
      <p:pic>
        <p:nvPicPr>
          <p:cNvPr id="37" name="Picture 10" descr="About EGN - EGN">
            <a:extLst>
              <a:ext uri="{FF2B5EF4-FFF2-40B4-BE49-F238E27FC236}">
                <a16:creationId xmlns:a16="http://schemas.microsoft.com/office/drawing/2014/main" id="{4E92D42A-78D9-4FBA-9FD7-F89634B3B9BB}"/>
              </a:ext>
            </a:extLst>
          </p:cNvPr>
          <p:cNvPicPr>
            <a:picLocks noChangeAspect="1" noChangeArrowheads="1"/>
          </p:cNvPicPr>
          <p:nvPr/>
        </p:nvPicPr>
        <p:blipFill>
          <a:blip r:embed="rId10" cstate="print"/>
          <a:srcRect/>
          <a:stretch>
            <a:fillRect/>
          </a:stretch>
        </p:blipFill>
        <p:spPr bwMode="auto">
          <a:xfrm>
            <a:off x="7620000" y="247952"/>
            <a:ext cx="1236514" cy="342044"/>
          </a:xfrm>
          <a:prstGeom prst="rect">
            <a:avLst/>
          </a:prstGeom>
          <a:noFill/>
        </p:spPr>
      </p:pic>
      <p:pic>
        <p:nvPicPr>
          <p:cNvPr id="40" name="Image 39">
            <a:extLst>
              <a:ext uri="{FF2B5EF4-FFF2-40B4-BE49-F238E27FC236}">
                <a16:creationId xmlns:a16="http://schemas.microsoft.com/office/drawing/2014/main" id="{973448A9-3F40-425B-B793-9328F7B0ED4A}"/>
              </a:ext>
            </a:extLst>
          </p:cNvPr>
          <p:cNvPicPr>
            <a:picLocks noChangeAspect="1"/>
          </p:cNvPicPr>
          <p:nvPr/>
        </p:nvPicPr>
        <p:blipFill rotWithShape="1">
          <a:blip r:embed="rId11">
            <a:extLst>
              <a:ext uri="{28A0092B-C50C-407E-A947-70E740481C1C}">
                <a14:useLocalDpi xmlns:a14="http://schemas.microsoft.com/office/drawing/2010/main" val="0"/>
              </a:ext>
            </a:extLst>
          </a:blip>
          <a:srcRect l="23482" t="27826" r="20739" b="28740"/>
          <a:stretch/>
        </p:blipFill>
        <p:spPr>
          <a:xfrm>
            <a:off x="5208412" y="44221"/>
            <a:ext cx="1224136" cy="953210"/>
          </a:xfrm>
          <a:prstGeom prst="rect">
            <a:avLst/>
          </a:prstGeom>
        </p:spPr>
      </p:pic>
      <p:pic>
        <p:nvPicPr>
          <p:cNvPr id="41" name="Picture 8" descr="Peut être une image de texte qui dit ’Horizon Tunisia Europe’">
            <a:extLst>
              <a:ext uri="{FF2B5EF4-FFF2-40B4-BE49-F238E27FC236}">
                <a16:creationId xmlns:a16="http://schemas.microsoft.com/office/drawing/2014/main" id="{C1B3249A-8408-4ACF-80AE-92A95A6EB05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8170" b="24120"/>
          <a:stretch/>
        </p:blipFill>
        <p:spPr bwMode="auto">
          <a:xfrm>
            <a:off x="2374451" y="-7299"/>
            <a:ext cx="1466850" cy="846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59D47-DA4D-478C-8008-2D3EABBBBD11}"/>
              </a:ext>
            </a:extLst>
          </p:cNvPr>
          <p:cNvSpPr>
            <a:spLocks noGrp="1"/>
          </p:cNvSpPr>
          <p:nvPr>
            <p:ph type="title"/>
          </p:nvPr>
        </p:nvSpPr>
        <p:spPr>
          <a:xfrm>
            <a:off x="653898" y="410003"/>
            <a:ext cx="8104909" cy="964658"/>
          </a:xfrm>
        </p:spPr>
        <p:txBody>
          <a:bodyPr>
            <a:normAutofit fontScale="90000"/>
          </a:bodyPr>
          <a:lstStyle/>
          <a:p>
            <a:br>
              <a:rPr lang="fr-FR" dirty="0"/>
            </a:br>
            <a:endParaRPr lang="fr-FR" dirty="0"/>
          </a:p>
        </p:txBody>
      </p:sp>
      <p:sp>
        <p:nvSpPr>
          <p:cNvPr id="16" name="Rectangle : coins arrondis 15">
            <a:extLst>
              <a:ext uri="{FF2B5EF4-FFF2-40B4-BE49-F238E27FC236}">
                <a16:creationId xmlns:a16="http://schemas.microsoft.com/office/drawing/2014/main" id="{DE893602-9C4D-4E58-8D80-A937ECE93170}"/>
              </a:ext>
            </a:extLst>
          </p:cNvPr>
          <p:cNvSpPr/>
          <p:nvPr/>
        </p:nvSpPr>
        <p:spPr>
          <a:xfrm>
            <a:off x="272250" y="4916065"/>
            <a:ext cx="1347422" cy="486181"/>
          </a:xfrm>
          <a:prstGeom prst="roundRect">
            <a:avLst/>
          </a:prstGeom>
          <a:solidFill>
            <a:schemeClr val="tx2"/>
          </a:solidFill>
          <a:ln w="38100">
            <a:solidFill>
              <a:schemeClr val="tx2"/>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26" name="Connecteur droit 25">
            <a:extLst>
              <a:ext uri="{FF2B5EF4-FFF2-40B4-BE49-F238E27FC236}">
                <a16:creationId xmlns:a16="http://schemas.microsoft.com/office/drawing/2014/main" id="{81AFA764-C45C-43B0-8EFF-38702CEA3CD0}"/>
              </a:ext>
            </a:extLst>
          </p:cNvPr>
          <p:cNvCxnSpPr>
            <a:cxnSpLocks/>
          </p:cNvCxnSpPr>
          <p:nvPr/>
        </p:nvCxnSpPr>
        <p:spPr>
          <a:xfrm>
            <a:off x="971600" y="5447188"/>
            <a:ext cx="0" cy="243091"/>
          </a:xfrm>
          <a:prstGeom prst="line">
            <a:avLst/>
          </a:prstGeom>
          <a:ln w="38100">
            <a:solidFill>
              <a:schemeClr val="tx2"/>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3" name="Rectangle : coins arrondis 32">
            <a:extLst>
              <a:ext uri="{FF2B5EF4-FFF2-40B4-BE49-F238E27FC236}">
                <a16:creationId xmlns:a16="http://schemas.microsoft.com/office/drawing/2014/main" id="{12DEF5A5-D0D0-44C4-878A-38EF40F1D648}"/>
              </a:ext>
            </a:extLst>
          </p:cNvPr>
          <p:cNvSpPr/>
          <p:nvPr/>
        </p:nvSpPr>
        <p:spPr>
          <a:xfrm>
            <a:off x="1496386" y="4195985"/>
            <a:ext cx="1347422" cy="486181"/>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4" name="Connecteur droit 33">
            <a:extLst>
              <a:ext uri="{FF2B5EF4-FFF2-40B4-BE49-F238E27FC236}">
                <a16:creationId xmlns:a16="http://schemas.microsoft.com/office/drawing/2014/main" id="{22E49EFD-EC0D-4743-B4D8-CFAD597EADAC}"/>
              </a:ext>
            </a:extLst>
          </p:cNvPr>
          <p:cNvCxnSpPr>
            <a:cxnSpLocks/>
            <a:stCxn id="33" idx="2"/>
          </p:cNvCxnSpPr>
          <p:nvPr/>
        </p:nvCxnSpPr>
        <p:spPr>
          <a:xfrm flipH="1">
            <a:off x="2159732" y="4682166"/>
            <a:ext cx="10365" cy="288033"/>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5" name="Rectangle : coins arrondis 34">
            <a:extLst>
              <a:ext uri="{FF2B5EF4-FFF2-40B4-BE49-F238E27FC236}">
                <a16:creationId xmlns:a16="http://schemas.microsoft.com/office/drawing/2014/main" id="{CD7E98F0-A7F1-4AAC-A030-B2DEF4101099}"/>
              </a:ext>
            </a:extLst>
          </p:cNvPr>
          <p:cNvSpPr/>
          <p:nvPr/>
        </p:nvSpPr>
        <p:spPr>
          <a:xfrm>
            <a:off x="2792530" y="3475905"/>
            <a:ext cx="1347422" cy="486181"/>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6" name="Connecteur droit 35">
            <a:extLst>
              <a:ext uri="{FF2B5EF4-FFF2-40B4-BE49-F238E27FC236}">
                <a16:creationId xmlns:a16="http://schemas.microsoft.com/office/drawing/2014/main" id="{D14A14D7-B7D4-43C3-B7E8-3EBFD5C54CD9}"/>
              </a:ext>
            </a:extLst>
          </p:cNvPr>
          <p:cNvCxnSpPr>
            <a:cxnSpLocks/>
            <a:stCxn id="35" idx="2"/>
          </p:cNvCxnSpPr>
          <p:nvPr/>
        </p:nvCxnSpPr>
        <p:spPr>
          <a:xfrm flipH="1">
            <a:off x="3455876" y="3962086"/>
            <a:ext cx="10365" cy="288033"/>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7" name="Rectangle : coins arrondis 36">
            <a:extLst>
              <a:ext uri="{FF2B5EF4-FFF2-40B4-BE49-F238E27FC236}">
                <a16:creationId xmlns:a16="http://schemas.microsoft.com/office/drawing/2014/main" id="{C0133A3A-57BA-4D6A-90EA-E2D9D831D070}"/>
              </a:ext>
            </a:extLst>
          </p:cNvPr>
          <p:cNvSpPr/>
          <p:nvPr/>
        </p:nvSpPr>
        <p:spPr>
          <a:xfrm>
            <a:off x="3944658" y="2683817"/>
            <a:ext cx="1347422" cy="486181"/>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38" name="Connecteur droit 37">
            <a:extLst>
              <a:ext uri="{FF2B5EF4-FFF2-40B4-BE49-F238E27FC236}">
                <a16:creationId xmlns:a16="http://schemas.microsoft.com/office/drawing/2014/main" id="{CC2BC688-BAAF-469A-97B0-296257573B0B}"/>
              </a:ext>
            </a:extLst>
          </p:cNvPr>
          <p:cNvCxnSpPr>
            <a:cxnSpLocks/>
            <a:stCxn id="37" idx="2"/>
          </p:cNvCxnSpPr>
          <p:nvPr/>
        </p:nvCxnSpPr>
        <p:spPr>
          <a:xfrm flipH="1">
            <a:off x="4608004" y="3169998"/>
            <a:ext cx="10365" cy="288033"/>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9" name="Rectangle : coins arrondis 38">
            <a:extLst>
              <a:ext uri="{FF2B5EF4-FFF2-40B4-BE49-F238E27FC236}">
                <a16:creationId xmlns:a16="http://schemas.microsoft.com/office/drawing/2014/main" id="{3B049E62-7751-4446-BBDC-A6548885C959}"/>
              </a:ext>
            </a:extLst>
          </p:cNvPr>
          <p:cNvSpPr/>
          <p:nvPr/>
        </p:nvSpPr>
        <p:spPr>
          <a:xfrm>
            <a:off x="5240802" y="2035745"/>
            <a:ext cx="1347422" cy="486181"/>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40" name="Connecteur droit 39">
            <a:extLst>
              <a:ext uri="{FF2B5EF4-FFF2-40B4-BE49-F238E27FC236}">
                <a16:creationId xmlns:a16="http://schemas.microsoft.com/office/drawing/2014/main" id="{B3857560-11D2-4848-A3DF-9710877EF4B0}"/>
              </a:ext>
            </a:extLst>
          </p:cNvPr>
          <p:cNvCxnSpPr>
            <a:cxnSpLocks/>
            <a:stCxn id="39" idx="2"/>
          </p:cNvCxnSpPr>
          <p:nvPr/>
        </p:nvCxnSpPr>
        <p:spPr>
          <a:xfrm flipH="1">
            <a:off x="5904148" y="2521926"/>
            <a:ext cx="10365" cy="288033"/>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41" name="Rectangle : coins arrondis 40">
            <a:extLst>
              <a:ext uri="{FF2B5EF4-FFF2-40B4-BE49-F238E27FC236}">
                <a16:creationId xmlns:a16="http://schemas.microsoft.com/office/drawing/2014/main" id="{919283A4-9508-480E-9958-F90952897FBE}"/>
              </a:ext>
            </a:extLst>
          </p:cNvPr>
          <p:cNvSpPr/>
          <p:nvPr/>
        </p:nvSpPr>
        <p:spPr>
          <a:xfrm>
            <a:off x="6320922" y="1315665"/>
            <a:ext cx="1347422" cy="486181"/>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42" name="Connecteur droit 41">
            <a:extLst>
              <a:ext uri="{FF2B5EF4-FFF2-40B4-BE49-F238E27FC236}">
                <a16:creationId xmlns:a16="http://schemas.microsoft.com/office/drawing/2014/main" id="{D4678DEB-5C6C-4DB0-BECF-1055D37CBFF5}"/>
              </a:ext>
            </a:extLst>
          </p:cNvPr>
          <p:cNvCxnSpPr>
            <a:cxnSpLocks/>
            <a:stCxn id="41" idx="2"/>
          </p:cNvCxnSpPr>
          <p:nvPr/>
        </p:nvCxnSpPr>
        <p:spPr>
          <a:xfrm flipH="1">
            <a:off x="6984269" y="1801846"/>
            <a:ext cx="10364" cy="288033"/>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7" name="Rectangle : coins arrondis 16">
            <a:extLst>
              <a:ext uri="{FF2B5EF4-FFF2-40B4-BE49-F238E27FC236}">
                <a16:creationId xmlns:a16="http://schemas.microsoft.com/office/drawing/2014/main" id="{1C454C44-865E-4274-9573-70E020DB31AC}"/>
              </a:ext>
            </a:extLst>
          </p:cNvPr>
          <p:cNvSpPr/>
          <p:nvPr/>
        </p:nvSpPr>
        <p:spPr>
          <a:xfrm>
            <a:off x="7617066" y="667593"/>
            <a:ext cx="1347422" cy="486181"/>
          </a:xfrm>
          <a:prstGeom prst="roundRect">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cxnSp>
        <p:nvCxnSpPr>
          <p:cNvPr id="18" name="Connecteur droit 17">
            <a:extLst>
              <a:ext uri="{FF2B5EF4-FFF2-40B4-BE49-F238E27FC236}">
                <a16:creationId xmlns:a16="http://schemas.microsoft.com/office/drawing/2014/main" id="{B78E46E2-1914-4E4C-B287-DCBD6A799FFA}"/>
              </a:ext>
            </a:extLst>
          </p:cNvPr>
          <p:cNvCxnSpPr>
            <a:cxnSpLocks/>
            <a:stCxn id="17" idx="2"/>
          </p:cNvCxnSpPr>
          <p:nvPr/>
        </p:nvCxnSpPr>
        <p:spPr>
          <a:xfrm flipH="1">
            <a:off x="8280412" y="1153774"/>
            <a:ext cx="10365" cy="288033"/>
          </a:xfrm>
          <a:prstGeom prst="line">
            <a:avLst/>
          </a:prstGeom>
          <a:ln w="127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BC909AA-FBE4-450B-8821-166E1E675505}"/>
              </a:ext>
            </a:extLst>
          </p:cNvPr>
          <p:cNvSpPr txBox="1"/>
          <p:nvPr/>
        </p:nvSpPr>
        <p:spPr>
          <a:xfrm>
            <a:off x="414084" y="4797152"/>
            <a:ext cx="1034046" cy="650036"/>
          </a:xfrm>
          <a:prstGeom prst="rect">
            <a:avLst/>
          </a:prstGeom>
          <a:noFill/>
        </p:spPr>
        <p:txBody>
          <a:bodyPr wrap="square" rtlCol="0">
            <a:spAutoFit/>
          </a:bodyPr>
          <a:lstStyle/>
          <a:p>
            <a:pPr algn="ctr"/>
            <a:r>
              <a:rPr lang="fr-FR" b="1" i="1" dirty="0" err="1">
                <a:solidFill>
                  <a:schemeClr val="bg1"/>
                </a:solidFill>
                <a:latin typeface="Times New Roman" panose="02020603050405020304" pitchFamily="18" charset="0"/>
                <a:cs typeface="Times New Roman" panose="02020603050405020304" pitchFamily="18" charset="0"/>
              </a:rPr>
              <a:t>January</a:t>
            </a:r>
            <a:r>
              <a:rPr lang="fr-FR" b="1" i="1" dirty="0">
                <a:solidFill>
                  <a:schemeClr val="bg1"/>
                </a:solidFill>
                <a:latin typeface="Times New Roman" panose="02020603050405020304" pitchFamily="18" charset="0"/>
                <a:cs typeface="Times New Roman" panose="02020603050405020304" pitchFamily="18" charset="0"/>
              </a:rPr>
              <a:t> 2020</a:t>
            </a:r>
          </a:p>
        </p:txBody>
      </p:sp>
      <p:sp>
        <p:nvSpPr>
          <p:cNvPr id="4" name="ZoneTexte 3">
            <a:extLst>
              <a:ext uri="{FF2B5EF4-FFF2-40B4-BE49-F238E27FC236}">
                <a16:creationId xmlns:a16="http://schemas.microsoft.com/office/drawing/2014/main" id="{094974E8-077C-434D-9367-D93E0EDF5184}"/>
              </a:ext>
            </a:extLst>
          </p:cNvPr>
          <p:cNvSpPr txBox="1"/>
          <p:nvPr/>
        </p:nvSpPr>
        <p:spPr>
          <a:xfrm>
            <a:off x="1710122" y="5099859"/>
            <a:ext cx="1198654" cy="830997"/>
          </a:xfrm>
          <a:prstGeom prst="rect">
            <a:avLst/>
          </a:prstGeom>
          <a:noFill/>
        </p:spPr>
        <p:txBody>
          <a:bodyPr wrap="square" rtlCol="0">
            <a:spAutoFit/>
          </a:bodyPr>
          <a:lstStyle/>
          <a:p>
            <a:r>
              <a:rPr lang="fr-FR" sz="1200" dirty="0">
                <a:solidFill>
                  <a:schemeClr val="bg1">
                    <a:lumMod val="85000"/>
                  </a:schemeClr>
                </a:solidFill>
              </a:rPr>
              <a:t>Open of H2020-IBA-SwafS-EURAXESS-TN-2020 Call </a:t>
            </a:r>
          </a:p>
        </p:txBody>
      </p:sp>
      <p:sp>
        <p:nvSpPr>
          <p:cNvPr id="20" name="ZoneTexte 19">
            <a:extLst>
              <a:ext uri="{FF2B5EF4-FFF2-40B4-BE49-F238E27FC236}">
                <a16:creationId xmlns:a16="http://schemas.microsoft.com/office/drawing/2014/main" id="{B69E99C7-FFC5-4A83-8B2E-2A434C72785B}"/>
              </a:ext>
            </a:extLst>
          </p:cNvPr>
          <p:cNvSpPr txBox="1"/>
          <p:nvPr/>
        </p:nvSpPr>
        <p:spPr>
          <a:xfrm>
            <a:off x="1636036" y="4235344"/>
            <a:ext cx="1063755" cy="292388"/>
          </a:xfrm>
          <a:prstGeom prst="rect">
            <a:avLst/>
          </a:prstGeom>
          <a:noFill/>
        </p:spPr>
        <p:txBody>
          <a:bodyPr wrap="square" rtlCol="0">
            <a:spAutoFit/>
          </a:bodyPr>
          <a:lstStyle/>
          <a:p>
            <a:pPr algn="ctr"/>
            <a:r>
              <a:rPr lang="fr-FR" sz="1300" b="1" i="1" dirty="0">
                <a:solidFill>
                  <a:schemeClr val="bg1">
                    <a:lumMod val="85000"/>
                  </a:schemeClr>
                </a:solidFill>
                <a:latin typeface="Times New Roman" panose="02020603050405020304" pitchFamily="18" charset="0"/>
                <a:cs typeface="Times New Roman" panose="02020603050405020304" pitchFamily="18" charset="0"/>
              </a:rPr>
              <a:t>May 2020</a:t>
            </a:r>
          </a:p>
        </p:txBody>
      </p:sp>
      <p:sp>
        <p:nvSpPr>
          <p:cNvPr id="21" name="ZoneTexte 20">
            <a:extLst>
              <a:ext uri="{FF2B5EF4-FFF2-40B4-BE49-F238E27FC236}">
                <a16:creationId xmlns:a16="http://schemas.microsoft.com/office/drawing/2014/main" id="{22CBB106-C57D-4F7B-86D5-371EAE57FBB2}"/>
              </a:ext>
            </a:extLst>
          </p:cNvPr>
          <p:cNvSpPr txBox="1"/>
          <p:nvPr/>
        </p:nvSpPr>
        <p:spPr>
          <a:xfrm>
            <a:off x="2932180" y="3546480"/>
            <a:ext cx="1063755"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October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22" name="ZoneTexte 21">
            <a:extLst>
              <a:ext uri="{FF2B5EF4-FFF2-40B4-BE49-F238E27FC236}">
                <a16:creationId xmlns:a16="http://schemas.microsoft.com/office/drawing/2014/main" id="{E8F54E51-4143-493F-B75B-05F117E879D1}"/>
              </a:ext>
            </a:extLst>
          </p:cNvPr>
          <p:cNvSpPr txBox="1"/>
          <p:nvPr/>
        </p:nvSpPr>
        <p:spPr>
          <a:xfrm>
            <a:off x="4084308" y="2754392"/>
            <a:ext cx="1063755"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December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2020</a:t>
            </a:r>
          </a:p>
        </p:txBody>
      </p:sp>
      <p:sp>
        <p:nvSpPr>
          <p:cNvPr id="23" name="ZoneTexte 22">
            <a:extLst>
              <a:ext uri="{FF2B5EF4-FFF2-40B4-BE49-F238E27FC236}">
                <a16:creationId xmlns:a16="http://schemas.microsoft.com/office/drawing/2014/main" id="{66694EE9-1E17-4F50-AEC3-38C13E23D04B}"/>
              </a:ext>
            </a:extLst>
          </p:cNvPr>
          <p:cNvSpPr txBox="1"/>
          <p:nvPr/>
        </p:nvSpPr>
        <p:spPr>
          <a:xfrm>
            <a:off x="5344640" y="2116627"/>
            <a:ext cx="1063755" cy="292388"/>
          </a:xfrm>
          <a:prstGeom prst="rect">
            <a:avLst/>
          </a:prstGeom>
          <a:solidFill>
            <a:schemeClr val="bg1">
              <a:lumMod val="95000"/>
            </a:schemeClr>
          </a:solidFill>
        </p:spPr>
        <p:txBody>
          <a:bodyPr wrap="square" rtlCol="0">
            <a:spAutoFit/>
          </a:bodyPr>
          <a:lstStyle/>
          <a:p>
            <a:pPr algn="ctr"/>
            <a:r>
              <a:rPr lang="fr-FR" sz="1300" b="1" i="1" dirty="0">
                <a:solidFill>
                  <a:schemeClr val="bg1">
                    <a:lumMod val="85000"/>
                  </a:schemeClr>
                </a:solidFill>
                <a:latin typeface="Times New Roman" panose="02020603050405020304" pitchFamily="18" charset="0"/>
                <a:cs typeface="Times New Roman" panose="02020603050405020304" pitchFamily="18" charset="0"/>
              </a:rPr>
              <a:t>April 2021</a:t>
            </a:r>
          </a:p>
        </p:txBody>
      </p:sp>
      <p:sp>
        <p:nvSpPr>
          <p:cNvPr id="24" name="ZoneTexte 23">
            <a:extLst>
              <a:ext uri="{FF2B5EF4-FFF2-40B4-BE49-F238E27FC236}">
                <a16:creationId xmlns:a16="http://schemas.microsoft.com/office/drawing/2014/main" id="{662A7826-B035-445C-B11A-B67DC25F24FE}"/>
              </a:ext>
            </a:extLst>
          </p:cNvPr>
          <p:cNvSpPr txBox="1"/>
          <p:nvPr/>
        </p:nvSpPr>
        <p:spPr>
          <a:xfrm>
            <a:off x="6460572" y="1408015"/>
            <a:ext cx="1063755" cy="292388"/>
          </a:xfrm>
          <a:prstGeom prst="rect">
            <a:avLst/>
          </a:prstGeom>
          <a:noFill/>
        </p:spPr>
        <p:txBody>
          <a:bodyPr wrap="square" rtlCol="0">
            <a:spAutoFit/>
          </a:bodyPr>
          <a:lstStyle/>
          <a:p>
            <a:pPr algn="ctr"/>
            <a:r>
              <a:rPr lang="fr-FR" sz="1300" b="1" i="1" dirty="0">
                <a:solidFill>
                  <a:schemeClr val="bg1">
                    <a:lumMod val="85000"/>
                  </a:schemeClr>
                </a:solidFill>
                <a:latin typeface="Times New Roman" panose="02020603050405020304" pitchFamily="18" charset="0"/>
                <a:cs typeface="Times New Roman" panose="02020603050405020304" pitchFamily="18" charset="0"/>
              </a:rPr>
              <a:t>June 2021</a:t>
            </a:r>
          </a:p>
        </p:txBody>
      </p:sp>
      <p:sp>
        <p:nvSpPr>
          <p:cNvPr id="25" name="ZoneTexte 24">
            <a:extLst>
              <a:ext uri="{FF2B5EF4-FFF2-40B4-BE49-F238E27FC236}">
                <a16:creationId xmlns:a16="http://schemas.microsoft.com/office/drawing/2014/main" id="{5506D66E-CFDB-4917-A6F9-39501FF06B42}"/>
              </a:ext>
            </a:extLst>
          </p:cNvPr>
          <p:cNvSpPr txBox="1"/>
          <p:nvPr/>
        </p:nvSpPr>
        <p:spPr>
          <a:xfrm>
            <a:off x="7756716" y="738168"/>
            <a:ext cx="1063755" cy="492443"/>
          </a:xfrm>
          <a:prstGeom prst="rect">
            <a:avLst/>
          </a:prstGeom>
          <a:noFill/>
        </p:spPr>
        <p:txBody>
          <a:bodyPr wrap="square" rtlCol="0">
            <a:spAutoFit/>
          </a:bodyPr>
          <a:lstStyle/>
          <a:p>
            <a:pPr algn="ctr"/>
            <a:r>
              <a:rPr lang="fr-FR" sz="1300" b="1" i="1" dirty="0" err="1">
                <a:solidFill>
                  <a:schemeClr val="bg1">
                    <a:lumMod val="85000"/>
                  </a:schemeClr>
                </a:solidFill>
                <a:latin typeface="Times New Roman" panose="02020603050405020304" pitchFamily="18" charset="0"/>
                <a:cs typeface="Times New Roman" panose="02020603050405020304" pitchFamily="18" charset="0"/>
              </a:rPr>
              <a:t>November</a:t>
            </a:r>
            <a:r>
              <a:rPr lang="fr-FR" sz="1300" b="1" i="1" dirty="0">
                <a:solidFill>
                  <a:schemeClr val="bg1">
                    <a:lumMod val="85000"/>
                  </a:schemeClr>
                </a:solidFill>
                <a:latin typeface="Times New Roman" panose="02020603050405020304" pitchFamily="18" charset="0"/>
                <a:cs typeface="Times New Roman" panose="02020603050405020304" pitchFamily="18" charset="0"/>
              </a:rPr>
              <a:t> 2021</a:t>
            </a:r>
          </a:p>
        </p:txBody>
      </p:sp>
      <p:sp>
        <p:nvSpPr>
          <p:cNvPr id="27" name="ZoneTexte 26">
            <a:extLst>
              <a:ext uri="{FF2B5EF4-FFF2-40B4-BE49-F238E27FC236}">
                <a16:creationId xmlns:a16="http://schemas.microsoft.com/office/drawing/2014/main" id="{B170439F-2E27-4DC7-A195-D8BA562236AC}"/>
              </a:ext>
            </a:extLst>
          </p:cNvPr>
          <p:cNvSpPr txBox="1"/>
          <p:nvPr/>
        </p:nvSpPr>
        <p:spPr>
          <a:xfrm>
            <a:off x="68824" y="5754029"/>
            <a:ext cx="2101273" cy="707886"/>
          </a:xfrm>
          <a:prstGeom prst="rect">
            <a:avLst/>
          </a:prstGeom>
          <a:noFill/>
        </p:spPr>
        <p:txBody>
          <a:bodyPr wrap="square" rtlCol="0">
            <a:spAutoFit/>
          </a:bodyPr>
          <a:lstStyle/>
          <a:p>
            <a:r>
              <a:rPr lang="fr-FR" sz="2000" dirty="0"/>
              <a:t>1st official contact </a:t>
            </a:r>
            <a:r>
              <a:rPr lang="fr-FR" sz="2000" dirty="0" err="1"/>
              <a:t>with</a:t>
            </a:r>
            <a:r>
              <a:rPr lang="fr-FR" sz="2000" dirty="0"/>
              <a:t> the EC </a:t>
            </a:r>
          </a:p>
        </p:txBody>
      </p:sp>
      <p:sp>
        <p:nvSpPr>
          <p:cNvPr id="28" name="ZoneTexte 27">
            <a:extLst>
              <a:ext uri="{FF2B5EF4-FFF2-40B4-BE49-F238E27FC236}">
                <a16:creationId xmlns:a16="http://schemas.microsoft.com/office/drawing/2014/main" id="{BA85FF6E-59A0-4B18-AD77-2F28A2E9DD4F}"/>
              </a:ext>
            </a:extLst>
          </p:cNvPr>
          <p:cNvSpPr txBox="1"/>
          <p:nvPr/>
        </p:nvSpPr>
        <p:spPr>
          <a:xfrm>
            <a:off x="3013306" y="4461213"/>
            <a:ext cx="1198654" cy="1200329"/>
          </a:xfrm>
          <a:prstGeom prst="rect">
            <a:avLst/>
          </a:prstGeom>
          <a:noFill/>
        </p:spPr>
        <p:txBody>
          <a:bodyPr wrap="square" rtlCol="0">
            <a:spAutoFit/>
          </a:bodyPr>
          <a:lstStyle/>
          <a:p>
            <a:r>
              <a:rPr lang="fr-FR" sz="1200" dirty="0" err="1">
                <a:solidFill>
                  <a:schemeClr val="bg1">
                    <a:lumMod val="85000"/>
                  </a:schemeClr>
                </a:solidFill>
              </a:rPr>
              <a:t>Submission</a:t>
            </a:r>
            <a:r>
              <a:rPr lang="fr-FR" sz="1200" dirty="0">
                <a:solidFill>
                  <a:schemeClr val="bg1">
                    <a:lumMod val="85000"/>
                  </a:schemeClr>
                </a:solidFill>
              </a:rPr>
              <a:t> of the </a:t>
            </a:r>
            <a:r>
              <a:rPr lang="fr-FR" sz="1200" dirty="0" err="1">
                <a:solidFill>
                  <a:schemeClr val="bg1">
                    <a:lumMod val="85000"/>
                  </a:schemeClr>
                </a:solidFill>
              </a:rPr>
              <a:t>proposal</a:t>
            </a:r>
            <a:r>
              <a:rPr lang="fr-FR" sz="1200" dirty="0">
                <a:solidFill>
                  <a:schemeClr val="bg1">
                    <a:lumMod val="85000"/>
                  </a:schemeClr>
                </a:solidFill>
              </a:rPr>
              <a:t> of  the </a:t>
            </a:r>
            <a:r>
              <a:rPr lang="fr-FR" sz="1200" dirty="0" err="1">
                <a:solidFill>
                  <a:schemeClr val="bg1">
                    <a:lumMod val="85000"/>
                  </a:schemeClr>
                </a:solidFill>
              </a:rPr>
              <a:t>Tunisian</a:t>
            </a:r>
            <a:r>
              <a:rPr lang="fr-FR" sz="1200" dirty="0">
                <a:solidFill>
                  <a:schemeClr val="bg1">
                    <a:lumMod val="85000"/>
                  </a:schemeClr>
                </a:solidFill>
              </a:rPr>
              <a:t> EURAXESS Network – TEN Project</a:t>
            </a:r>
          </a:p>
        </p:txBody>
      </p:sp>
      <p:sp>
        <p:nvSpPr>
          <p:cNvPr id="29" name="ZoneTexte 28">
            <a:extLst>
              <a:ext uri="{FF2B5EF4-FFF2-40B4-BE49-F238E27FC236}">
                <a16:creationId xmlns:a16="http://schemas.microsoft.com/office/drawing/2014/main" id="{7842934A-0D29-42A1-A745-A9EF2211C0BC}"/>
              </a:ext>
            </a:extLst>
          </p:cNvPr>
          <p:cNvSpPr txBox="1"/>
          <p:nvPr/>
        </p:nvSpPr>
        <p:spPr>
          <a:xfrm>
            <a:off x="4158393" y="3642049"/>
            <a:ext cx="1198654" cy="1200329"/>
          </a:xfrm>
          <a:prstGeom prst="rect">
            <a:avLst/>
          </a:prstGeom>
          <a:noFill/>
        </p:spPr>
        <p:txBody>
          <a:bodyPr wrap="square" rtlCol="0">
            <a:spAutoFit/>
          </a:bodyPr>
          <a:lstStyle/>
          <a:p>
            <a:r>
              <a:rPr lang="fr-FR" sz="1200" dirty="0">
                <a:solidFill>
                  <a:schemeClr val="bg1">
                    <a:lumMod val="85000"/>
                  </a:schemeClr>
                </a:solidFill>
              </a:rPr>
              <a:t>Evaluation of the </a:t>
            </a:r>
            <a:r>
              <a:rPr lang="fr-FR" sz="1200" dirty="0" err="1">
                <a:solidFill>
                  <a:schemeClr val="bg1">
                    <a:lumMod val="85000"/>
                  </a:schemeClr>
                </a:solidFill>
              </a:rPr>
              <a:t>proposal</a:t>
            </a:r>
            <a:r>
              <a:rPr lang="fr-FR" sz="1200" dirty="0">
                <a:solidFill>
                  <a:schemeClr val="bg1">
                    <a:lumMod val="85000"/>
                  </a:schemeClr>
                </a:solidFill>
              </a:rPr>
              <a:t> by the EC + </a:t>
            </a:r>
            <a:r>
              <a:rPr lang="fr-FR" sz="1200" dirty="0" err="1">
                <a:solidFill>
                  <a:schemeClr val="bg1">
                    <a:lumMod val="85000"/>
                  </a:schemeClr>
                </a:solidFill>
              </a:rPr>
              <a:t>recieving</a:t>
            </a:r>
            <a:r>
              <a:rPr lang="fr-FR" sz="1200" dirty="0">
                <a:solidFill>
                  <a:schemeClr val="bg1">
                    <a:lumMod val="85000"/>
                  </a:schemeClr>
                </a:solidFill>
              </a:rPr>
              <a:t> the acceptance note </a:t>
            </a:r>
          </a:p>
        </p:txBody>
      </p:sp>
      <p:sp>
        <p:nvSpPr>
          <p:cNvPr id="30" name="ZoneTexte 29">
            <a:extLst>
              <a:ext uri="{FF2B5EF4-FFF2-40B4-BE49-F238E27FC236}">
                <a16:creationId xmlns:a16="http://schemas.microsoft.com/office/drawing/2014/main" id="{D2BBD2D6-61FB-4E1D-BE78-5FF1049B118C}"/>
              </a:ext>
            </a:extLst>
          </p:cNvPr>
          <p:cNvSpPr txBox="1"/>
          <p:nvPr/>
        </p:nvSpPr>
        <p:spPr>
          <a:xfrm>
            <a:off x="5533586" y="2910806"/>
            <a:ext cx="1198654" cy="646331"/>
          </a:xfrm>
          <a:prstGeom prst="rect">
            <a:avLst/>
          </a:prstGeom>
          <a:noFill/>
        </p:spPr>
        <p:txBody>
          <a:bodyPr wrap="square" rtlCol="0">
            <a:spAutoFit/>
          </a:bodyPr>
          <a:lstStyle/>
          <a:p>
            <a:r>
              <a:rPr lang="fr-FR" sz="1200" dirty="0">
                <a:solidFill>
                  <a:schemeClr val="bg1">
                    <a:lumMod val="85000"/>
                  </a:schemeClr>
                </a:solidFill>
              </a:rPr>
              <a:t>Signature of the Grant Agreement </a:t>
            </a:r>
          </a:p>
        </p:txBody>
      </p:sp>
      <p:sp>
        <p:nvSpPr>
          <p:cNvPr id="31" name="ZoneTexte 30">
            <a:extLst>
              <a:ext uri="{FF2B5EF4-FFF2-40B4-BE49-F238E27FC236}">
                <a16:creationId xmlns:a16="http://schemas.microsoft.com/office/drawing/2014/main" id="{71F995F5-7408-4753-A610-1A182E29CF93}"/>
              </a:ext>
            </a:extLst>
          </p:cNvPr>
          <p:cNvSpPr txBox="1"/>
          <p:nvPr/>
        </p:nvSpPr>
        <p:spPr>
          <a:xfrm>
            <a:off x="6685714" y="2192467"/>
            <a:ext cx="1198654" cy="646331"/>
          </a:xfrm>
          <a:prstGeom prst="rect">
            <a:avLst/>
          </a:prstGeom>
          <a:noFill/>
        </p:spPr>
        <p:txBody>
          <a:bodyPr wrap="square" rtlCol="0">
            <a:spAutoFit/>
          </a:bodyPr>
          <a:lstStyle/>
          <a:p>
            <a:r>
              <a:rPr lang="fr-FR" sz="1200" dirty="0" err="1">
                <a:solidFill>
                  <a:schemeClr val="bg1">
                    <a:lumMod val="85000"/>
                  </a:schemeClr>
                </a:solidFill>
              </a:rPr>
              <a:t>Internal</a:t>
            </a:r>
            <a:r>
              <a:rPr lang="fr-FR" sz="1200" dirty="0">
                <a:solidFill>
                  <a:schemeClr val="bg1">
                    <a:lumMod val="85000"/>
                  </a:schemeClr>
                </a:solidFill>
              </a:rPr>
              <a:t> kick-off meeting + start of the </a:t>
            </a:r>
            <a:r>
              <a:rPr lang="fr-FR" sz="1200" dirty="0" err="1">
                <a:solidFill>
                  <a:schemeClr val="bg1">
                    <a:lumMod val="85000"/>
                  </a:schemeClr>
                </a:solidFill>
              </a:rPr>
              <a:t>activities</a:t>
            </a:r>
            <a:r>
              <a:rPr lang="fr-FR" sz="1200" dirty="0">
                <a:solidFill>
                  <a:schemeClr val="bg1">
                    <a:lumMod val="85000"/>
                  </a:schemeClr>
                </a:solidFill>
              </a:rPr>
              <a:t> </a:t>
            </a:r>
          </a:p>
        </p:txBody>
      </p:sp>
      <p:sp>
        <p:nvSpPr>
          <p:cNvPr id="32" name="ZoneTexte 31">
            <a:extLst>
              <a:ext uri="{FF2B5EF4-FFF2-40B4-BE49-F238E27FC236}">
                <a16:creationId xmlns:a16="http://schemas.microsoft.com/office/drawing/2014/main" id="{DBB1E647-D4AF-4BF5-8984-CC345E66CF5B}"/>
              </a:ext>
            </a:extLst>
          </p:cNvPr>
          <p:cNvSpPr txBox="1"/>
          <p:nvPr/>
        </p:nvSpPr>
        <p:spPr>
          <a:xfrm>
            <a:off x="7765834" y="1485027"/>
            <a:ext cx="1198654" cy="276999"/>
          </a:xfrm>
          <a:prstGeom prst="rect">
            <a:avLst/>
          </a:prstGeom>
          <a:noFill/>
        </p:spPr>
        <p:txBody>
          <a:bodyPr wrap="square" rtlCol="0">
            <a:spAutoFit/>
          </a:bodyPr>
          <a:lstStyle/>
          <a:p>
            <a:r>
              <a:rPr lang="fr-FR" sz="1200" dirty="0">
                <a:solidFill>
                  <a:schemeClr val="bg1">
                    <a:lumMod val="85000"/>
                  </a:schemeClr>
                </a:solidFill>
              </a:rPr>
              <a:t>Kick-off Event  </a:t>
            </a:r>
          </a:p>
        </p:txBody>
      </p:sp>
      <p:sp>
        <p:nvSpPr>
          <p:cNvPr id="5" name="Espace réservé du numéro de diapositive 4">
            <a:extLst>
              <a:ext uri="{FF2B5EF4-FFF2-40B4-BE49-F238E27FC236}">
                <a16:creationId xmlns:a16="http://schemas.microsoft.com/office/drawing/2014/main" id="{1830A677-84F4-44C1-91FD-800007A81153}"/>
              </a:ext>
            </a:extLst>
          </p:cNvPr>
          <p:cNvSpPr>
            <a:spLocks noGrp="1"/>
          </p:cNvSpPr>
          <p:nvPr>
            <p:ph type="sldNum" sz="quarter" idx="12"/>
          </p:nvPr>
        </p:nvSpPr>
        <p:spPr>
          <a:xfrm>
            <a:off x="6657534" y="5866287"/>
            <a:ext cx="2101273" cy="308155"/>
          </a:xfrm>
        </p:spPr>
        <p:txBody>
          <a:bodyPr/>
          <a:lstStyle/>
          <a:p>
            <a:fld id="{BB32EA61-9760-41C5-83AB-2C5B0A6F1671}" type="slidenum">
              <a:rPr lang="fr-FR" smtClean="0"/>
              <a:pPr/>
              <a:t>9</a:t>
            </a:fld>
            <a:endParaRPr lang="fr-FR"/>
          </a:p>
        </p:txBody>
      </p:sp>
      <p:graphicFrame>
        <p:nvGraphicFramePr>
          <p:cNvPr id="50" name="Espace réservé du contenu 23">
            <a:extLst>
              <a:ext uri="{FF2B5EF4-FFF2-40B4-BE49-F238E27FC236}">
                <a16:creationId xmlns:a16="http://schemas.microsoft.com/office/drawing/2014/main" id="{7C3B1C78-C7A8-418B-BF74-9557CE18AC33}"/>
              </a:ext>
            </a:extLst>
          </p:cNvPr>
          <p:cNvGraphicFramePr>
            <a:graphicFrameLocks/>
          </p:cNvGraphicFramePr>
          <p:nvPr>
            <p:extLst>
              <p:ext uri="{D42A27DB-BD31-4B8C-83A1-F6EECF244321}">
                <p14:modId xmlns:p14="http://schemas.microsoft.com/office/powerpoint/2010/main" val="4081831064"/>
              </p:ext>
            </p:extLst>
          </p:nvPr>
        </p:nvGraphicFramePr>
        <p:xfrm>
          <a:off x="0" y="6525344"/>
          <a:ext cx="896448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5" name="Picture 4" descr="https://lh6.googleusercontent.com/b2AQ7AFO0dhZzsBKK9Ge2SkbIrmU-ioFY_jRJD47IMf_HQMPNkH4_B4L9El_bNikpnJ8OgPVFRS09rwM5ck1eCzSbiBVlo0jPQ1um-8XG8ctdyDfiTtq5F7PkA3smRRVlXMcc-Q">
            <a:extLst>
              <a:ext uri="{FF2B5EF4-FFF2-40B4-BE49-F238E27FC236}">
                <a16:creationId xmlns:a16="http://schemas.microsoft.com/office/drawing/2014/main" id="{9FC3B455-0B25-482B-9645-9DE2642C42B2}"/>
              </a:ext>
            </a:extLst>
          </p:cNvPr>
          <p:cNvPicPr>
            <a:picLocks noChangeAspect="1" noChangeArrowheads="1"/>
          </p:cNvPicPr>
          <p:nvPr/>
        </p:nvPicPr>
        <p:blipFill rotWithShape="1">
          <a:blip r:embed="rId8" cstate="print"/>
          <a:srcRect b="18334"/>
          <a:stretch/>
        </p:blipFill>
        <p:spPr bwMode="auto">
          <a:xfrm>
            <a:off x="18331" y="60277"/>
            <a:ext cx="1711647" cy="794849"/>
          </a:xfrm>
          <a:prstGeom prst="rect">
            <a:avLst/>
          </a:prstGeom>
          <a:noFill/>
        </p:spPr>
      </p:pic>
      <p:pic>
        <p:nvPicPr>
          <p:cNvPr id="56" name="Picture 10" descr="About EGN - EGN">
            <a:extLst>
              <a:ext uri="{FF2B5EF4-FFF2-40B4-BE49-F238E27FC236}">
                <a16:creationId xmlns:a16="http://schemas.microsoft.com/office/drawing/2014/main" id="{F5BDE99E-6622-4DBE-BBA2-E3F18D77F9C6}"/>
              </a:ext>
            </a:extLst>
          </p:cNvPr>
          <p:cNvPicPr>
            <a:picLocks noChangeAspect="1" noChangeArrowheads="1"/>
          </p:cNvPicPr>
          <p:nvPr/>
        </p:nvPicPr>
        <p:blipFill>
          <a:blip r:embed="rId9" cstate="print"/>
          <a:srcRect/>
          <a:stretch>
            <a:fillRect/>
          </a:stretch>
        </p:blipFill>
        <p:spPr bwMode="auto">
          <a:xfrm>
            <a:off x="7620000" y="247952"/>
            <a:ext cx="1236514" cy="342044"/>
          </a:xfrm>
          <a:prstGeom prst="rect">
            <a:avLst/>
          </a:prstGeom>
          <a:noFill/>
        </p:spPr>
      </p:pic>
      <p:pic>
        <p:nvPicPr>
          <p:cNvPr id="57" name="Image 56">
            <a:extLst>
              <a:ext uri="{FF2B5EF4-FFF2-40B4-BE49-F238E27FC236}">
                <a16:creationId xmlns:a16="http://schemas.microsoft.com/office/drawing/2014/main" id="{86EEE9B8-6B06-4C7C-A0D7-F136E104642B}"/>
              </a:ext>
            </a:extLst>
          </p:cNvPr>
          <p:cNvPicPr>
            <a:picLocks noChangeAspect="1"/>
          </p:cNvPicPr>
          <p:nvPr/>
        </p:nvPicPr>
        <p:blipFill rotWithShape="1">
          <a:blip r:embed="rId10">
            <a:extLst>
              <a:ext uri="{28A0092B-C50C-407E-A947-70E740481C1C}">
                <a14:useLocalDpi xmlns:a14="http://schemas.microsoft.com/office/drawing/2010/main" val="0"/>
              </a:ext>
            </a:extLst>
          </a:blip>
          <a:srcRect l="23482" t="27826" r="20739" b="28740"/>
          <a:stretch/>
        </p:blipFill>
        <p:spPr>
          <a:xfrm>
            <a:off x="5208412" y="44221"/>
            <a:ext cx="1224136" cy="953210"/>
          </a:xfrm>
          <a:prstGeom prst="rect">
            <a:avLst/>
          </a:prstGeom>
        </p:spPr>
      </p:pic>
      <p:pic>
        <p:nvPicPr>
          <p:cNvPr id="58" name="Picture 8" descr="Peut être une image de texte qui dit ’Horizon Tunisia Europe’">
            <a:extLst>
              <a:ext uri="{FF2B5EF4-FFF2-40B4-BE49-F238E27FC236}">
                <a16:creationId xmlns:a16="http://schemas.microsoft.com/office/drawing/2014/main" id="{BAB1EB7A-B4CA-4B80-AAB8-9079D77B41A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8170" b="24120"/>
          <a:stretch/>
        </p:blipFill>
        <p:spPr bwMode="auto">
          <a:xfrm>
            <a:off x="2374451" y="-7299"/>
            <a:ext cx="1466850" cy="846523"/>
          </a:xfrm>
          <a:prstGeom prst="rect">
            <a:avLst/>
          </a:prstGeom>
          <a:noFill/>
          <a:extLst>
            <a:ext uri="{909E8E84-426E-40DD-AFC4-6F175D3DCCD1}">
              <a14:hiddenFill xmlns:a14="http://schemas.microsoft.com/office/drawing/2010/main">
                <a:solidFill>
                  <a:srgbClr val="FFFFFF"/>
                </a:solidFill>
              </a14:hiddenFill>
            </a:ext>
          </a:extLst>
        </p:spPr>
      </p:pic>
      <p:sp>
        <p:nvSpPr>
          <p:cNvPr id="59" name="ZoneTexte 58">
            <a:extLst>
              <a:ext uri="{FF2B5EF4-FFF2-40B4-BE49-F238E27FC236}">
                <a16:creationId xmlns:a16="http://schemas.microsoft.com/office/drawing/2014/main" id="{36416E74-82DF-40E1-9B79-9BDC476C4B54}"/>
              </a:ext>
            </a:extLst>
          </p:cNvPr>
          <p:cNvSpPr txBox="1"/>
          <p:nvPr/>
        </p:nvSpPr>
        <p:spPr>
          <a:xfrm rot="19742464">
            <a:off x="-84163" y="2389415"/>
            <a:ext cx="4680519" cy="830997"/>
          </a:xfrm>
          <a:prstGeom prst="rect">
            <a:avLst/>
          </a:prstGeom>
          <a:noFill/>
        </p:spPr>
        <p:txBody>
          <a:bodyPr wrap="square" rtlCol="0">
            <a:spAutoFit/>
          </a:bodyPr>
          <a:lstStyle/>
          <a:p>
            <a:pPr algn="ctr"/>
            <a:r>
              <a:rPr lang="fr-FR" sz="2400" b="1" dirty="0"/>
              <a:t>Timeline of the </a:t>
            </a:r>
            <a:r>
              <a:rPr lang="fr-FR" sz="2400" b="1" dirty="0" err="1"/>
              <a:t>Tunisian</a:t>
            </a:r>
            <a:r>
              <a:rPr lang="fr-FR" sz="2400" b="1" dirty="0"/>
              <a:t> EURAXESS Network – TEN Project - </a:t>
            </a:r>
          </a:p>
        </p:txBody>
      </p:sp>
    </p:spTree>
    <p:extLst>
      <p:ext uri="{BB962C8B-B14F-4D97-AF65-F5344CB8AC3E}">
        <p14:creationId xmlns:p14="http://schemas.microsoft.com/office/powerpoint/2010/main" val="8529251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2016</TotalTime>
  <Words>1895</Words>
  <Application>Microsoft Office PowerPoint</Application>
  <PresentationFormat>Affichage à l'écran (4:3)</PresentationFormat>
  <Paragraphs>392</Paragraphs>
  <Slides>25</Slides>
  <Notes>25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Times New Roman</vt:lpstr>
      <vt:lpstr>Wingdings</vt:lpstr>
      <vt:lpstr>Thème Office</vt:lpstr>
      <vt:lpstr> </vt:lpstr>
      <vt:lpstr>Présentation PowerPoint</vt:lpstr>
      <vt:lpstr> </vt:lpstr>
      <vt:lpstr>Présentation PowerPoint</vt:lpstr>
      <vt:lpstr> </vt:lpstr>
      <vt:lpstr> </vt:lpstr>
      <vt:lpstr> </vt:lpstr>
      <vt:lpstr> </vt:lpstr>
      <vt:lpstr> </vt:lpstr>
      <vt:lpstr> </vt:lpstr>
      <vt:lpstr> </vt:lpstr>
      <vt:lpstr> </vt:lpstr>
      <vt:lpstr> </vt:lpstr>
      <vt:lpstr> </vt:lpstr>
      <vt:lpstr> </vt:lpstr>
      <vt:lpstr> </vt:lpstr>
      <vt:lpstr>Présentation PowerPoint</vt:lpstr>
      <vt:lpstr>Présentation PowerPoint</vt:lpstr>
      <vt:lpstr>Présentation PowerPoint</vt:lpstr>
      <vt:lpstr> </vt:lpstr>
      <vt:lpstr> </vt:lpstr>
      <vt:lpstr> </vt:lpstr>
      <vt:lpstr> </vt:lpstr>
      <vt:lpstr>Présentation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Ikhlass</dc:creator>
  <cp:lastModifiedBy>ELLEUCH AMINE</cp:lastModifiedBy>
  <cp:revision>12</cp:revision>
  <cp:lastPrinted>2021-12-02T08:38:38Z</cp:lastPrinted>
  <dcterms:created xsi:type="dcterms:W3CDTF">2021-06-01T19:34:06Z</dcterms:created>
  <dcterms:modified xsi:type="dcterms:W3CDTF">2021-12-02T09:42:03Z</dcterms:modified>
</cp:coreProperties>
</file>