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2" r:id="rId1"/>
  </p:sldMasterIdLst>
  <p:notesMasterIdLst>
    <p:notesMasterId r:id="rId24"/>
  </p:notesMasterIdLst>
  <p:sldIdLst>
    <p:sldId id="256" r:id="rId2"/>
    <p:sldId id="257" r:id="rId3"/>
    <p:sldId id="279" r:id="rId4"/>
    <p:sldId id="277" r:id="rId5"/>
    <p:sldId id="284" r:id="rId6"/>
    <p:sldId id="278" r:id="rId7"/>
    <p:sldId id="263" r:id="rId8"/>
    <p:sldId id="261" r:id="rId9"/>
    <p:sldId id="285" r:id="rId10"/>
    <p:sldId id="260" r:id="rId11"/>
    <p:sldId id="262" r:id="rId12"/>
    <p:sldId id="274" r:id="rId13"/>
    <p:sldId id="275" r:id="rId14"/>
    <p:sldId id="265" r:id="rId15"/>
    <p:sldId id="266" r:id="rId16"/>
    <p:sldId id="267" r:id="rId17"/>
    <p:sldId id="268" r:id="rId18"/>
    <p:sldId id="270" r:id="rId19"/>
    <p:sldId id="281" r:id="rId20"/>
    <p:sldId id="282" r:id="rId21"/>
    <p:sldId id="283" r:id="rId22"/>
    <p:sldId id="258" r:id="rId23"/>
  </p:sldIdLst>
  <p:sldSz cx="9144000" cy="6858000" type="screen4x3"/>
  <p:notesSz cx="12192000" cy="6858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880">
          <p15:clr>
            <a:srgbClr val="A4A3A4"/>
          </p15:clr>
        </p15:guide>
        <p15:guide id="2" pos="16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6" d="100"/>
          <a:sy n="56" d="100"/>
        </p:scale>
        <p:origin x="1037" y="48"/>
      </p:cViewPr>
      <p:guideLst>
        <p:guide orient="horz" pos="2880"/>
        <p:guide pos="16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42FFB87-1197-4858-AF57-7D3D04603D4A}" type="doc">
      <dgm:prSet loTypeId="urn:microsoft.com/office/officeart/2005/8/layout/radial3" loCatId="cycle" qsTypeId="urn:microsoft.com/office/officeart/2005/8/quickstyle/simple1" qsCatId="simple" csTypeId="urn:microsoft.com/office/officeart/2005/8/colors/accent1_2" csCatId="accent1" phldr="1"/>
      <dgm:spPr/>
      <dgm:t>
        <a:bodyPr/>
        <a:lstStyle/>
        <a:p>
          <a:pPr rtl="1"/>
          <a:endParaRPr lang="he-IL"/>
        </a:p>
      </dgm:t>
    </dgm:pt>
    <dgm:pt modelId="{D1921FDD-4AF9-4C1A-9599-4BE0B6092F72}">
      <dgm:prSet phldrT="[טקסט]"/>
      <dgm:spPr/>
      <dgm:t>
        <a:bodyPr/>
        <a:lstStyle/>
        <a:p>
          <a:pPr rtl="1"/>
          <a:r>
            <a:rPr lang="en-US" dirty="0">
              <a:latin typeface="Calibri" panose="020F0502020204030204" pitchFamily="34" charset="0"/>
              <a:cs typeface="Calibri" panose="020F0502020204030204" pitchFamily="34" charset="0"/>
            </a:rPr>
            <a:t>EUROPE</a:t>
          </a:r>
        </a:p>
        <a:p>
          <a:pPr rtl="1"/>
          <a:r>
            <a:rPr lang="en-US" dirty="0" err="1">
              <a:latin typeface="Calibri" panose="020F0502020204030204" pitchFamily="34" charset="0"/>
              <a:cs typeface="Calibri" panose="020F0502020204030204" pitchFamily="34" charset="0"/>
            </a:rPr>
            <a:t>Euraxess</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WorldWide</a:t>
          </a:r>
          <a:endParaRPr lang="he-IL" dirty="0">
            <a:latin typeface="Calibri" panose="020F0502020204030204" pitchFamily="34" charset="0"/>
            <a:cs typeface="Calibri" panose="020F0502020204030204" pitchFamily="34" charset="0"/>
          </a:endParaRPr>
        </a:p>
      </dgm:t>
    </dgm:pt>
    <dgm:pt modelId="{D8A63C69-1181-4D57-9282-FC3A6510354E}" type="parTrans" cxnId="{3FB4AF62-2611-4B3E-83B4-43B392D88084}">
      <dgm:prSet/>
      <dgm:spPr/>
      <dgm:t>
        <a:bodyPr/>
        <a:lstStyle/>
        <a:p>
          <a:pPr rtl="1"/>
          <a:endParaRPr lang="he-IL"/>
        </a:p>
      </dgm:t>
    </dgm:pt>
    <dgm:pt modelId="{837D7A30-B0D5-48DA-91F7-56D675E14A91}" type="sibTrans" cxnId="{3FB4AF62-2611-4B3E-83B4-43B392D88084}">
      <dgm:prSet/>
      <dgm:spPr/>
      <dgm:t>
        <a:bodyPr/>
        <a:lstStyle/>
        <a:p>
          <a:pPr rtl="1"/>
          <a:endParaRPr lang="he-IL"/>
        </a:p>
      </dgm:t>
    </dgm:pt>
    <dgm:pt modelId="{E9BBE8EF-3A3A-46B3-BCDB-73863353BC4A}">
      <dgm:prSet phldrT="[טקסט]"/>
      <dgm:spPr/>
      <dgm:t>
        <a:bodyPr/>
        <a:lstStyle/>
        <a:p>
          <a:pPr rtl="1"/>
          <a:r>
            <a:rPr lang="en-US" dirty="0">
              <a:latin typeface="Calibri" panose="020F0502020204030204" pitchFamily="34" charset="0"/>
              <a:cs typeface="Calibri" panose="020F0502020204030204" pitchFamily="34" charset="0"/>
            </a:rPr>
            <a:t>Mr. Simon GRIMLEY</a:t>
          </a:r>
          <a:endParaRPr lang="he-IL" dirty="0">
            <a:latin typeface="Calibri" panose="020F0502020204030204" pitchFamily="34" charset="0"/>
            <a:cs typeface="Calibri" panose="020F0502020204030204" pitchFamily="34" charset="0"/>
          </a:endParaRPr>
        </a:p>
      </dgm:t>
    </dgm:pt>
    <dgm:pt modelId="{9A063EEF-77D5-44DE-8742-B1FB9C000437}" type="parTrans" cxnId="{E8129A1E-35C7-4997-8915-0EE42A98F227}">
      <dgm:prSet/>
      <dgm:spPr/>
      <dgm:t>
        <a:bodyPr/>
        <a:lstStyle/>
        <a:p>
          <a:pPr rtl="1"/>
          <a:endParaRPr lang="he-IL"/>
        </a:p>
      </dgm:t>
    </dgm:pt>
    <dgm:pt modelId="{63E99CD6-1F52-4F82-840E-C20C108DA639}" type="sibTrans" cxnId="{E8129A1E-35C7-4997-8915-0EE42A98F227}">
      <dgm:prSet/>
      <dgm:spPr/>
      <dgm:t>
        <a:bodyPr/>
        <a:lstStyle/>
        <a:p>
          <a:pPr rtl="1"/>
          <a:endParaRPr lang="he-IL"/>
        </a:p>
      </dgm:t>
    </dgm:pt>
    <dgm:pt modelId="{15FBC9B3-6AB5-47CA-8875-303B66035C9C}">
      <dgm:prSet/>
      <dgm:spPr/>
      <dgm:t>
        <a:bodyPr/>
        <a:lstStyle/>
        <a:p>
          <a:pPr rtl="1"/>
          <a:r>
            <a:rPr lang="en-US" dirty="0">
              <a:latin typeface="Calibri" panose="020F0502020204030204" pitchFamily="34" charset="0"/>
              <a:cs typeface="Calibri" panose="020F0502020204030204" pitchFamily="34" charset="0"/>
            </a:rPr>
            <a:t>Mrs. Charlotte GRAWITZ</a:t>
          </a:r>
          <a:endParaRPr lang="he-IL" dirty="0">
            <a:latin typeface="Calibri" panose="020F0502020204030204" pitchFamily="34" charset="0"/>
            <a:cs typeface="Calibri" panose="020F0502020204030204" pitchFamily="34" charset="0"/>
          </a:endParaRPr>
        </a:p>
      </dgm:t>
    </dgm:pt>
    <dgm:pt modelId="{CA0A2FAC-4C27-4B45-82FA-9CF0EF377327}" type="parTrans" cxnId="{0743FC46-15DC-47F2-A183-B72B945F43B5}">
      <dgm:prSet/>
      <dgm:spPr/>
      <dgm:t>
        <a:bodyPr/>
        <a:lstStyle/>
        <a:p>
          <a:pPr rtl="1"/>
          <a:endParaRPr lang="he-IL"/>
        </a:p>
      </dgm:t>
    </dgm:pt>
    <dgm:pt modelId="{62319854-B73B-4ECB-BB17-0B100807A3D9}" type="sibTrans" cxnId="{0743FC46-15DC-47F2-A183-B72B945F43B5}">
      <dgm:prSet/>
      <dgm:spPr/>
      <dgm:t>
        <a:bodyPr/>
        <a:lstStyle/>
        <a:p>
          <a:pPr rtl="1"/>
          <a:endParaRPr lang="he-IL"/>
        </a:p>
      </dgm:t>
    </dgm:pt>
    <dgm:pt modelId="{4AF2B595-97B9-4D47-8F51-279F9CC70D88}">
      <dgm:prSet/>
      <dgm:spPr/>
      <dgm:t>
        <a:bodyPr/>
        <a:lstStyle/>
        <a:p>
          <a:pPr rtl="1"/>
          <a:r>
            <a:rPr lang="en-US" dirty="0">
              <a:latin typeface="Calibri" panose="020F0502020204030204" pitchFamily="34" charset="0"/>
              <a:cs typeface="Calibri" panose="020F0502020204030204" pitchFamily="34" charset="0"/>
            </a:rPr>
            <a:t>Mr. Samrat KUMAR</a:t>
          </a:r>
          <a:endParaRPr lang="he-IL" dirty="0">
            <a:latin typeface="Calibri" panose="020F0502020204030204" pitchFamily="34" charset="0"/>
            <a:cs typeface="Calibri" panose="020F0502020204030204" pitchFamily="34" charset="0"/>
          </a:endParaRPr>
        </a:p>
      </dgm:t>
    </dgm:pt>
    <dgm:pt modelId="{F01A1FDC-B9E4-40EC-9ACC-1978AA82C530}" type="parTrans" cxnId="{C91664C0-E1BF-4121-A701-EFC6D2B8D426}">
      <dgm:prSet/>
      <dgm:spPr/>
      <dgm:t>
        <a:bodyPr/>
        <a:lstStyle/>
        <a:p>
          <a:pPr rtl="1"/>
          <a:endParaRPr lang="he-IL"/>
        </a:p>
      </dgm:t>
    </dgm:pt>
    <dgm:pt modelId="{D5DD154A-40E0-4390-BA44-C397DE5F3CF4}" type="sibTrans" cxnId="{C91664C0-E1BF-4121-A701-EFC6D2B8D426}">
      <dgm:prSet/>
      <dgm:spPr/>
      <dgm:t>
        <a:bodyPr/>
        <a:lstStyle/>
        <a:p>
          <a:pPr rtl="1"/>
          <a:endParaRPr lang="he-IL"/>
        </a:p>
      </dgm:t>
    </dgm:pt>
    <dgm:pt modelId="{8169AEB8-8959-47E8-B8D1-2A49EF880766}">
      <dgm:prSet/>
      <dgm:spPr/>
      <dgm:t>
        <a:bodyPr/>
        <a:lstStyle/>
        <a:p>
          <a:pPr rtl="1"/>
          <a:r>
            <a:rPr lang="en-US" dirty="0">
              <a:latin typeface="Calibri" panose="020F0502020204030204" pitchFamily="34" charset="0"/>
              <a:cs typeface="Calibri" panose="020F0502020204030204" pitchFamily="34" charset="0"/>
            </a:rPr>
            <a:t>Mr. Matthieu PY</a:t>
          </a:r>
          <a:endParaRPr lang="he-IL" dirty="0">
            <a:latin typeface="Calibri" panose="020F0502020204030204" pitchFamily="34" charset="0"/>
            <a:cs typeface="Calibri" panose="020F0502020204030204" pitchFamily="34" charset="0"/>
          </a:endParaRPr>
        </a:p>
      </dgm:t>
    </dgm:pt>
    <dgm:pt modelId="{17F323E4-9F4F-4284-B8FB-BCF830833807}" type="parTrans" cxnId="{51E12463-F009-4B21-9A8A-9CE917C39E42}">
      <dgm:prSet/>
      <dgm:spPr/>
      <dgm:t>
        <a:bodyPr/>
        <a:lstStyle/>
        <a:p>
          <a:pPr rtl="1"/>
          <a:endParaRPr lang="he-IL"/>
        </a:p>
      </dgm:t>
    </dgm:pt>
    <dgm:pt modelId="{649CC21D-3DFA-4743-8D68-35C53702F588}" type="sibTrans" cxnId="{51E12463-F009-4B21-9A8A-9CE917C39E42}">
      <dgm:prSet/>
      <dgm:spPr/>
      <dgm:t>
        <a:bodyPr/>
        <a:lstStyle/>
        <a:p>
          <a:pPr rtl="1"/>
          <a:endParaRPr lang="he-IL"/>
        </a:p>
      </dgm:t>
    </dgm:pt>
    <dgm:pt modelId="{D53924AF-AEE2-44EA-8AD5-35CE3C17DF24}">
      <dgm:prSet/>
      <dgm:spPr/>
      <dgm:t>
        <a:bodyPr/>
        <a:lstStyle/>
        <a:p>
          <a:pPr rtl="1"/>
          <a:r>
            <a:rPr lang="en-US" dirty="0">
              <a:latin typeface="Calibri" panose="020F0502020204030204" pitchFamily="34" charset="0"/>
              <a:cs typeface="Calibri" panose="020F0502020204030204" pitchFamily="34" charset="0"/>
            </a:rPr>
            <a:t>Mrs. Viktoria BODNAROVA</a:t>
          </a:r>
          <a:endParaRPr lang="he-IL" dirty="0">
            <a:latin typeface="Calibri" panose="020F0502020204030204" pitchFamily="34" charset="0"/>
            <a:cs typeface="Calibri" panose="020F0502020204030204" pitchFamily="34" charset="0"/>
          </a:endParaRPr>
        </a:p>
      </dgm:t>
    </dgm:pt>
    <dgm:pt modelId="{35E4CC31-78C0-41CB-8B5A-E9231A63809D}" type="parTrans" cxnId="{5DDD12C3-CD71-413C-AD5C-2C9917B2D9A6}">
      <dgm:prSet/>
      <dgm:spPr/>
      <dgm:t>
        <a:bodyPr/>
        <a:lstStyle/>
        <a:p>
          <a:pPr rtl="1"/>
          <a:endParaRPr lang="he-IL"/>
        </a:p>
      </dgm:t>
    </dgm:pt>
    <dgm:pt modelId="{ECDC60E2-C09E-46AC-AA88-FC2E9CE85E31}" type="sibTrans" cxnId="{5DDD12C3-CD71-413C-AD5C-2C9917B2D9A6}">
      <dgm:prSet/>
      <dgm:spPr/>
      <dgm:t>
        <a:bodyPr/>
        <a:lstStyle/>
        <a:p>
          <a:pPr rtl="1"/>
          <a:endParaRPr lang="he-IL"/>
        </a:p>
      </dgm:t>
    </dgm:pt>
    <dgm:pt modelId="{9371E31B-84FE-4EC3-8F8F-889F39FCEDA5}">
      <dgm:prSet/>
      <dgm:spPr/>
      <dgm:t>
        <a:bodyPr/>
        <a:lstStyle/>
        <a:p>
          <a:pPr rtl="1"/>
          <a:r>
            <a:rPr lang="en-US" dirty="0">
              <a:latin typeface="Calibri" panose="020F0502020204030204" pitchFamily="34" charset="0"/>
              <a:cs typeface="Calibri" panose="020F0502020204030204" pitchFamily="34" charset="0"/>
            </a:rPr>
            <a:t>Mr. </a:t>
          </a:r>
          <a:r>
            <a:rPr lang="en-US" dirty="0" err="1">
              <a:latin typeface="Calibri" panose="020F0502020204030204" pitchFamily="34" charset="0"/>
              <a:cs typeface="Calibri" panose="020F0502020204030204" pitchFamily="34" charset="0"/>
            </a:rPr>
            <a:t>Halldor</a:t>
          </a:r>
          <a:r>
            <a:rPr lang="en-US" dirty="0">
              <a:latin typeface="Calibri" panose="020F0502020204030204" pitchFamily="34" charset="0"/>
              <a:cs typeface="Calibri" panose="020F0502020204030204" pitchFamily="34" charset="0"/>
            </a:rPr>
            <a:t> BERG</a:t>
          </a:r>
          <a:endParaRPr lang="he-IL" dirty="0">
            <a:latin typeface="Calibri" panose="020F0502020204030204" pitchFamily="34" charset="0"/>
            <a:cs typeface="Calibri" panose="020F0502020204030204" pitchFamily="34" charset="0"/>
          </a:endParaRPr>
        </a:p>
      </dgm:t>
    </dgm:pt>
    <dgm:pt modelId="{39A6204B-3C95-456E-A916-FA437BC52832}" type="parTrans" cxnId="{6B973222-FF59-45C5-9C45-C68C02F684FA}">
      <dgm:prSet/>
      <dgm:spPr/>
      <dgm:t>
        <a:bodyPr/>
        <a:lstStyle/>
        <a:p>
          <a:pPr rtl="1"/>
          <a:endParaRPr lang="he-IL"/>
        </a:p>
      </dgm:t>
    </dgm:pt>
    <dgm:pt modelId="{31065AB5-DB9E-4F18-AB40-1E8062A5F4C3}" type="sibTrans" cxnId="{6B973222-FF59-45C5-9C45-C68C02F684FA}">
      <dgm:prSet/>
      <dgm:spPr/>
      <dgm:t>
        <a:bodyPr/>
        <a:lstStyle/>
        <a:p>
          <a:pPr rtl="1"/>
          <a:endParaRPr lang="he-IL"/>
        </a:p>
      </dgm:t>
    </dgm:pt>
    <dgm:pt modelId="{FA97C1B4-DF3F-4E96-ADFD-CB8ABAE6D5CD}" type="pres">
      <dgm:prSet presAssocID="{442FFB87-1197-4858-AF57-7D3D04603D4A}" presName="composite" presStyleCnt="0">
        <dgm:presLayoutVars>
          <dgm:chMax val="1"/>
          <dgm:dir/>
          <dgm:resizeHandles val="exact"/>
        </dgm:presLayoutVars>
      </dgm:prSet>
      <dgm:spPr/>
    </dgm:pt>
    <dgm:pt modelId="{4F54330B-6778-4CC2-AD40-2038C82262A7}" type="pres">
      <dgm:prSet presAssocID="{442FFB87-1197-4858-AF57-7D3D04603D4A}" presName="radial" presStyleCnt="0">
        <dgm:presLayoutVars>
          <dgm:animLvl val="ctr"/>
        </dgm:presLayoutVars>
      </dgm:prSet>
      <dgm:spPr/>
    </dgm:pt>
    <dgm:pt modelId="{9FE45536-BA16-45E2-BDFA-EF109D51D73B}" type="pres">
      <dgm:prSet presAssocID="{D1921FDD-4AF9-4C1A-9599-4BE0B6092F72}" presName="centerShape" presStyleLbl="vennNode1" presStyleIdx="0" presStyleCnt="7" custLinFactNeighborY="485"/>
      <dgm:spPr/>
    </dgm:pt>
    <dgm:pt modelId="{8B8979C6-62D0-4F3B-A125-1DD57E954398}" type="pres">
      <dgm:prSet presAssocID="{E9BBE8EF-3A3A-46B3-BCDB-73863353BC4A}" presName="node" presStyleLbl="vennNode1" presStyleIdx="1" presStyleCnt="7">
        <dgm:presLayoutVars>
          <dgm:bulletEnabled val="1"/>
        </dgm:presLayoutVars>
      </dgm:prSet>
      <dgm:spPr/>
    </dgm:pt>
    <dgm:pt modelId="{252564EE-455D-411F-9E2B-F5D03BA0FDB2}" type="pres">
      <dgm:prSet presAssocID="{9371E31B-84FE-4EC3-8F8F-889F39FCEDA5}" presName="node" presStyleLbl="vennNode1" presStyleIdx="2" presStyleCnt="7">
        <dgm:presLayoutVars>
          <dgm:bulletEnabled val="1"/>
        </dgm:presLayoutVars>
      </dgm:prSet>
      <dgm:spPr/>
    </dgm:pt>
    <dgm:pt modelId="{B73B1E28-F559-4C73-812B-2BCF0B1DDD31}" type="pres">
      <dgm:prSet presAssocID="{15FBC9B3-6AB5-47CA-8875-303B66035C9C}" presName="node" presStyleLbl="vennNode1" presStyleIdx="3" presStyleCnt="7">
        <dgm:presLayoutVars>
          <dgm:bulletEnabled val="1"/>
        </dgm:presLayoutVars>
      </dgm:prSet>
      <dgm:spPr/>
    </dgm:pt>
    <dgm:pt modelId="{1A758BF3-5C8D-4D8E-9F82-0E23518D62B1}" type="pres">
      <dgm:prSet presAssocID="{4AF2B595-97B9-4D47-8F51-279F9CC70D88}" presName="node" presStyleLbl="vennNode1" presStyleIdx="4" presStyleCnt="7">
        <dgm:presLayoutVars>
          <dgm:bulletEnabled val="1"/>
        </dgm:presLayoutVars>
      </dgm:prSet>
      <dgm:spPr/>
    </dgm:pt>
    <dgm:pt modelId="{014C9CCA-D4AC-45BA-AF28-C0A436DAD211}" type="pres">
      <dgm:prSet presAssocID="{8169AEB8-8959-47E8-B8D1-2A49EF880766}" presName="node" presStyleLbl="vennNode1" presStyleIdx="5" presStyleCnt="7">
        <dgm:presLayoutVars>
          <dgm:bulletEnabled val="1"/>
        </dgm:presLayoutVars>
      </dgm:prSet>
      <dgm:spPr/>
    </dgm:pt>
    <dgm:pt modelId="{3C9AFC48-8D91-4F99-94B0-9ECB8991E986}" type="pres">
      <dgm:prSet presAssocID="{D53924AF-AEE2-44EA-8AD5-35CE3C17DF24}" presName="node" presStyleLbl="vennNode1" presStyleIdx="6" presStyleCnt="7">
        <dgm:presLayoutVars>
          <dgm:bulletEnabled val="1"/>
        </dgm:presLayoutVars>
      </dgm:prSet>
      <dgm:spPr/>
    </dgm:pt>
  </dgm:ptLst>
  <dgm:cxnLst>
    <dgm:cxn modelId="{E8129A1E-35C7-4997-8915-0EE42A98F227}" srcId="{D1921FDD-4AF9-4C1A-9599-4BE0B6092F72}" destId="{E9BBE8EF-3A3A-46B3-BCDB-73863353BC4A}" srcOrd="0" destOrd="0" parTransId="{9A063EEF-77D5-44DE-8742-B1FB9C000437}" sibTransId="{63E99CD6-1F52-4F82-840E-C20C108DA639}"/>
    <dgm:cxn modelId="{5749A520-A67C-4D31-9BB9-229F54BB791E}" type="presOf" srcId="{4AF2B595-97B9-4D47-8F51-279F9CC70D88}" destId="{1A758BF3-5C8D-4D8E-9F82-0E23518D62B1}" srcOrd="0" destOrd="0" presId="urn:microsoft.com/office/officeart/2005/8/layout/radial3"/>
    <dgm:cxn modelId="{6B973222-FF59-45C5-9C45-C68C02F684FA}" srcId="{D1921FDD-4AF9-4C1A-9599-4BE0B6092F72}" destId="{9371E31B-84FE-4EC3-8F8F-889F39FCEDA5}" srcOrd="1" destOrd="0" parTransId="{39A6204B-3C95-456E-A916-FA437BC52832}" sibTransId="{31065AB5-DB9E-4F18-AB40-1E8062A5F4C3}"/>
    <dgm:cxn modelId="{3FB4AF62-2611-4B3E-83B4-43B392D88084}" srcId="{442FFB87-1197-4858-AF57-7D3D04603D4A}" destId="{D1921FDD-4AF9-4C1A-9599-4BE0B6092F72}" srcOrd="0" destOrd="0" parTransId="{D8A63C69-1181-4D57-9282-FC3A6510354E}" sibTransId="{837D7A30-B0D5-48DA-91F7-56D675E14A91}"/>
    <dgm:cxn modelId="{51E12463-F009-4B21-9A8A-9CE917C39E42}" srcId="{D1921FDD-4AF9-4C1A-9599-4BE0B6092F72}" destId="{8169AEB8-8959-47E8-B8D1-2A49EF880766}" srcOrd="4" destOrd="0" parTransId="{17F323E4-9F4F-4284-B8FB-BCF830833807}" sibTransId="{649CC21D-3DFA-4743-8D68-35C53702F588}"/>
    <dgm:cxn modelId="{0743FC46-15DC-47F2-A183-B72B945F43B5}" srcId="{D1921FDD-4AF9-4C1A-9599-4BE0B6092F72}" destId="{15FBC9B3-6AB5-47CA-8875-303B66035C9C}" srcOrd="2" destOrd="0" parTransId="{CA0A2FAC-4C27-4B45-82FA-9CF0EF377327}" sibTransId="{62319854-B73B-4ECB-BB17-0B100807A3D9}"/>
    <dgm:cxn modelId="{6BDECC49-2D34-4901-BC09-91F85EB40063}" type="presOf" srcId="{442FFB87-1197-4858-AF57-7D3D04603D4A}" destId="{FA97C1B4-DF3F-4E96-ADFD-CB8ABAE6D5CD}" srcOrd="0" destOrd="0" presId="urn:microsoft.com/office/officeart/2005/8/layout/radial3"/>
    <dgm:cxn modelId="{A0373355-6365-4106-9912-14098EC39620}" type="presOf" srcId="{D1921FDD-4AF9-4C1A-9599-4BE0B6092F72}" destId="{9FE45536-BA16-45E2-BDFA-EF109D51D73B}" srcOrd="0" destOrd="0" presId="urn:microsoft.com/office/officeart/2005/8/layout/radial3"/>
    <dgm:cxn modelId="{CC42F377-A7A8-45F1-9CF6-C115D36C6CD0}" type="presOf" srcId="{D53924AF-AEE2-44EA-8AD5-35CE3C17DF24}" destId="{3C9AFC48-8D91-4F99-94B0-9ECB8991E986}" srcOrd="0" destOrd="0" presId="urn:microsoft.com/office/officeart/2005/8/layout/radial3"/>
    <dgm:cxn modelId="{80D36758-9E78-4214-BB53-7D6D5F28FB63}" type="presOf" srcId="{E9BBE8EF-3A3A-46B3-BCDB-73863353BC4A}" destId="{8B8979C6-62D0-4F3B-A125-1DD57E954398}" srcOrd="0" destOrd="0" presId="urn:microsoft.com/office/officeart/2005/8/layout/radial3"/>
    <dgm:cxn modelId="{8BB806AA-3AAD-48D2-9CE4-B04710F588A1}" type="presOf" srcId="{9371E31B-84FE-4EC3-8F8F-889F39FCEDA5}" destId="{252564EE-455D-411F-9E2B-F5D03BA0FDB2}" srcOrd="0" destOrd="0" presId="urn:microsoft.com/office/officeart/2005/8/layout/radial3"/>
    <dgm:cxn modelId="{5AA9AEBB-E909-46CE-BDF0-E522B3E80E82}" type="presOf" srcId="{15FBC9B3-6AB5-47CA-8875-303B66035C9C}" destId="{B73B1E28-F559-4C73-812B-2BCF0B1DDD31}" srcOrd="0" destOrd="0" presId="urn:microsoft.com/office/officeart/2005/8/layout/radial3"/>
    <dgm:cxn modelId="{C91664C0-E1BF-4121-A701-EFC6D2B8D426}" srcId="{D1921FDD-4AF9-4C1A-9599-4BE0B6092F72}" destId="{4AF2B595-97B9-4D47-8F51-279F9CC70D88}" srcOrd="3" destOrd="0" parTransId="{F01A1FDC-B9E4-40EC-9ACC-1978AA82C530}" sibTransId="{D5DD154A-40E0-4390-BA44-C397DE5F3CF4}"/>
    <dgm:cxn modelId="{5DDD12C3-CD71-413C-AD5C-2C9917B2D9A6}" srcId="{D1921FDD-4AF9-4C1A-9599-4BE0B6092F72}" destId="{D53924AF-AEE2-44EA-8AD5-35CE3C17DF24}" srcOrd="5" destOrd="0" parTransId="{35E4CC31-78C0-41CB-8B5A-E9231A63809D}" sibTransId="{ECDC60E2-C09E-46AC-AA88-FC2E9CE85E31}"/>
    <dgm:cxn modelId="{A03FEADF-A6AE-4F95-AC62-8A568FB27D9D}" type="presOf" srcId="{8169AEB8-8959-47E8-B8D1-2A49EF880766}" destId="{014C9CCA-D4AC-45BA-AF28-C0A436DAD211}" srcOrd="0" destOrd="0" presId="urn:microsoft.com/office/officeart/2005/8/layout/radial3"/>
    <dgm:cxn modelId="{AFDE8FA7-C7FC-4BE7-B3A2-364C1D1CFF78}" type="presParOf" srcId="{FA97C1B4-DF3F-4E96-ADFD-CB8ABAE6D5CD}" destId="{4F54330B-6778-4CC2-AD40-2038C82262A7}" srcOrd="0" destOrd="0" presId="urn:microsoft.com/office/officeart/2005/8/layout/radial3"/>
    <dgm:cxn modelId="{82706BDA-97F7-45D6-BB39-611515EB8CE6}" type="presParOf" srcId="{4F54330B-6778-4CC2-AD40-2038C82262A7}" destId="{9FE45536-BA16-45E2-BDFA-EF109D51D73B}" srcOrd="0" destOrd="0" presId="urn:microsoft.com/office/officeart/2005/8/layout/radial3"/>
    <dgm:cxn modelId="{36ADDB93-D180-47E1-AB63-6F5555E3AD6A}" type="presParOf" srcId="{4F54330B-6778-4CC2-AD40-2038C82262A7}" destId="{8B8979C6-62D0-4F3B-A125-1DD57E954398}" srcOrd="1" destOrd="0" presId="urn:microsoft.com/office/officeart/2005/8/layout/radial3"/>
    <dgm:cxn modelId="{087D5ACE-4241-44C5-9BE3-7DE6D66DCB88}" type="presParOf" srcId="{4F54330B-6778-4CC2-AD40-2038C82262A7}" destId="{252564EE-455D-411F-9E2B-F5D03BA0FDB2}" srcOrd="2" destOrd="0" presId="urn:microsoft.com/office/officeart/2005/8/layout/radial3"/>
    <dgm:cxn modelId="{C655A6FC-DF61-4754-A2D9-DAE622FD3101}" type="presParOf" srcId="{4F54330B-6778-4CC2-AD40-2038C82262A7}" destId="{B73B1E28-F559-4C73-812B-2BCF0B1DDD31}" srcOrd="3" destOrd="0" presId="urn:microsoft.com/office/officeart/2005/8/layout/radial3"/>
    <dgm:cxn modelId="{CE51683F-8634-4CB6-84A1-460CD53434D5}" type="presParOf" srcId="{4F54330B-6778-4CC2-AD40-2038C82262A7}" destId="{1A758BF3-5C8D-4D8E-9F82-0E23518D62B1}" srcOrd="4" destOrd="0" presId="urn:microsoft.com/office/officeart/2005/8/layout/radial3"/>
    <dgm:cxn modelId="{D87703BB-962F-4D7D-A7A3-CFD938E0251F}" type="presParOf" srcId="{4F54330B-6778-4CC2-AD40-2038C82262A7}" destId="{014C9CCA-D4AC-45BA-AF28-C0A436DAD211}" srcOrd="5" destOrd="0" presId="urn:microsoft.com/office/officeart/2005/8/layout/radial3"/>
    <dgm:cxn modelId="{F98D84D5-D86B-4878-9B15-D03E0E9C18E4}" type="presParOf" srcId="{4F54330B-6778-4CC2-AD40-2038C82262A7}" destId="{3C9AFC48-8D91-4F99-94B0-9ECB8991E986}" srcOrd="6"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42FFB87-1197-4858-AF57-7D3D04603D4A}" type="doc">
      <dgm:prSet loTypeId="urn:microsoft.com/office/officeart/2005/8/layout/radial3" loCatId="cycle" qsTypeId="urn:microsoft.com/office/officeart/2005/8/quickstyle/simple1" qsCatId="simple" csTypeId="urn:microsoft.com/office/officeart/2005/8/colors/accent1_2" csCatId="accent1" phldr="1"/>
      <dgm:spPr/>
      <dgm:t>
        <a:bodyPr/>
        <a:lstStyle/>
        <a:p>
          <a:pPr rtl="1"/>
          <a:endParaRPr lang="he-IL"/>
        </a:p>
      </dgm:t>
    </dgm:pt>
    <dgm:pt modelId="{D1921FDD-4AF9-4C1A-9599-4BE0B6092F72}">
      <dgm:prSet phldrT="[טקסט]"/>
      <dgm:spPr/>
      <dgm:t>
        <a:bodyPr/>
        <a:lstStyle/>
        <a:p>
          <a:pPr rtl="1"/>
          <a:r>
            <a:rPr lang="en-US" dirty="0">
              <a:latin typeface="Calibri" panose="020F0502020204030204" pitchFamily="34" charset="0"/>
              <a:cs typeface="Calibri" panose="020F0502020204030204" pitchFamily="34" charset="0"/>
            </a:rPr>
            <a:t>EUROPE</a:t>
          </a:r>
        </a:p>
        <a:p>
          <a:pPr rtl="1"/>
          <a:r>
            <a:rPr lang="en-US" dirty="0" err="1">
              <a:latin typeface="Calibri" panose="020F0502020204030204" pitchFamily="34" charset="0"/>
              <a:cs typeface="Calibri" panose="020F0502020204030204" pitchFamily="34" charset="0"/>
            </a:rPr>
            <a:t>Euraxess</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WorldWide</a:t>
          </a:r>
          <a:endParaRPr lang="he-IL" dirty="0">
            <a:latin typeface="Calibri" panose="020F0502020204030204" pitchFamily="34" charset="0"/>
            <a:cs typeface="Calibri" panose="020F0502020204030204" pitchFamily="34" charset="0"/>
          </a:endParaRPr>
        </a:p>
      </dgm:t>
    </dgm:pt>
    <dgm:pt modelId="{D8A63C69-1181-4D57-9282-FC3A6510354E}" type="parTrans" cxnId="{3FB4AF62-2611-4B3E-83B4-43B392D88084}">
      <dgm:prSet/>
      <dgm:spPr/>
      <dgm:t>
        <a:bodyPr/>
        <a:lstStyle/>
        <a:p>
          <a:pPr rtl="1"/>
          <a:endParaRPr lang="he-IL"/>
        </a:p>
      </dgm:t>
    </dgm:pt>
    <dgm:pt modelId="{837D7A30-B0D5-48DA-91F7-56D675E14A91}" type="sibTrans" cxnId="{3FB4AF62-2611-4B3E-83B4-43B392D88084}">
      <dgm:prSet/>
      <dgm:spPr/>
      <dgm:t>
        <a:bodyPr/>
        <a:lstStyle/>
        <a:p>
          <a:pPr rtl="1"/>
          <a:endParaRPr lang="he-IL"/>
        </a:p>
      </dgm:t>
    </dgm:pt>
    <dgm:pt modelId="{E9BBE8EF-3A3A-46B3-BCDB-73863353BC4A}">
      <dgm:prSet phldrT="[טקסט]"/>
      <dgm:spPr/>
      <dgm:t>
        <a:bodyPr/>
        <a:lstStyle/>
        <a:p>
          <a:pPr rtl="1"/>
          <a:r>
            <a:rPr lang="en-US" dirty="0">
              <a:latin typeface="Calibri" panose="020F0502020204030204" pitchFamily="34" charset="0"/>
              <a:cs typeface="Calibri" panose="020F0502020204030204" pitchFamily="34" charset="0"/>
            </a:rPr>
            <a:t>Mr. Simon GRIMLEY</a:t>
          </a:r>
          <a:endParaRPr lang="he-IL" dirty="0">
            <a:latin typeface="Calibri" panose="020F0502020204030204" pitchFamily="34" charset="0"/>
            <a:cs typeface="Calibri" panose="020F0502020204030204" pitchFamily="34" charset="0"/>
          </a:endParaRPr>
        </a:p>
      </dgm:t>
    </dgm:pt>
    <dgm:pt modelId="{9A063EEF-77D5-44DE-8742-B1FB9C000437}" type="parTrans" cxnId="{E8129A1E-35C7-4997-8915-0EE42A98F227}">
      <dgm:prSet/>
      <dgm:spPr/>
      <dgm:t>
        <a:bodyPr/>
        <a:lstStyle/>
        <a:p>
          <a:pPr rtl="1"/>
          <a:endParaRPr lang="he-IL"/>
        </a:p>
      </dgm:t>
    </dgm:pt>
    <dgm:pt modelId="{63E99CD6-1F52-4F82-840E-C20C108DA639}" type="sibTrans" cxnId="{E8129A1E-35C7-4997-8915-0EE42A98F227}">
      <dgm:prSet/>
      <dgm:spPr/>
      <dgm:t>
        <a:bodyPr/>
        <a:lstStyle/>
        <a:p>
          <a:pPr rtl="1"/>
          <a:endParaRPr lang="he-IL"/>
        </a:p>
      </dgm:t>
    </dgm:pt>
    <dgm:pt modelId="{15FBC9B3-6AB5-47CA-8875-303B66035C9C}">
      <dgm:prSet/>
      <dgm:spPr/>
      <dgm:t>
        <a:bodyPr/>
        <a:lstStyle/>
        <a:p>
          <a:pPr rtl="1"/>
          <a:r>
            <a:rPr lang="en-US" dirty="0">
              <a:latin typeface="Calibri" panose="020F0502020204030204" pitchFamily="34" charset="0"/>
              <a:cs typeface="Calibri" panose="020F0502020204030204" pitchFamily="34" charset="0"/>
            </a:rPr>
            <a:t>Mrs. Charlotte GRAWITZ</a:t>
          </a:r>
          <a:endParaRPr lang="he-IL" dirty="0">
            <a:latin typeface="Calibri" panose="020F0502020204030204" pitchFamily="34" charset="0"/>
            <a:cs typeface="Calibri" panose="020F0502020204030204" pitchFamily="34" charset="0"/>
          </a:endParaRPr>
        </a:p>
      </dgm:t>
    </dgm:pt>
    <dgm:pt modelId="{CA0A2FAC-4C27-4B45-82FA-9CF0EF377327}" type="parTrans" cxnId="{0743FC46-15DC-47F2-A183-B72B945F43B5}">
      <dgm:prSet/>
      <dgm:spPr/>
      <dgm:t>
        <a:bodyPr/>
        <a:lstStyle/>
        <a:p>
          <a:pPr rtl="1"/>
          <a:endParaRPr lang="he-IL"/>
        </a:p>
      </dgm:t>
    </dgm:pt>
    <dgm:pt modelId="{62319854-B73B-4ECB-BB17-0B100807A3D9}" type="sibTrans" cxnId="{0743FC46-15DC-47F2-A183-B72B945F43B5}">
      <dgm:prSet/>
      <dgm:spPr/>
      <dgm:t>
        <a:bodyPr/>
        <a:lstStyle/>
        <a:p>
          <a:pPr rtl="1"/>
          <a:endParaRPr lang="he-IL"/>
        </a:p>
      </dgm:t>
    </dgm:pt>
    <dgm:pt modelId="{4AF2B595-97B9-4D47-8F51-279F9CC70D88}">
      <dgm:prSet/>
      <dgm:spPr/>
      <dgm:t>
        <a:bodyPr/>
        <a:lstStyle/>
        <a:p>
          <a:pPr rtl="1"/>
          <a:r>
            <a:rPr lang="en-US" dirty="0">
              <a:latin typeface="Calibri" panose="020F0502020204030204" pitchFamily="34" charset="0"/>
              <a:cs typeface="Calibri" panose="020F0502020204030204" pitchFamily="34" charset="0"/>
            </a:rPr>
            <a:t>Mr. Samrat KUMAR</a:t>
          </a:r>
          <a:endParaRPr lang="he-IL" dirty="0">
            <a:latin typeface="Calibri" panose="020F0502020204030204" pitchFamily="34" charset="0"/>
            <a:cs typeface="Calibri" panose="020F0502020204030204" pitchFamily="34" charset="0"/>
          </a:endParaRPr>
        </a:p>
      </dgm:t>
    </dgm:pt>
    <dgm:pt modelId="{F01A1FDC-B9E4-40EC-9ACC-1978AA82C530}" type="parTrans" cxnId="{C91664C0-E1BF-4121-A701-EFC6D2B8D426}">
      <dgm:prSet/>
      <dgm:spPr/>
      <dgm:t>
        <a:bodyPr/>
        <a:lstStyle/>
        <a:p>
          <a:pPr rtl="1"/>
          <a:endParaRPr lang="he-IL"/>
        </a:p>
      </dgm:t>
    </dgm:pt>
    <dgm:pt modelId="{D5DD154A-40E0-4390-BA44-C397DE5F3CF4}" type="sibTrans" cxnId="{C91664C0-E1BF-4121-A701-EFC6D2B8D426}">
      <dgm:prSet/>
      <dgm:spPr/>
      <dgm:t>
        <a:bodyPr/>
        <a:lstStyle/>
        <a:p>
          <a:pPr rtl="1"/>
          <a:endParaRPr lang="he-IL"/>
        </a:p>
      </dgm:t>
    </dgm:pt>
    <dgm:pt modelId="{8169AEB8-8959-47E8-B8D1-2A49EF880766}">
      <dgm:prSet/>
      <dgm:spPr/>
      <dgm:t>
        <a:bodyPr/>
        <a:lstStyle/>
        <a:p>
          <a:pPr rtl="1"/>
          <a:r>
            <a:rPr lang="en-US" dirty="0">
              <a:latin typeface="Calibri" panose="020F0502020204030204" pitchFamily="34" charset="0"/>
              <a:cs typeface="Calibri" panose="020F0502020204030204" pitchFamily="34" charset="0"/>
            </a:rPr>
            <a:t>Mr. Matthieu PY</a:t>
          </a:r>
          <a:endParaRPr lang="he-IL" dirty="0">
            <a:latin typeface="Calibri" panose="020F0502020204030204" pitchFamily="34" charset="0"/>
            <a:cs typeface="Calibri" panose="020F0502020204030204" pitchFamily="34" charset="0"/>
          </a:endParaRPr>
        </a:p>
      </dgm:t>
    </dgm:pt>
    <dgm:pt modelId="{17F323E4-9F4F-4284-B8FB-BCF830833807}" type="parTrans" cxnId="{51E12463-F009-4B21-9A8A-9CE917C39E42}">
      <dgm:prSet/>
      <dgm:spPr/>
      <dgm:t>
        <a:bodyPr/>
        <a:lstStyle/>
        <a:p>
          <a:pPr rtl="1"/>
          <a:endParaRPr lang="he-IL"/>
        </a:p>
      </dgm:t>
    </dgm:pt>
    <dgm:pt modelId="{649CC21D-3DFA-4743-8D68-35C53702F588}" type="sibTrans" cxnId="{51E12463-F009-4B21-9A8A-9CE917C39E42}">
      <dgm:prSet/>
      <dgm:spPr/>
      <dgm:t>
        <a:bodyPr/>
        <a:lstStyle/>
        <a:p>
          <a:pPr rtl="1"/>
          <a:endParaRPr lang="he-IL"/>
        </a:p>
      </dgm:t>
    </dgm:pt>
    <dgm:pt modelId="{D53924AF-AEE2-44EA-8AD5-35CE3C17DF24}">
      <dgm:prSet/>
      <dgm:spPr/>
      <dgm:t>
        <a:bodyPr/>
        <a:lstStyle/>
        <a:p>
          <a:pPr rtl="1"/>
          <a:r>
            <a:rPr lang="en-US" dirty="0">
              <a:latin typeface="Calibri" panose="020F0502020204030204" pitchFamily="34" charset="0"/>
              <a:cs typeface="Calibri" panose="020F0502020204030204" pitchFamily="34" charset="0"/>
            </a:rPr>
            <a:t>Mrs. Viktoria BODNAROVA</a:t>
          </a:r>
          <a:endParaRPr lang="he-IL" dirty="0">
            <a:latin typeface="Calibri" panose="020F0502020204030204" pitchFamily="34" charset="0"/>
            <a:cs typeface="Calibri" panose="020F0502020204030204" pitchFamily="34" charset="0"/>
          </a:endParaRPr>
        </a:p>
      </dgm:t>
    </dgm:pt>
    <dgm:pt modelId="{35E4CC31-78C0-41CB-8B5A-E9231A63809D}" type="parTrans" cxnId="{5DDD12C3-CD71-413C-AD5C-2C9917B2D9A6}">
      <dgm:prSet/>
      <dgm:spPr/>
      <dgm:t>
        <a:bodyPr/>
        <a:lstStyle/>
        <a:p>
          <a:pPr rtl="1"/>
          <a:endParaRPr lang="he-IL"/>
        </a:p>
      </dgm:t>
    </dgm:pt>
    <dgm:pt modelId="{ECDC60E2-C09E-46AC-AA88-FC2E9CE85E31}" type="sibTrans" cxnId="{5DDD12C3-CD71-413C-AD5C-2C9917B2D9A6}">
      <dgm:prSet/>
      <dgm:spPr/>
      <dgm:t>
        <a:bodyPr/>
        <a:lstStyle/>
        <a:p>
          <a:pPr rtl="1"/>
          <a:endParaRPr lang="he-IL"/>
        </a:p>
      </dgm:t>
    </dgm:pt>
    <dgm:pt modelId="{9371E31B-84FE-4EC3-8F8F-889F39FCEDA5}">
      <dgm:prSet/>
      <dgm:spPr/>
      <dgm:t>
        <a:bodyPr/>
        <a:lstStyle/>
        <a:p>
          <a:pPr rtl="1"/>
          <a:r>
            <a:rPr lang="en-US" dirty="0">
              <a:latin typeface="Calibri" panose="020F0502020204030204" pitchFamily="34" charset="0"/>
              <a:cs typeface="Calibri" panose="020F0502020204030204" pitchFamily="34" charset="0"/>
            </a:rPr>
            <a:t>Mr. </a:t>
          </a:r>
          <a:r>
            <a:rPr lang="en-US" dirty="0" err="1">
              <a:latin typeface="Calibri" panose="020F0502020204030204" pitchFamily="34" charset="0"/>
              <a:cs typeface="Calibri" panose="020F0502020204030204" pitchFamily="34" charset="0"/>
            </a:rPr>
            <a:t>Halldor</a:t>
          </a:r>
          <a:r>
            <a:rPr lang="en-US" dirty="0">
              <a:latin typeface="Calibri" panose="020F0502020204030204" pitchFamily="34" charset="0"/>
              <a:cs typeface="Calibri" panose="020F0502020204030204" pitchFamily="34" charset="0"/>
            </a:rPr>
            <a:t> BERG</a:t>
          </a:r>
          <a:endParaRPr lang="he-IL" dirty="0">
            <a:latin typeface="Calibri" panose="020F0502020204030204" pitchFamily="34" charset="0"/>
            <a:cs typeface="Calibri" panose="020F0502020204030204" pitchFamily="34" charset="0"/>
          </a:endParaRPr>
        </a:p>
      </dgm:t>
    </dgm:pt>
    <dgm:pt modelId="{39A6204B-3C95-456E-A916-FA437BC52832}" type="parTrans" cxnId="{6B973222-FF59-45C5-9C45-C68C02F684FA}">
      <dgm:prSet/>
      <dgm:spPr/>
      <dgm:t>
        <a:bodyPr/>
        <a:lstStyle/>
        <a:p>
          <a:pPr rtl="1"/>
          <a:endParaRPr lang="he-IL"/>
        </a:p>
      </dgm:t>
    </dgm:pt>
    <dgm:pt modelId="{31065AB5-DB9E-4F18-AB40-1E8062A5F4C3}" type="sibTrans" cxnId="{6B973222-FF59-45C5-9C45-C68C02F684FA}">
      <dgm:prSet/>
      <dgm:spPr/>
      <dgm:t>
        <a:bodyPr/>
        <a:lstStyle/>
        <a:p>
          <a:pPr rtl="1"/>
          <a:endParaRPr lang="he-IL"/>
        </a:p>
      </dgm:t>
    </dgm:pt>
    <dgm:pt modelId="{FA97C1B4-DF3F-4E96-ADFD-CB8ABAE6D5CD}" type="pres">
      <dgm:prSet presAssocID="{442FFB87-1197-4858-AF57-7D3D04603D4A}" presName="composite" presStyleCnt="0">
        <dgm:presLayoutVars>
          <dgm:chMax val="1"/>
          <dgm:dir/>
          <dgm:resizeHandles val="exact"/>
        </dgm:presLayoutVars>
      </dgm:prSet>
      <dgm:spPr/>
    </dgm:pt>
    <dgm:pt modelId="{4F54330B-6778-4CC2-AD40-2038C82262A7}" type="pres">
      <dgm:prSet presAssocID="{442FFB87-1197-4858-AF57-7D3D04603D4A}" presName="radial" presStyleCnt="0">
        <dgm:presLayoutVars>
          <dgm:animLvl val="ctr"/>
        </dgm:presLayoutVars>
      </dgm:prSet>
      <dgm:spPr/>
    </dgm:pt>
    <dgm:pt modelId="{9FE45536-BA16-45E2-BDFA-EF109D51D73B}" type="pres">
      <dgm:prSet presAssocID="{D1921FDD-4AF9-4C1A-9599-4BE0B6092F72}" presName="centerShape" presStyleLbl="vennNode1" presStyleIdx="0" presStyleCnt="7" custLinFactNeighborY="485"/>
      <dgm:spPr/>
    </dgm:pt>
    <dgm:pt modelId="{8B8979C6-62D0-4F3B-A125-1DD57E954398}" type="pres">
      <dgm:prSet presAssocID="{E9BBE8EF-3A3A-46B3-BCDB-73863353BC4A}" presName="node" presStyleLbl="vennNode1" presStyleIdx="1" presStyleCnt="7">
        <dgm:presLayoutVars>
          <dgm:bulletEnabled val="1"/>
        </dgm:presLayoutVars>
      </dgm:prSet>
      <dgm:spPr/>
    </dgm:pt>
    <dgm:pt modelId="{252564EE-455D-411F-9E2B-F5D03BA0FDB2}" type="pres">
      <dgm:prSet presAssocID="{9371E31B-84FE-4EC3-8F8F-889F39FCEDA5}" presName="node" presStyleLbl="vennNode1" presStyleIdx="2" presStyleCnt="7">
        <dgm:presLayoutVars>
          <dgm:bulletEnabled val="1"/>
        </dgm:presLayoutVars>
      </dgm:prSet>
      <dgm:spPr/>
    </dgm:pt>
    <dgm:pt modelId="{B73B1E28-F559-4C73-812B-2BCF0B1DDD31}" type="pres">
      <dgm:prSet presAssocID="{15FBC9B3-6AB5-47CA-8875-303B66035C9C}" presName="node" presStyleLbl="vennNode1" presStyleIdx="3" presStyleCnt="7">
        <dgm:presLayoutVars>
          <dgm:bulletEnabled val="1"/>
        </dgm:presLayoutVars>
      </dgm:prSet>
      <dgm:spPr/>
    </dgm:pt>
    <dgm:pt modelId="{1A758BF3-5C8D-4D8E-9F82-0E23518D62B1}" type="pres">
      <dgm:prSet presAssocID="{4AF2B595-97B9-4D47-8F51-279F9CC70D88}" presName="node" presStyleLbl="vennNode1" presStyleIdx="4" presStyleCnt="7">
        <dgm:presLayoutVars>
          <dgm:bulletEnabled val="1"/>
        </dgm:presLayoutVars>
      </dgm:prSet>
      <dgm:spPr/>
    </dgm:pt>
    <dgm:pt modelId="{014C9CCA-D4AC-45BA-AF28-C0A436DAD211}" type="pres">
      <dgm:prSet presAssocID="{8169AEB8-8959-47E8-B8D1-2A49EF880766}" presName="node" presStyleLbl="vennNode1" presStyleIdx="5" presStyleCnt="7">
        <dgm:presLayoutVars>
          <dgm:bulletEnabled val="1"/>
        </dgm:presLayoutVars>
      </dgm:prSet>
      <dgm:spPr/>
    </dgm:pt>
    <dgm:pt modelId="{3C9AFC48-8D91-4F99-94B0-9ECB8991E986}" type="pres">
      <dgm:prSet presAssocID="{D53924AF-AEE2-44EA-8AD5-35CE3C17DF24}" presName="node" presStyleLbl="vennNode1" presStyleIdx="6" presStyleCnt="7">
        <dgm:presLayoutVars>
          <dgm:bulletEnabled val="1"/>
        </dgm:presLayoutVars>
      </dgm:prSet>
      <dgm:spPr/>
    </dgm:pt>
  </dgm:ptLst>
  <dgm:cxnLst>
    <dgm:cxn modelId="{E8129A1E-35C7-4997-8915-0EE42A98F227}" srcId="{D1921FDD-4AF9-4C1A-9599-4BE0B6092F72}" destId="{E9BBE8EF-3A3A-46B3-BCDB-73863353BC4A}" srcOrd="0" destOrd="0" parTransId="{9A063EEF-77D5-44DE-8742-B1FB9C000437}" sibTransId="{63E99CD6-1F52-4F82-840E-C20C108DA639}"/>
    <dgm:cxn modelId="{5749A520-A67C-4D31-9BB9-229F54BB791E}" type="presOf" srcId="{4AF2B595-97B9-4D47-8F51-279F9CC70D88}" destId="{1A758BF3-5C8D-4D8E-9F82-0E23518D62B1}" srcOrd="0" destOrd="0" presId="urn:microsoft.com/office/officeart/2005/8/layout/radial3"/>
    <dgm:cxn modelId="{6B973222-FF59-45C5-9C45-C68C02F684FA}" srcId="{D1921FDD-4AF9-4C1A-9599-4BE0B6092F72}" destId="{9371E31B-84FE-4EC3-8F8F-889F39FCEDA5}" srcOrd="1" destOrd="0" parTransId="{39A6204B-3C95-456E-A916-FA437BC52832}" sibTransId="{31065AB5-DB9E-4F18-AB40-1E8062A5F4C3}"/>
    <dgm:cxn modelId="{3FB4AF62-2611-4B3E-83B4-43B392D88084}" srcId="{442FFB87-1197-4858-AF57-7D3D04603D4A}" destId="{D1921FDD-4AF9-4C1A-9599-4BE0B6092F72}" srcOrd="0" destOrd="0" parTransId="{D8A63C69-1181-4D57-9282-FC3A6510354E}" sibTransId="{837D7A30-B0D5-48DA-91F7-56D675E14A91}"/>
    <dgm:cxn modelId="{51E12463-F009-4B21-9A8A-9CE917C39E42}" srcId="{D1921FDD-4AF9-4C1A-9599-4BE0B6092F72}" destId="{8169AEB8-8959-47E8-B8D1-2A49EF880766}" srcOrd="4" destOrd="0" parTransId="{17F323E4-9F4F-4284-B8FB-BCF830833807}" sibTransId="{649CC21D-3DFA-4743-8D68-35C53702F588}"/>
    <dgm:cxn modelId="{0743FC46-15DC-47F2-A183-B72B945F43B5}" srcId="{D1921FDD-4AF9-4C1A-9599-4BE0B6092F72}" destId="{15FBC9B3-6AB5-47CA-8875-303B66035C9C}" srcOrd="2" destOrd="0" parTransId="{CA0A2FAC-4C27-4B45-82FA-9CF0EF377327}" sibTransId="{62319854-B73B-4ECB-BB17-0B100807A3D9}"/>
    <dgm:cxn modelId="{6BDECC49-2D34-4901-BC09-91F85EB40063}" type="presOf" srcId="{442FFB87-1197-4858-AF57-7D3D04603D4A}" destId="{FA97C1B4-DF3F-4E96-ADFD-CB8ABAE6D5CD}" srcOrd="0" destOrd="0" presId="urn:microsoft.com/office/officeart/2005/8/layout/radial3"/>
    <dgm:cxn modelId="{A0373355-6365-4106-9912-14098EC39620}" type="presOf" srcId="{D1921FDD-4AF9-4C1A-9599-4BE0B6092F72}" destId="{9FE45536-BA16-45E2-BDFA-EF109D51D73B}" srcOrd="0" destOrd="0" presId="urn:microsoft.com/office/officeart/2005/8/layout/radial3"/>
    <dgm:cxn modelId="{CC42F377-A7A8-45F1-9CF6-C115D36C6CD0}" type="presOf" srcId="{D53924AF-AEE2-44EA-8AD5-35CE3C17DF24}" destId="{3C9AFC48-8D91-4F99-94B0-9ECB8991E986}" srcOrd="0" destOrd="0" presId="urn:microsoft.com/office/officeart/2005/8/layout/radial3"/>
    <dgm:cxn modelId="{80D36758-9E78-4214-BB53-7D6D5F28FB63}" type="presOf" srcId="{E9BBE8EF-3A3A-46B3-BCDB-73863353BC4A}" destId="{8B8979C6-62D0-4F3B-A125-1DD57E954398}" srcOrd="0" destOrd="0" presId="urn:microsoft.com/office/officeart/2005/8/layout/radial3"/>
    <dgm:cxn modelId="{8BB806AA-3AAD-48D2-9CE4-B04710F588A1}" type="presOf" srcId="{9371E31B-84FE-4EC3-8F8F-889F39FCEDA5}" destId="{252564EE-455D-411F-9E2B-F5D03BA0FDB2}" srcOrd="0" destOrd="0" presId="urn:microsoft.com/office/officeart/2005/8/layout/radial3"/>
    <dgm:cxn modelId="{5AA9AEBB-E909-46CE-BDF0-E522B3E80E82}" type="presOf" srcId="{15FBC9B3-6AB5-47CA-8875-303B66035C9C}" destId="{B73B1E28-F559-4C73-812B-2BCF0B1DDD31}" srcOrd="0" destOrd="0" presId="urn:microsoft.com/office/officeart/2005/8/layout/radial3"/>
    <dgm:cxn modelId="{C91664C0-E1BF-4121-A701-EFC6D2B8D426}" srcId="{D1921FDD-4AF9-4C1A-9599-4BE0B6092F72}" destId="{4AF2B595-97B9-4D47-8F51-279F9CC70D88}" srcOrd="3" destOrd="0" parTransId="{F01A1FDC-B9E4-40EC-9ACC-1978AA82C530}" sibTransId="{D5DD154A-40E0-4390-BA44-C397DE5F3CF4}"/>
    <dgm:cxn modelId="{5DDD12C3-CD71-413C-AD5C-2C9917B2D9A6}" srcId="{D1921FDD-4AF9-4C1A-9599-4BE0B6092F72}" destId="{D53924AF-AEE2-44EA-8AD5-35CE3C17DF24}" srcOrd="5" destOrd="0" parTransId="{35E4CC31-78C0-41CB-8B5A-E9231A63809D}" sibTransId="{ECDC60E2-C09E-46AC-AA88-FC2E9CE85E31}"/>
    <dgm:cxn modelId="{A03FEADF-A6AE-4F95-AC62-8A568FB27D9D}" type="presOf" srcId="{8169AEB8-8959-47E8-B8D1-2A49EF880766}" destId="{014C9CCA-D4AC-45BA-AF28-C0A436DAD211}" srcOrd="0" destOrd="0" presId="urn:microsoft.com/office/officeart/2005/8/layout/radial3"/>
    <dgm:cxn modelId="{AFDE8FA7-C7FC-4BE7-B3A2-364C1D1CFF78}" type="presParOf" srcId="{FA97C1B4-DF3F-4E96-ADFD-CB8ABAE6D5CD}" destId="{4F54330B-6778-4CC2-AD40-2038C82262A7}" srcOrd="0" destOrd="0" presId="urn:microsoft.com/office/officeart/2005/8/layout/radial3"/>
    <dgm:cxn modelId="{82706BDA-97F7-45D6-BB39-611515EB8CE6}" type="presParOf" srcId="{4F54330B-6778-4CC2-AD40-2038C82262A7}" destId="{9FE45536-BA16-45E2-BDFA-EF109D51D73B}" srcOrd="0" destOrd="0" presId="urn:microsoft.com/office/officeart/2005/8/layout/radial3"/>
    <dgm:cxn modelId="{36ADDB93-D180-47E1-AB63-6F5555E3AD6A}" type="presParOf" srcId="{4F54330B-6778-4CC2-AD40-2038C82262A7}" destId="{8B8979C6-62D0-4F3B-A125-1DD57E954398}" srcOrd="1" destOrd="0" presId="urn:microsoft.com/office/officeart/2005/8/layout/radial3"/>
    <dgm:cxn modelId="{087D5ACE-4241-44C5-9BE3-7DE6D66DCB88}" type="presParOf" srcId="{4F54330B-6778-4CC2-AD40-2038C82262A7}" destId="{252564EE-455D-411F-9E2B-F5D03BA0FDB2}" srcOrd="2" destOrd="0" presId="urn:microsoft.com/office/officeart/2005/8/layout/radial3"/>
    <dgm:cxn modelId="{C655A6FC-DF61-4754-A2D9-DAE622FD3101}" type="presParOf" srcId="{4F54330B-6778-4CC2-AD40-2038C82262A7}" destId="{B73B1E28-F559-4C73-812B-2BCF0B1DDD31}" srcOrd="3" destOrd="0" presId="urn:microsoft.com/office/officeart/2005/8/layout/radial3"/>
    <dgm:cxn modelId="{CE51683F-8634-4CB6-84A1-460CD53434D5}" type="presParOf" srcId="{4F54330B-6778-4CC2-AD40-2038C82262A7}" destId="{1A758BF3-5C8D-4D8E-9F82-0E23518D62B1}" srcOrd="4" destOrd="0" presId="urn:microsoft.com/office/officeart/2005/8/layout/radial3"/>
    <dgm:cxn modelId="{D87703BB-962F-4D7D-A7A3-CFD938E0251F}" type="presParOf" srcId="{4F54330B-6778-4CC2-AD40-2038C82262A7}" destId="{014C9CCA-D4AC-45BA-AF28-C0A436DAD211}" srcOrd="5" destOrd="0" presId="urn:microsoft.com/office/officeart/2005/8/layout/radial3"/>
    <dgm:cxn modelId="{F98D84D5-D86B-4878-9B15-D03E0E9C18E4}" type="presParOf" srcId="{4F54330B-6778-4CC2-AD40-2038C82262A7}" destId="{3C9AFC48-8D91-4F99-94B0-9ECB8991E986}" srcOrd="6"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E45536-BA16-45E2-BDFA-EF109D51D73B}">
      <dsp:nvSpPr>
        <dsp:cNvPr id="0" name=""/>
        <dsp:cNvSpPr/>
      </dsp:nvSpPr>
      <dsp:spPr>
        <a:xfrm>
          <a:off x="2248119" y="1034004"/>
          <a:ext cx="2536031" cy="2536031"/>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6830" tIns="36830" rIns="36830" bIns="36830" numCol="1" spcCol="1270" anchor="ctr" anchorCtr="0">
          <a:noAutofit/>
        </a:bodyPr>
        <a:lstStyle/>
        <a:p>
          <a:pPr marL="0" lvl="0" indent="0" algn="ctr" defTabSz="1289050" rtl="1">
            <a:lnSpc>
              <a:spcPct val="90000"/>
            </a:lnSpc>
            <a:spcBef>
              <a:spcPct val="0"/>
            </a:spcBef>
            <a:spcAft>
              <a:spcPct val="35000"/>
            </a:spcAft>
            <a:buNone/>
          </a:pPr>
          <a:r>
            <a:rPr lang="en-US" sz="2900" kern="1200" dirty="0">
              <a:latin typeface="Calibri" panose="020F0502020204030204" pitchFamily="34" charset="0"/>
              <a:cs typeface="Calibri" panose="020F0502020204030204" pitchFamily="34" charset="0"/>
            </a:rPr>
            <a:t>EUROPE</a:t>
          </a:r>
        </a:p>
        <a:p>
          <a:pPr marL="0" lvl="0" indent="0" algn="ctr" defTabSz="1289050" rtl="1">
            <a:lnSpc>
              <a:spcPct val="90000"/>
            </a:lnSpc>
            <a:spcBef>
              <a:spcPct val="0"/>
            </a:spcBef>
            <a:spcAft>
              <a:spcPct val="35000"/>
            </a:spcAft>
            <a:buNone/>
          </a:pPr>
          <a:r>
            <a:rPr lang="en-US" sz="2900" kern="1200" dirty="0" err="1">
              <a:latin typeface="Calibri" panose="020F0502020204030204" pitchFamily="34" charset="0"/>
              <a:cs typeface="Calibri" panose="020F0502020204030204" pitchFamily="34" charset="0"/>
            </a:rPr>
            <a:t>Euraxess</a:t>
          </a:r>
          <a:r>
            <a:rPr lang="en-US" sz="2900" kern="1200" dirty="0">
              <a:latin typeface="Calibri" panose="020F0502020204030204" pitchFamily="34" charset="0"/>
              <a:cs typeface="Calibri" panose="020F0502020204030204" pitchFamily="34" charset="0"/>
            </a:rPr>
            <a:t> </a:t>
          </a:r>
          <a:r>
            <a:rPr lang="en-US" sz="2900" kern="1200" dirty="0" err="1">
              <a:latin typeface="Calibri" panose="020F0502020204030204" pitchFamily="34" charset="0"/>
              <a:cs typeface="Calibri" panose="020F0502020204030204" pitchFamily="34" charset="0"/>
            </a:rPr>
            <a:t>WorldWide</a:t>
          </a:r>
          <a:endParaRPr lang="he-IL" sz="2900" kern="1200" dirty="0">
            <a:latin typeface="Calibri" panose="020F0502020204030204" pitchFamily="34" charset="0"/>
            <a:cs typeface="Calibri" panose="020F0502020204030204" pitchFamily="34" charset="0"/>
          </a:endParaRPr>
        </a:p>
      </dsp:txBody>
      <dsp:txXfrm>
        <a:off x="2619512" y="1405397"/>
        <a:ext cx="1793245" cy="1793245"/>
      </dsp:txXfrm>
    </dsp:sp>
    <dsp:sp modelId="{8B8979C6-62D0-4F3B-A125-1DD57E954398}">
      <dsp:nvSpPr>
        <dsp:cNvPr id="0" name=""/>
        <dsp:cNvSpPr/>
      </dsp:nvSpPr>
      <dsp:spPr>
        <a:xfrm>
          <a:off x="2882127" y="452"/>
          <a:ext cx="1268015" cy="1268015"/>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marL="0" lvl="0" indent="0" algn="ctr" defTabSz="533400" rtl="1">
            <a:lnSpc>
              <a:spcPct val="90000"/>
            </a:lnSpc>
            <a:spcBef>
              <a:spcPct val="0"/>
            </a:spcBef>
            <a:spcAft>
              <a:spcPct val="35000"/>
            </a:spcAft>
            <a:buNone/>
          </a:pPr>
          <a:r>
            <a:rPr lang="en-US" sz="1200" kern="1200" dirty="0">
              <a:latin typeface="Calibri" panose="020F0502020204030204" pitchFamily="34" charset="0"/>
              <a:cs typeface="Calibri" panose="020F0502020204030204" pitchFamily="34" charset="0"/>
            </a:rPr>
            <a:t>Mr. Simon GRIMLEY</a:t>
          </a:r>
          <a:endParaRPr lang="he-IL" sz="1200" kern="1200" dirty="0">
            <a:latin typeface="Calibri" panose="020F0502020204030204" pitchFamily="34" charset="0"/>
            <a:cs typeface="Calibri" panose="020F0502020204030204" pitchFamily="34" charset="0"/>
          </a:endParaRPr>
        </a:p>
      </dsp:txBody>
      <dsp:txXfrm>
        <a:off x="3067823" y="186148"/>
        <a:ext cx="896623" cy="896623"/>
      </dsp:txXfrm>
    </dsp:sp>
    <dsp:sp modelId="{252564EE-455D-411F-9E2B-F5D03BA0FDB2}">
      <dsp:nvSpPr>
        <dsp:cNvPr id="0" name=""/>
        <dsp:cNvSpPr/>
      </dsp:nvSpPr>
      <dsp:spPr>
        <a:xfrm>
          <a:off x="4312402" y="826222"/>
          <a:ext cx="1268015" cy="1268015"/>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marL="0" lvl="0" indent="0" algn="ctr" defTabSz="533400" rtl="1">
            <a:lnSpc>
              <a:spcPct val="90000"/>
            </a:lnSpc>
            <a:spcBef>
              <a:spcPct val="0"/>
            </a:spcBef>
            <a:spcAft>
              <a:spcPct val="35000"/>
            </a:spcAft>
            <a:buNone/>
          </a:pPr>
          <a:r>
            <a:rPr lang="en-US" sz="1200" kern="1200" dirty="0">
              <a:latin typeface="Calibri" panose="020F0502020204030204" pitchFamily="34" charset="0"/>
              <a:cs typeface="Calibri" panose="020F0502020204030204" pitchFamily="34" charset="0"/>
            </a:rPr>
            <a:t>Mr. </a:t>
          </a:r>
          <a:r>
            <a:rPr lang="en-US" sz="1200" kern="1200" dirty="0" err="1">
              <a:latin typeface="Calibri" panose="020F0502020204030204" pitchFamily="34" charset="0"/>
              <a:cs typeface="Calibri" panose="020F0502020204030204" pitchFamily="34" charset="0"/>
            </a:rPr>
            <a:t>Halldor</a:t>
          </a:r>
          <a:r>
            <a:rPr lang="en-US" sz="1200" kern="1200" dirty="0">
              <a:latin typeface="Calibri" panose="020F0502020204030204" pitchFamily="34" charset="0"/>
              <a:cs typeface="Calibri" panose="020F0502020204030204" pitchFamily="34" charset="0"/>
            </a:rPr>
            <a:t> BERG</a:t>
          </a:r>
          <a:endParaRPr lang="he-IL" sz="1200" kern="1200" dirty="0">
            <a:latin typeface="Calibri" panose="020F0502020204030204" pitchFamily="34" charset="0"/>
            <a:cs typeface="Calibri" panose="020F0502020204030204" pitchFamily="34" charset="0"/>
          </a:endParaRPr>
        </a:p>
      </dsp:txBody>
      <dsp:txXfrm>
        <a:off x="4498098" y="1011918"/>
        <a:ext cx="896623" cy="896623"/>
      </dsp:txXfrm>
    </dsp:sp>
    <dsp:sp modelId="{B73B1E28-F559-4C73-812B-2BCF0B1DDD31}">
      <dsp:nvSpPr>
        <dsp:cNvPr id="0" name=""/>
        <dsp:cNvSpPr/>
      </dsp:nvSpPr>
      <dsp:spPr>
        <a:xfrm>
          <a:off x="4312402" y="2477761"/>
          <a:ext cx="1268015" cy="1268015"/>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marL="0" lvl="0" indent="0" algn="ctr" defTabSz="533400" rtl="1">
            <a:lnSpc>
              <a:spcPct val="90000"/>
            </a:lnSpc>
            <a:spcBef>
              <a:spcPct val="0"/>
            </a:spcBef>
            <a:spcAft>
              <a:spcPct val="35000"/>
            </a:spcAft>
            <a:buNone/>
          </a:pPr>
          <a:r>
            <a:rPr lang="en-US" sz="1200" kern="1200" dirty="0">
              <a:latin typeface="Calibri" panose="020F0502020204030204" pitchFamily="34" charset="0"/>
              <a:cs typeface="Calibri" panose="020F0502020204030204" pitchFamily="34" charset="0"/>
            </a:rPr>
            <a:t>Mrs. Charlotte GRAWITZ</a:t>
          </a:r>
          <a:endParaRPr lang="he-IL" sz="1200" kern="1200" dirty="0">
            <a:latin typeface="Calibri" panose="020F0502020204030204" pitchFamily="34" charset="0"/>
            <a:cs typeface="Calibri" panose="020F0502020204030204" pitchFamily="34" charset="0"/>
          </a:endParaRPr>
        </a:p>
      </dsp:txBody>
      <dsp:txXfrm>
        <a:off x="4498098" y="2663457"/>
        <a:ext cx="896623" cy="896623"/>
      </dsp:txXfrm>
    </dsp:sp>
    <dsp:sp modelId="{1A758BF3-5C8D-4D8E-9F82-0E23518D62B1}">
      <dsp:nvSpPr>
        <dsp:cNvPr id="0" name=""/>
        <dsp:cNvSpPr/>
      </dsp:nvSpPr>
      <dsp:spPr>
        <a:xfrm>
          <a:off x="2882127" y="3303531"/>
          <a:ext cx="1268015" cy="1268015"/>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marL="0" lvl="0" indent="0" algn="ctr" defTabSz="533400" rtl="1">
            <a:lnSpc>
              <a:spcPct val="90000"/>
            </a:lnSpc>
            <a:spcBef>
              <a:spcPct val="0"/>
            </a:spcBef>
            <a:spcAft>
              <a:spcPct val="35000"/>
            </a:spcAft>
            <a:buNone/>
          </a:pPr>
          <a:r>
            <a:rPr lang="en-US" sz="1200" kern="1200" dirty="0">
              <a:latin typeface="Calibri" panose="020F0502020204030204" pitchFamily="34" charset="0"/>
              <a:cs typeface="Calibri" panose="020F0502020204030204" pitchFamily="34" charset="0"/>
            </a:rPr>
            <a:t>Mr. Samrat KUMAR</a:t>
          </a:r>
          <a:endParaRPr lang="he-IL" sz="1200" kern="1200" dirty="0">
            <a:latin typeface="Calibri" panose="020F0502020204030204" pitchFamily="34" charset="0"/>
            <a:cs typeface="Calibri" panose="020F0502020204030204" pitchFamily="34" charset="0"/>
          </a:endParaRPr>
        </a:p>
      </dsp:txBody>
      <dsp:txXfrm>
        <a:off x="3067823" y="3489227"/>
        <a:ext cx="896623" cy="896623"/>
      </dsp:txXfrm>
    </dsp:sp>
    <dsp:sp modelId="{014C9CCA-D4AC-45BA-AF28-C0A436DAD211}">
      <dsp:nvSpPr>
        <dsp:cNvPr id="0" name=""/>
        <dsp:cNvSpPr/>
      </dsp:nvSpPr>
      <dsp:spPr>
        <a:xfrm>
          <a:off x="1451852" y="2477761"/>
          <a:ext cx="1268015" cy="1268015"/>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marL="0" lvl="0" indent="0" algn="ctr" defTabSz="533400" rtl="1">
            <a:lnSpc>
              <a:spcPct val="90000"/>
            </a:lnSpc>
            <a:spcBef>
              <a:spcPct val="0"/>
            </a:spcBef>
            <a:spcAft>
              <a:spcPct val="35000"/>
            </a:spcAft>
            <a:buNone/>
          </a:pPr>
          <a:r>
            <a:rPr lang="en-US" sz="1200" kern="1200" dirty="0">
              <a:latin typeface="Calibri" panose="020F0502020204030204" pitchFamily="34" charset="0"/>
              <a:cs typeface="Calibri" panose="020F0502020204030204" pitchFamily="34" charset="0"/>
            </a:rPr>
            <a:t>Mr. Matthieu PY</a:t>
          </a:r>
          <a:endParaRPr lang="he-IL" sz="1200" kern="1200" dirty="0">
            <a:latin typeface="Calibri" panose="020F0502020204030204" pitchFamily="34" charset="0"/>
            <a:cs typeface="Calibri" panose="020F0502020204030204" pitchFamily="34" charset="0"/>
          </a:endParaRPr>
        </a:p>
      </dsp:txBody>
      <dsp:txXfrm>
        <a:off x="1637548" y="2663457"/>
        <a:ext cx="896623" cy="896623"/>
      </dsp:txXfrm>
    </dsp:sp>
    <dsp:sp modelId="{3C9AFC48-8D91-4F99-94B0-9ECB8991E986}">
      <dsp:nvSpPr>
        <dsp:cNvPr id="0" name=""/>
        <dsp:cNvSpPr/>
      </dsp:nvSpPr>
      <dsp:spPr>
        <a:xfrm>
          <a:off x="1451852" y="826222"/>
          <a:ext cx="1268015" cy="1268015"/>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marL="0" lvl="0" indent="0" algn="ctr" defTabSz="533400" rtl="1">
            <a:lnSpc>
              <a:spcPct val="90000"/>
            </a:lnSpc>
            <a:spcBef>
              <a:spcPct val="0"/>
            </a:spcBef>
            <a:spcAft>
              <a:spcPct val="35000"/>
            </a:spcAft>
            <a:buNone/>
          </a:pPr>
          <a:r>
            <a:rPr lang="en-US" sz="1200" kern="1200" dirty="0">
              <a:latin typeface="Calibri" panose="020F0502020204030204" pitchFamily="34" charset="0"/>
              <a:cs typeface="Calibri" panose="020F0502020204030204" pitchFamily="34" charset="0"/>
            </a:rPr>
            <a:t>Mrs. Viktoria BODNAROVA</a:t>
          </a:r>
          <a:endParaRPr lang="he-IL" sz="1200" kern="1200" dirty="0">
            <a:latin typeface="Calibri" panose="020F0502020204030204" pitchFamily="34" charset="0"/>
            <a:cs typeface="Calibri" panose="020F0502020204030204" pitchFamily="34" charset="0"/>
          </a:endParaRPr>
        </a:p>
      </dsp:txBody>
      <dsp:txXfrm>
        <a:off x="1637548" y="1011918"/>
        <a:ext cx="896623" cy="89662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E45536-BA16-45E2-BDFA-EF109D51D73B}">
      <dsp:nvSpPr>
        <dsp:cNvPr id="0" name=""/>
        <dsp:cNvSpPr/>
      </dsp:nvSpPr>
      <dsp:spPr>
        <a:xfrm>
          <a:off x="2248119" y="1034004"/>
          <a:ext cx="2536031" cy="2536031"/>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6830" tIns="36830" rIns="36830" bIns="36830" numCol="1" spcCol="1270" anchor="ctr" anchorCtr="0">
          <a:noAutofit/>
        </a:bodyPr>
        <a:lstStyle/>
        <a:p>
          <a:pPr marL="0" lvl="0" indent="0" algn="ctr" defTabSz="1289050" rtl="1">
            <a:lnSpc>
              <a:spcPct val="90000"/>
            </a:lnSpc>
            <a:spcBef>
              <a:spcPct val="0"/>
            </a:spcBef>
            <a:spcAft>
              <a:spcPct val="35000"/>
            </a:spcAft>
            <a:buNone/>
          </a:pPr>
          <a:r>
            <a:rPr lang="en-US" sz="2900" kern="1200" dirty="0">
              <a:latin typeface="Calibri" panose="020F0502020204030204" pitchFamily="34" charset="0"/>
              <a:cs typeface="Calibri" panose="020F0502020204030204" pitchFamily="34" charset="0"/>
            </a:rPr>
            <a:t>EUROPE</a:t>
          </a:r>
        </a:p>
        <a:p>
          <a:pPr marL="0" lvl="0" indent="0" algn="ctr" defTabSz="1289050" rtl="1">
            <a:lnSpc>
              <a:spcPct val="90000"/>
            </a:lnSpc>
            <a:spcBef>
              <a:spcPct val="0"/>
            </a:spcBef>
            <a:spcAft>
              <a:spcPct val="35000"/>
            </a:spcAft>
            <a:buNone/>
          </a:pPr>
          <a:r>
            <a:rPr lang="en-US" sz="2900" kern="1200" dirty="0" err="1">
              <a:latin typeface="Calibri" panose="020F0502020204030204" pitchFamily="34" charset="0"/>
              <a:cs typeface="Calibri" panose="020F0502020204030204" pitchFamily="34" charset="0"/>
            </a:rPr>
            <a:t>Euraxess</a:t>
          </a:r>
          <a:r>
            <a:rPr lang="en-US" sz="2900" kern="1200" dirty="0">
              <a:latin typeface="Calibri" panose="020F0502020204030204" pitchFamily="34" charset="0"/>
              <a:cs typeface="Calibri" panose="020F0502020204030204" pitchFamily="34" charset="0"/>
            </a:rPr>
            <a:t> </a:t>
          </a:r>
          <a:r>
            <a:rPr lang="en-US" sz="2900" kern="1200" dirty="0" err="1">
              <a:latin typeface="Calibri" panose="020F0502020204030204" pitchFamily="34" charset="0"/>
              <a:cs typeface="Calibri" panose="020F0502020204030204" pitchFamily="34" charset="0"/>
            </a:rPr>
            <a:t>WorldWide</a:t>
          </a:r>
          <a:endParaRPr lang="he-IL" sz="2900" kern="1200" dirty="0">
            <a:latin typeface="Calibri" panose="020F0502020204030204" pitchFamily="34" charset="0"/>
            <a:cs typeface="Calibri" panose="020F0502020204030204" pitchFamily="34" charset="0"/>
          </a:endParaRPr>
        </a:p>
      </dsp:txBody>
      <dsp:txXfrm>
        <a:off x="2619512" y="1405397"/>
        <a:ext cx="1793245" cy="1793245"/>
      </dsp:txXfrm>
    </dsp:sp>
    <dsp:sp modelId="{8B8979C6-62D0-4F3B-A125-1DD57E954398}">
      <dsp:nvSpPr>
        <dsp:cNvPr id="0" name=""/>
        <dsp:cNvSpPr/>
      </dsp:nvSpPr>
      <dsp:spPr>
        <a:xfrm>
          <a:off x="2882127" y="452"/>
          <a:ext cx="1268015" cy="1268015"/>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marL="0" lvl="0" indent="0" algn="ctr" defTabSz="533400" rtl="1">
            <a:lnSpc>
              <a:spcPct val="90000"/>
            </a:lnSpc>
            <a:spcBef>
              <a:spcPct val="0"/>
            </a:spcBef>
            <a:spcAft>
              <a:spcPct val="35000"/>
            </a:spcAft>
            <a:buNone/>
          </a:pPr>
          <a:r>
            <a:rPr lang="en-US" sz="1200" kern="1200" dirty="0">
              <a:latin typeface="Calibri" panose="020F0502020204030204" pitchFamily="34" charset="0"/>
              <a:cs typeface="Calibri" panose="020F0502020204030204" pitchFamily="34" charset="0"/>
            </a:rPr>
            <a:t>Mr. Simon GRIMLEY</a:t>
          </a:r>
          <a:endParaRPr lang="he-IL" sz="1200" kern="1200" dirty="0">
            <a:latin typeface="Calibri" panose="020F0502020204030204" pitchFamily="34" charset="0"/>
            <a:cs typeface="Calibri" panose="020F0502020204030204" pitchFamily="34" charset="0"/>
          </a:endParaRPr>
        </a:p>
      </dsp:txBody>
      <dsp:txXfrm>
        <a:off x="3067823" y="186148"/>
        <a:ext cx="896623" cy="896623"/>
      </dsp:txXfrm>
    </dsp:sp>
    <dsp:sp modelId="{252564EE-455D-411F-9E2B-F5D03BA0FDB2}">
      <dsp:nvSpPr>
        <dsp:cNvPr id="0" name=""/>
        <dsp:cNvSpPr/>
      </dsp:nvSpPr>
      <dsp:spPr>
        <a:xfrm>
          <a:off x="4312402" y="826222"/>
          <a:ext cx="1268015" cy="1268015"/>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marL="0" lvl="0" indent="0" algn="ctr" defTabSz="533400" rtl="1">
            <a:lnSpc>
              <a:spcPct val="90000"/>
            </a:lnSpc>
            <a:spcBef>
              <a:spcPct val="0"/>
            </a:spcBef>
            <a:spcAft>
              <a:spcPct val="35000"/>
            </a:spcAft>
            <a:buNone/>
          </a:pPr>
          <a:r>
            <a:rPr lang="en-US" sz="1200" kern="1200" dirty="0">
              <a:latin typeface="Calibri" panose="020F0502020204030204" pitchFamily="34" charset="0"/>
              <a:cs typeface="Calibri" panose="020F0502020204030204" pitchFamily="34" charset="0"/>
            </a:rPr>
            <a:t>Mr. </a:t>
          </a:r>
          <a:r>
            <a:rPr lang="en-US" sz="1200" kern="1200" dirty="0" err="1">
              <a:latin typeface="Calibri" panose="020F0502020204030204" pitchFamily="34" charset="0"/>
              <a:cs typeface="Calibri" panose="020F0502020204030204" pitchFamily="34" charset="0"/>
            </a:rPr>
            <a:t>Halldor</a:t>
          </a:r>
          <a:r>
            <a:rPr lang="en-US" sz="1200" kern="1200" dirty="0">
              <a:latin typeface="Calibri" panose="020F0502020204030204" pitchFamily="34" charset="0"/>
              <a:cs typeface="Calibri" panose="020F0502020204030204" pitchFamily="34" charset="0"/>
            </a:rPr>
            <a:t> BERG</a:t>
          </a:r>
          <a:endParaRPr lang="he-IL" sz="1200" kern="1200" dirty="0">
            <a:latin typeface="Calibri" panose="020F0502020204030204" pitchFamily="34" charset="0"/>
            <a:cs typeface="Calibri" panose="020F0502020204030204" pitchFamily="34" charset="0"/>
          </a:endParaRPr>
        </a:p>
      </dsp:txBody>
      <dsp:txXfrm>
        <a:off x="4498098" y="1011918"/>
        <a:ext cx="896623" cy="896623"/>
      </dsp:txXfrm>
    </dsp:sp>
    <dsp:sp modelId="{B73B1E28-F559-4C73-812B-2BCF0B1DDD31}">
      <dsp:nvSpPr>
        <dsp:cNvPr id="0" name=""/>
        <dsp:cNvSpPr/>
      </dsp:nvSpPr>
      <dsp:spPr>
        <a:xfrm>
          <a:off x="4312402" y="2477761"/>
          <a:ext cx="1268015" cy="1268015"/>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marL="0" lvl="0" indent="0" algn="ctr" defTabSz="533400" rtl="1">
            <a:lnSpc>
              <a:spcPct val="90000"/>
            </a:lnSpc>
            <a:spcBef>
              <a:spcPct val="0"/>
            </a:spcBef>
            <a:spcAft>
              <a:spcPct val="35000"/>
            </a:spcAft>
            <a:buNone/>
          </a:pPr>
          <a:r>
            <a:rPr lang="en-US" sz="1200" kern="1200" dirty="0">
              <a:latin typeface="Calibri" panose="020F0502020204030204" pitchFamily="34" charset="0"/>
              <a:cs typeface="Calibri" panose="020F0502020204030204" pitchFamily="34" charset="0"/>
            </a:rPr>
            <a:t>Mrs. Charlotte GRAWITZ</a:t>
          </a:r>
          <a:endParaRPr lang="he-IL" sz="1200" kern="1200" dirty="0">
            <a:latin typeface="Calibri" panose="020F0502020204030204" pitchFamily="34" charset="0"/>
            <a:cs typeface="Calibri" panose="020F0502020204030204" pitchFamily="34" charset="0"/>
          </a:endParaRPr>
        </a:p>
      </dsp:txBody>
      <dsp:txXfrm>
        <a:off x="4498098" y="2663457"/>
        <a:ext cx="896623" cy="896623"/>
      </dsp:txXfrm>
    </dsp:sp>
    <dsp:sp modelId="{1A758BF3-5C8D-4D8E-9F82-0E23518D62B1}">
      <dsp:nvSpPr>
        <dsp:cNvPr id="0" name=""/>
        <dsp:cNvSpPr/>
      </dsp:nvSpPr>
      <dsp:spPr>
        <a:xfrm>
          <a:off x="2882127" y="3303531"/>
          <a:ext cx="1268015" cy="1268015"/>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marL="0" lvl="0" indent="0" algn="ctr" defTabSz="533400" rtl="1">
            <a:lnSpc>
              <a:spcPct val="90000"/>
            </a:lnSpc>
            <a:spcBef>
              <a:spcPct val="0"/>
            </a:spcBef>
            <a:spcAft>
              <a:spcPct val="35000"/>
            </a:spcAft>
            <a:buNone/>
          </a:pPr>
          <a:r>
            <a:rPr lang="en-US" sz="1200" kern="1200" dirty="0">
              <a:latin typeface="Calibri" panose="020F0502020204030204" pitchFamily="34" charset="0"/>
              <a:cs typeface="Calibri" panose="020F0502020204030204" pitchFamily="34" charset="0"/>
            </a:rPr>
            <a:t>Mr. Samrat KUMAR</a:t>
          </a:r>
          <a:endParaRPr lang="he-IL" sz="1200" kern="1200" dirty="0">
            <a:latin typeface="Calibri" panose="020F0502020204030204" pitchFamily="34" charset="0"/>
            <a:cs typeface="Calibri" panose="020F0502020204030204" pitchFamily="34" charset="0"/>
          </a:endParaRPr>
        </a:p>
      </dsp:txBody>
      <dsp:txXfrm>
        <a:off x="3067823" y="3489227"/>
        <a:ext cx="896623" cy="896623"/>
      </dsp:txXfrm>
    </dsp:sp>
    <dsp:sp modelId="{014C9CCA-D4AC-45BA-AF28-C0A436DAD211}">
      <dsp:nvSpPr>
        <dsp:cNvPr id="0" name=""/>
        <dsp:cNvSpPr/>
      </dsp:nvSpPr>
      <dsp:spPr>
        <a:xfrm>
          <a:off x="1451852" y="2477761"/>
          <a:ext cx="1268015" cy="1268015"/>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marL="0" lvl="0" indent="0" algn="ctr" defTabSz="533400" rtl="1">
            <a:lnSpc>
              <a:spcPct val="90000"/>
            </a:lnSpc>
            <a:spcBef>
              <a:spcPct val="0"/>
            </a:spcBef>
            <a:spcAft>
              <a:spcPct val="35000"/>
            </a:spcAft>
            <a:buNone/>
          </a:pPr>
          <a:r>
            <a:rPr lang="en-US" sz="1200" kern="1200" dirty="0">
              <a:latin typeface="Calibri" panose="020F0502020204030204" pitchFamily="34" charset="0"/>
              <a:cs typeface="Calibri" panose="020F0502020204030204" pitchFamily="34" charset="0"/>
            </a:rPr>
            <a:t>Mr. Matthieu PY</a:t>
          </a:r>
          <a:endParaRPr lang="he-IL" sz="1200" kern="1200" dirty="0">
            <a:latin typeface="Calibri" panose="020F0502020204030204" pitchFamily="34" charset="0"/>
            <a:cs typeface="Calibri" panose="020F0502020204030204" pitchFamily="34" charset="0"/>
          </a:endParaRPr>
        </a:p>
      </dsp:txBody>
      <dsp:txXfrm>
        <a:off x="1637548" y="2663457"/>
        <a:ext cx="896623" cy="896623"/>
      </dsp:txXfrm>
    </dsp:sp>
    <dsp:sp modelId="{3C9AFC48-8D91-4F99-94B0-9ECB8991E986}">
      <dsp:nvSpPr>
        <dsp:cNvPr id="0" name=""/>
        <dsp:cNvSpPr/>
      </dsp:nvSpPr>
      <dsp:spPr>
        <a:xfrm>
          <a:off x="1451852" y="826222"/>
          <a:ext cx="1268015" cy="1268015"/>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marL="0" lvl="0" indent="0" algn="ctr" defTabSz="533400" rtl="1">
            <a:lnSpc>
              <a:spcPct val="90000"/>
            </a:lnSpc>
            <a:spcBef>
              <a:spcPct val="0"/>
            </a:spcBef>
            <a:spcAft>
              <a:spcPct val="35000"/>
            </a:spcAft>
            <a:buNone/>
          </a:pPr>
          <a:r>
            <a:rPr lang="en-US" sz="1200" kern="1200" dirty="0">
              <a:latin typeface="Calibri" panose="020F0502020204030204" pitchFamily="34" charset="0"/>
              <a:cs typeface="Calibri" panose="020F0502020204030204" pitchFamily="34" charset="0"/>
            </a:rPr>
            <a:t>Mrs. Viktoria BODNAROVA</a:t>
          </a:r>
          <a:endParaRPr lang="he-IL" sz="1200" kern="1200" dirty="0">
            <a:latin typeface="Calibri" panose="020F0502020204030204" pitchFamily="34" charset="0"/>
            <a:cs typeface="Calibri" panose="020F0502020204030204" pitchFamily="34" charset="0"/>
          </a:endParaRPr>
        </a:p>
      </dsp:txBody>
      <dsp:txXfrm>
        <a:off x="1637548" y="1011918"/>
        <a:ext cx="896623" cy="896623"/>
      </dsp:txXfrm>
    </dsp:sp>
  </dsp:spTree>
</dsp:drawing>
</file>

<file path=ppt/diagrams/layout1.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032400" y="514350"/>
            <a:ext cx="8128400"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1219200" y="3257550"/>
            <a:ext cx="9753600" cy="30861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
        <p:cNvGrpSpPr/>
        <p:nvPr/>
      </p:nvGrpSpPr>
      <p:grpSpPr>
        <a:xfrm>
          <a:off x="0" y="0"/>
          <a:ext cx="0" cy="0"/>
          <a:chOff x="0" y="0"/>
          <a:chExt cx="0" cy="0"/>
        </a:xfrm>
      </p:grpSpPr>
      <p:sp>
        <p:nvSpPr>
          <p:cNvPr id="24" name="Google Shape;24;p1:notes"/>
          <p:cNvSpPr>
            <a:spLocks noGrp="1" noRot="1" noChangeAspect="1"/>
          </p:cNvSpPr>
          <p:nvPr>
            <p:ph type="sldImg" idx="2"/>
          </p:nvPr>
        </p:nvSpPr>
        <p:spPr>
          <a:xfrm>
            <a:off x="-500063" y="0"/>
            <a:ext cx="4000501" cy="3000375"/>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5" name="Google Shape;25;p1:notes"/>
          <p:cNvSpPr txBox="1">
            <a:spLocks noGrp="1"/>
          </p:cNvSpPr>
          <p:nvPr>
            <p:ph type="body" idx="1"/>
          </p:nvPr>
        </p:nvSpPr>
        <p:spPr>
          <a:xfrm>
            <a:off x="0" y="0"/>
            <a:ext cx="3000000" cy="30000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SzPts val="1100"/>
              <a:buNone/>
            </a:pPr>
            <a:endParaRPr sz="1200" b="0" i="0" u="none" strike="noStrike" cap="none">
              <a:solidFill>
                <a:schemeClr val="dk1"/>
              </a:solidFill>
              <a:latin typeface="Calibri"/>
              <a:ea typeface="Calibri"/>
              <a:cs typeface="Calibri"/>
              <a:sym typeface="Calibri"/>
            </a:endParaRPr>
          </a:p>
        </p:txBody>
      </p:sp>
      <p:sp>
        <p:nvSpPr>
          <p:cNvPr id="26" name="Google Shape;26;p1:notes"/>
          <p:cNvSpPr txBox="1">
            <a:spLocks noGrp="1"/>
          </p:cNvSpPr>
          <p:nvPr>
            <p:ph type="ftr" idx="11"/>
          </p:nvPr>
        </p:nvSpPr>
        <p:spPr>
          <a:xfrm>
            <a:off x="0" y="0"/>
            <a:ext cx="3000000" cy="30000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000000"/>
                </a:solidFill>
                <a:latin typeface="Arial"/>
                <a:ea typeface="Arial"/>
                <a:cs typeface="Arial"/>
                <a:sym typeface="Arial"/>
              </a:rPr>
              <a:t>Israel</a:t>
            </a:r>
            <a:endParaRPr sz="14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p12:notes"/>
          <p:cNvSpPr txBox="1">
            <a:spLocks noGrp="1"/>
          </p:cNvSpPr>
          <p:nvPr>
            <p:ph type="body" idx="1"/>
          </p:nvPr>
        </p:nvSpPr>
        <p:spPr>
          <a:xfrm>
            <a:off x="0" y="0"/>
            <a:ext cx="3000000" cy="3000000"/>
          </a:xfrm>
          <a:prstGeom prst="rect">
            <a:avLst/>
          </a:prstGeom>
          <a:noFill/>
          <a:ln>
            <a:noFill/>
          </a:ln>
        </p:spPr>
        <p:txBody>
          <a:bodyPr spcFirstLastPara="1" wrap="square" lIns="91425" tIns="45700" rIns="91425" bIns="45700" anchor="t" anchorCtr="0">
            <a:noAutofit/>
          </a:bodyPr>
          <a:lstStyle/>
          <a:p>
            <a:pPr marL="0" marR="0" lvl="0" indent="0" algn="l" rtl="0">
              <a:lnSpc>
                <a:spcPct val="80000"/>
              </a:lnSpc>
              <a:spcBef>
                <a:spcPts val="0"/>
              </a:spcBef>
              <a:spcAft>
                <a:spcPts val="0"/>
              </a:spcAft>
              <a:buSzPts val="1100"/>
              <a:buNone/>
            </a:pPr>
            <a:endParaRPr sz="300">
              <a:solidFill>
                <a:schemeClr val="dk1"/>
              </a:solidFill>
              <a:latin typeface="Calibri"/>
              <a:ea typeface="Calibri"/>
              <a:cs typeface="Calibri"/>
              <a:sym typeface="Calibri"/>
            </a:endParaRPr>
          </a:p>
        </p:txBody>
      </p:sp>
      <p:sp>
        <p:nvSpPr>
          <p:cNvPr id="129" name="Google Shape;129;p12:notes"/>
          <p:cNvSpPr>
            <a:spLocks noGrp="1" noRot="1" noChangeAspect="1"/>
          </p:cNvSpPr>
          <p:nvPr>
            <p:ph type="sldImg" idx="2"/>
          </p:nvPr>
        </p:nvSpPr>
        <p:spPr>
          <a:xfrm>
            <a:off x="4381500" y="514350"/>
            <a:ext cx="3430588"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p14:notes"/>
          <p:cNvSpPr txBox="1">
            <a:spLocks noGrp="1"/>
          </p:cNvSpPr>
          <p:nvPr>
            <p:ph type="body" idx="1"/>
          </p:nvPr>
        </p:nvSpPr>
        <p:spPr>
          <a:xfrm>
            <a:off x="1219200" y="3257550"/>
            <a:ext cx="97536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3" name="Google Shape;143;p14:notes"/>
          <p:cNvSpPr>
            <a:spLocks noGrp="1" noRot="1" noChangeAspect="1"/>
          </p:cNvSpPr>
          <p:nvPr>
            <p:ph type="sldImg" idx="2"/>
          </p:nvPr>
        </p:nvSpPr>
        <p:spPr>
          <a:xfrm>
            <a:off x="4381500" y="514350"/>
            <a:ext cx="3430588" cy="25717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
        <p:cNvGrpSpPr/>
        <p:nvPr/>
      </p:nvGrpSpPr>
      <p:grpSpPr>
        <a:xfrm>
          <a:off x="0" y="0"/>
          <a:ext cx="0" cy="0"/>
          <a:chOff x="0" y="0"/>
          <a:chExt cx="0" cy="0"/>
        </a:xfrm>
      </p:grpSpPr>
      <p:sp>
        <p:nvSpPr>
          <p:cNvPr id="36" name="Google Shape;36;p3:notes"/>
          <p:cNvSpPr txBox="1">
            <a:spLocks noGrp="1"/>
          </p:cNvSpPr>
          <p:nvPr>
            <p:ph type="body" idx="1"/>
          </p:nvPr>
        </p:nvSpPr>
        <p:spPr>
          <a:xfrm>
            <a:off x="1219200" y="3257550"/>
            <a:ext cx="9753600" cy="30861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7" name="Google Shape;37;p3:notes"/>
          <p:cNvSpPr>
            <a:spLocks noGrp="1" noRot="1" noChangeAspect="1"/>
          </p:cNvSpPr>
          <p:nvPr>
            <p:ph type="sldImg" idx="2"/>
          </p:nvPr>
        </p:nvSpPr>
        <p:spPr>
          <a:xfrm>
            <a:off x="4381500" y="514350"/>
            <a:ext cx="3430588"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
        <p:cNvGrpSpPr/>
        <p:nvPr/>
      </p:nvGrpSpPr>
      <p:grpSpPr>
        <a:xfrm>
          <a:off x="0" y="0"/>
          <a:ext cx="0" cy="0"/>
          <a:chOff x="0" y="0"/>
          <a:chExt cx="0" cy="0"/>
        </a:xfrm>
      </p:grpSpPr>
      <p:sp>
        <p:nvSpPr>
          <p:cNvPr id="31" name="Google Shape;31;p2:notes"/>
          <p:cNvSpPr txBox="1">
            <a:spLocks noGrp="1"/>
          </p:cNvSpPr>
          <p:nvPr>
            <p:ph type="body" idx="1"/>
          </p:nvPr>
        </p:nvSpPr>
        <p:spPr>
          <a:xfrm>
            <a:off x="1219200" y="3257550"/>
            <a:ext cx="9753600" cy="30861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2" name="Google Shape;32;p2:notes"/>
          <p:cNvSpPr>
            <a:spLocks noGrp="1" noRot="1" noChangeAspect="1"/>
          </p:cNvSpPr>
          <p:nvPr>
            <p:ph type="sldImg" idx="2"/>
          </p:nvPr>
        </p:nvSpPr>
        <p:spPr>
          <a:xfrm>
            <a:off x="4381500" y="514350"/>
            <a:ext cx="3430588"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7:notes"/>
          <p:cNvSpPr txBox="1">
            <a:spLocks noGrp="1"/>
          </p:cNvSpPr>
          <p:nvPr>
            <p:ph type="body" idx="1"/>
          </p:nvPr>
        </p:nvSpPr>
        <p:spPr>
          <a:xfrm>
            <a:off x="1219200" y="3257550"/>
            <a:ext cx="9753600" cy="30861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92" name="Google Shape;92;p7:notes"/>
          <p:cNvSpPr>
            <a:spLocks noGrp="1" noRot="1" noChangeAspect="1"/>
          </p:cNvSpPr>
          <p:nvPr>
            <p:ph type="sldImg" idx="2"/>
          </p:nvPr>
        </p:nvSpPr>
        <p:spPr>
          <a:xfrm>
            <a:off x="4381500" y="514350"/>
            <a:ext cx="3430588"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p6:notes"/>
          <p:cNvSpPr txBox="1">
            <a:spLocks noGrp="1"/>
          </p:cNvSpPr>
          <p:nvPr>
            <p:ph type="body" idx="1"/>
          </p:nvPr>
        </p:nvSpPr>
        <p:spPr>
          <a:xfrm>
            <a:off x="1219200" y="3257550"/>
            <a:ext cx="9753600" cy="30861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57" name="Google Shape;57;p6:notes"/>
          <p:cNvSpPr>
            <a:spLocks noGrp="1" noRot="1" noChangeAspect="1"/>
          </p:cNvSpPr>
          <p:nvPr>
            <p:ph type="sldImg" idx="2"/>
          </p:nvPr>
        </p:nvSpPr>
        <p:spPr>
          <a:xfrm>
            <a:off x="4381500" y="514350"/>
            <a:ext cx="3430588"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
        <p:cNvGrpSpPr/>
        <p:nvPr/>
      </p:nvGrpSpPr>
      <p:grpSpPr>
        <a:xfrm>
          <a:off x="0" y="0"/>
          <a:ext cx="0" cy="0"/>
          <a:chOff x="0" y="0"/>
          <a:chExt cx="0" cy="0"/>
        </a:xfrm>
      </p:grpSpPr>
      <p:sp>
        <p:nvSpPr>
          <p:cNvPr id="46" name="Google Shape;46;p5:notes"/>
          <p:cNvSpPr txBox="1">
            <a:spLocks noGrp="1"/>
          </p:cNvSpPr>
          <p:nvPr>
            <p:ph type="body" idx="1"/>
          </p:nvPr>
        </p:nvSpPr>
        <p:spPr>
          <a:xfrm>
            <a:off x="1219200" y="3257550"/>
            <a:ext cx="9753600" cy="30861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47" name="Google Shape;47;p5:notes"/>
          <p:cNvSpPr>
            <a:spLocks noGrp="1" noRot="1" noChangeAspect="1"/>
          </p:cNvSpPr>
          <p:nvPr>
            <p:ph type="sldImg" idx="2"/>
          </p:nvPr>
        </p:nvSpPr>
        <p:spPr>
          <a:xfrm>
            <a:off x="4381500" y="514350"/>
            <a:ext cx="3430588"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g60293a0393_0_0:notes"/>
          <p:cNvSpPr>
            <a:spLocks noGrp="1" noRot="1" noChangeAspect="1"/>
          </p:cNvSpPr>
          <p:nvPr>
            <p:ph type="sldImg" idx="2"/>
          </p:nvPr>
        </p:nvSpPr>
        <p:spPr>
          <a:xfrm>
            <a:off x="4381500" y="514350"/>
            <a:ext cx="3430588"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 name="Google Shape;63;g60293a0393_0_0:notes"/>
          <p:cNvSpPr txBox="1">
            <a:spLocks noGrp="1"/>
          </p:cNvSpPr>
          <p:nvPr>
            <p:ph type="body" idx="1"/>
          </p:nvPr>
        </p:nvSpPr>
        <p:spPr>
          <a:xfrm>
            <a:off x="1219200" y="3257550"/>
            <a:ext cx="97536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9:notes"/>
          <p:cNvSpPr txBox="1">
            <a:spLocks noGrp="1"/>
          </p:cNvSpPr>
          <p:nvPr>
            <p:ph type="body" idx="1"/>
          </p:nvPr>
        </p:nvSpPr>
        <p:spPr>
          <a:xfrm>
            <a:off x="1219200" y="3257550"/>
            <a:ext cx="9753600" cy="30861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04" name="Google Shape;104;p9:notes"/>
          <p:cNvSpPr>
            <a:spLocks noGrp="1" noRot="1" noChangeAspect="1"/>
          </p:cNvSpPr>
          <p:nvPr>
            <p:ph type="sldImg" idx="2"/>
          </p:nvPr>
        </p:nvSpPr>
        <p:spPr>
          <a:xfrm>
            <a:off x="4381500" y="514350"/>
            <a:ext cx="3430588"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10:notes"/>
          <p:cNvSpPr txBox="1">
            <a:spLocks noGrp="1"/>
          </p:cNvSpPr>
          <p:nvPr>
            <p:ph type="body" idx="1"/>
          </p:nvPr>
        </p:nvSpPr>
        <p:spPr>
          <a:xfrm>
            <a:off x="0" y="0"/>
            <a:ext cx="3000000" cy="3000000"/>
          </a:xfrm>
          <a:prstGeom prst="rect">
            <a:avLst/>
          </a:prstGeom>
          <a:noFill/>
          <a:ln>
            <a:noFill/>
          </a:ln>
        </p:spPr>
        <p:txBody>
          <a:bodyPr spcFirstLastPara="1" wrap="square" lIns="91425" tIns="45700" rIns="91425" bIns="45700" anchor="t" anchorCtr="0">
            <a:noAutofit/>
          </a:bodyPr>
          <a:lstStyle/>
          <a:p>
            <a:pPr marL="0" marR="0" lvl="0" indent="0" algn="l" rtl="0">
              <a:lnSpc>
                <a:spcPct val="80000"/>
              </a:lnSpc>
              <a:spcBef>
                <a:spcPts val="0"/>
              </a:spcBef>
              <a:spcAft>
                <a:spcPts val="0"/>
              </a:spcAft>
              <a:buSzPts val="1100"/>
              <a:buNone/>
            </a:pPr>
            <a:endParaRPr sz="300">
              <a:solidFill>
                <a:schemeClr val="dk1"/>
              </a:solidFill>
              <a:latin typeface="Calibri"/>
              <a:ea typeface="Calibri"/>
              <a:cs typeface="Calibri"/>
              <a:sym typeface="Calibri"/>
            </a:endParaRPr>
          </a:p>
        </p:txBody>
      </p:sp>
      <p:sp>
        <p:nvSpPr>
          <p:cNvPr id="110" name="Google Shape;110;p10:notes"/>
          <p:cNvSpPr>
            <a:spLocks noGrp="1" noRot="1" noChangeAspect="1"/>
          </p:cNvSpPr>
          <p:nvPr>
            <p:ph type="sldImg" idx="2"/>
          </p:nvPr>
        </p:nvSpPr>
        <p:spPr>
          <a:xfrm>
            <a:off x="4381500" y="514350"/>
            <a:ext cx="3430588"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11:notes"/>
          <p:cNvSpPr txBox="1">
            <a:spLocks noGrp="1"/>
          </p:cNvSpPr>
          <p:nvPr>
            <p:ph type="body" idx="1"/>
          </p:nvPr>
        </p:nvSpPr>
        <p:spPr>
          <a:xfrm>
            <a:off x="0" y="0"/>
            <a:ext cx="3000000" cy="3000000"/>
          </a:xfrm>
          <a:prstGeom prst="rect">
            <a:avLst/>
          </a:prstGeom>
          <a:noFill/>
          <a:ln>
            <a:noFill/>
          </a:ln>
        </p:spPr>
        <p:txBody>
          <a:bodyPr spcFirstLastPara="1" wrap="square" lIns="91425" tIns="45700" rIns="91425" bIns="45700" anchor="t" anchorCtr="0">
            <a:noAutofit/>
          </a:bodyPr>
          <a:lstStyle/>
          <a:p>
            <a:pPr marL="0" marR="0" lvl="0" indent="0" algn="l" rtl="0">
              <a:lnSpc>
                <a:spcPct val="80000"/>
              </a:lnSpc>
              <a:spcBef>
                <a:spcPts val="0"/>
              </a:spcBef>
              <a:spcAft>
                <a:spcPts val="0"/>
              </a:spcAft>
              <a:buSzPts val="1100"/>
              <a:buNone/>
            </a:pPr>
            <a:endParaRPr sz="300">
              <a:solidFill>
                <a:schemeClr val="dk1"/>
              </a:solidFill>
              <a:latin typeface="Calibri"/>
              <a:ea typeface="Calibri"/>
              <a:cs typeface="Calibri"/>
              <a:sym typeface="Calibri"/>
            </a:endParaRPr>
          </a:p>
        </p:txBody>
      </p:sp>
      <p:sp>
        <p:nvSpPr>
          <p:cNvPr id="123" name="Google Shape;123;p11:notes"/>
          <p:cNvSpPr>
            <a:spLocks noGrp="1" noRot="1" noChangeAspect="1"/>
          </p:cNvSpPr>
          <p:nvPr>
            <p:ph type="sldImg" idx="2"/>
          </p:nvPr>
        </p:nvSpPr>
        <p:spPr>
          <a:xfrm>
            <a:off x="4381500" y="514350"/>
            <a:ext cx="3430588"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lt1"/>
        </a:solidFill>
        <a:effectLst/>
      </p:bgPr>
    </p:bg>
    <p:spTree>
      <p:nvGrpSpPr>
        <p:cNvPr id="1" name="Shape 8"/>
        <p:cNvGrpSpPr/>
        <p:nvPr/>
      </p:nvGrpSpPr>
      <p:grpSpPr>
        <a:xfrm>
          <a:off x="0" y="0"/>
          <a:ext cx="0" cy="0"/>
          <a:chOff x="0" y="0"/>
          <a:chExt cx="0" cy="0"/>
        </a:xfrm>
      </p:grpSpPr>
      <p:pic>
        <p:nvPicPr>
          <p:cNvPr id="9" name="Google Shape;9;p2" descr="CERCLES"/>
          <p:cNvPicPr preferRelativeResize="0"/>
          <p:nvPr/>
        </p:nvPicPr>
        <p:blipFill rotWithShape="1">
          <a:blip r:embed="rId2">
            <a:alphaModFix/>
          </a:blip>
          <a:srcRect/>
          <a:stretch/>
        </p:blipFill>
        <p:spPr>
          <a:xfrm>
            <a:off x="827088" y="1784350"/>
            <a:ext cx="6553200" cy="4706938"/>
          </a:xfrm>
          <a:prstGeom prst="rect">
            <a:avLst/>
          </a:prstGeom>
          <a:noFill/>
          <a:ln>
            <a:noFill/>
          </a:ln>
        </p:spPr>
      </p:pic>
      <p:pic>
        <p:nvPicPr>
          <p:cNvPr id="10" name="Google Shape;10;p2" descr="LOGO"/>
          <p:cNvPicPr preferRelativeResize="0"/>
          <p:nvPr/>
        </p:nvPicPr>
        <p:blipFill rotWithShape="1">
          <a:blip r:embed="rId3">
            <a:alphaModFix/>
          </a:blip>
          <a:srcRect/>
          <a:stretch/>
        </p:blipFill>
        <p:spPr>
          <a:xfrm>
            <a:off x="6891338" y="5848350"/>
            <a:ext cx="2073275" cy="893763"/>
          </a:xfrm>
          <a:prstGeom prst="rect">
            <a:avLst/>
          </a:prstGeom>
          <a:noFill/>
          <a:ln>
            <a:noFill/>
          </a:ln>
        </p:spPr>
      </p:pic>
      <p:cxnSp>
        <p:nvCxnSpPr>
          <p:cNvPr id="11" name="Google Shape;11;p2"/>
          <p:cNvCxnSpPr/>
          <p:nvPr/>
        </p:nvCxnSpPr>
        <p:spPr>
          <a:xfrm rot="10800000">
            <a:off x="2771775" y="1628775"/>
            <a:ext cx="5832475" cy="0"/>
          </a:xfrm>
          <a:prstGeom prst="straightConnector1">
            <a:avLst/>
          </a:prstGeom>
          <a:noFill/>
          <a:ln w="12700" cap="flat" cmpd="sng">
            <a:solidFill>
              <a:srgbClr val="2B679F"/>
            </a:solidFill>
            <a:prstDash val="solid"/>
            <a:round/>
            <a:headEnd type="none" w="sm" len="sm"/>
            <a:tailEnd type="none" w="sm" len="sm"/>
          </a:ln>
        </p:spPr>
      </p:cxnSp>
      <p:sp>
        <p:nvSpPr>
          <p:cNvPr id="12" name="Google Shape;12;p2"/>
          <p:cNvSpPr txBox="1">
            <a:spLocks noGrp="1"/>
          </p:cNvSpPr>
          <p:nvPr>
            <p:ph type="ctrTitle"/>
          </p:nvPr>
        </p:nvSpPr>
        <p:spPr>
          <a:xfrm>
            <a:off x="2700338" y="981075"/>
            <a:ext cx="5616575" cy="935038"/>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2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r">
              <a:lnSpc>
                <a:spcPct val="100000"/>
              </a:lnSpc>
              <a:spcBef>
                <a:spcPts val="0"/>
              </a:spcBef>
              <a:spcAft>
                <a:spcPts val="0"/>
              </a:spcAft>
              <a:buSzPts val="1400"/>
              <a:buNone/>
              <a:defRPr/>
            </a:lvl6pPr>
            <a:lvl7pPr lvl="6" algn="r">
              <a:lnSpc>
                <a:spcPct val="100000"/>
              </a:lnSpc>
              <a:spcBef>
                <a:spcPts val="0"/>
              </a:spcBef>
              <a:spcAft>
                <a:spcPts val="0"/>
              </a:spcAft>
              <a:buSzPts val="1400"/>
              <a:buNone/>
              <a:defRPr/>
            </a:lvl7pPr>
            <a:lvl8pPr lvl="7" algn="r">
              <a:lnSpc>
                <a:spcPct val="100000"/>
              </a:lnSpc>
              <a:spcBef>
                <a:spcPts val="0"/>
              </a:spcBef>
              <a:spcAft>
                <a:spcPts val="0"/>
              </a:spcAft>
              <a:buSzPts val="1400"/>
              <a:buNone/>
              <a:defRPr/>
            </a:lvl8pPr>
            <a:lvl9pPr lvl="8" algn="r">
              <a:lnSpc>
                <a:spcPct val="100000"/>
              </a:lnSpc>
              <a:spcBef>
                <a:spcPts val="0"/>
              </a:spcBef>
              <a:spcAft>
                <a:spcPts val="0"/>
              </a:spcAft>
              <a:buSzPts val="1400"/>
              <a:buNone/>
              <a:defRPr/>
            </a:lvl9pPr>
          </a:lstStyle>
          <a:p>
            <a:endParaRPr/>
          </a:p>
        </p:txBody>
      </p:sp>
      <p:sp>
        <p:nvSpPr>
          <p:cNvPr id="13" name="Google Shape;13;p2"/>
          <p:cNvSpPr txBox="1">
            <a:spLocks noGrp="1"/>
          </p:cNvSpPr>
          <p:nvPr>
            <p:ph type="subTitle" idx="1" hasCustomPrompt="1"/>
          </p:nvPr>
        </p:nvSpPr>
        <p:spPr>
          <a:xfrm>
            <a:off x="1658938" y="6042818"/>
            <a:ext cx="5721350" cy="504825"/>
          </a:xfrm>
          <a:prstGeom prst="rect">
            <a:avLst/>
          </a:prstGeom>
          <a:noFill/>
          <a:ln>
            <a:noFill/>
          </a:ln>
        </p:spPr>
        <p:txBody>
          <a:bodyPr spcFirstLastPara="1" wrap="square" lIns="91425" tIns="45700" rIns="91425" bIns="45700" anchor="t" anchorCtr="0">
            <a:noAutofit/>
          </a:bodyPr>
          <a:lstStyle>
            <a:lvl1pPr marL="457200" marR="0" lvl="0" indent="-419100" algn="l" defTabSz="914400" rtl="0" eaLnBrk="1" fontAlgn="auto" latinLnBrk="0" hangingPunct="1">
              <a:lnSpc>
                <a:spcPct val="100000"/>
              </a:lnSpc>
              <a:spcBef>
                <a:spcPts val="360"/>
              </a:spcBef>
              <a:spcAft>
                <a:spcPts val="0"/>
              </a:spcAft>
              <a:buClr>
                <a:srgbClr val="2B679F"/>
              </a:buClr>
              <a:buSzPts val="2700"/>
              <a:buFont typeface="Arial"/>
              <a:buNone/>
              <a:tabLst/>
              <a:defRPr sz="1800"/>
            </a:lvl1pPr>
            <a:lvl2pPr lvl="1" algn="l">
              <a:lnSpc>
                <a:spcPct val="100000"/>
              </a:lnSpc>
              <a:spcBef>
                <a:spcPts val="360"/>
              </a:spcBef>
              <a:spcAft>
                <a:spcPts val="0"/>
              </a:spcAft>
              <a:buClr>
                <a:srgbClr val="2B679F"/>
              </a:buClr>
              <a:buSzPts val="1800"/>
              <a:buChar char="–"/>
              <a:defRPr/>
            </a:lvl2pPr>
            <a:lvl3pPr lvl="2" algn="l">
              <a:lnSpc>
                <a:spcPct val="100000"/>
              </a:lnSpc>
              <a:spcBef>
                <a:spcPts val="360"/>
              </a:spcBef>
              <a:spcAft>
                <a:spcPts val="0"/>
              </a:spcAft>
              <a:buClr>
                <a:srgbClr val="2B679F"/>
              </a:buClr>
              <a:buSzPts val="1800"/>
              <a:buChar char="•"/>
              <a:defRPr/>
            </a:lvl3pPr>
            <a:lvl4pPr lvl="3" algn="l">
              <a:lnSpc>
                <a:spcPct val="100000"/>
              </a:lnSpc>
              <a:spcBef>
                <a:spcPts val="360"/>
              </a:spcBef>
              <a:spcAft>
                <a:spcPts val="0"/>
              </a:spcAft>
              <a:buClr>
                <a:srgbClr val="2B679F"/>
              </a:buClr>
              <a:buSzPts val="1800"/>
              <a:buChar char="–"/>
              <a:defRPr/>
            </a:lvl4pPr>
            <a:lvl5pPr lvl="4" algn="l">
              <a:lnSpc>
                <a:spcPct val="100000"/>
              </a:lnSpc>
              <a:spcBef>
                <a:spcPts val="360"/>
              </a:spcBef>
              <a:spcAft>
                <a:spcPts val="0"/>
              </a:spcAft>
              <a:buClr>
                <a:srgbClr val="2B679F"/>
              </a:buClr>
              <a:buSzPts val="1800"/>
              <a:buChar char="»"/>
              <a:defRPr/>
            </a:lvl5pPr>
            <a:lvl6pPr lvl="5" algn="l">
              <a:lnSpc>
                <a:spcPct val="100000"/>
              </a:lnSpc>
              <a:spcBef>
                <a:spcPts val="360"/>
              </a:spcBef>
              <a:spcAft>
                <a:spcPts val="0"/>
              </a:spcAft>
              <a:buClr>
                <a:srgbClr val="2B679F"/>
              </a:buClr>
              <a:buSzPts val="1800"/>
              <a:buChar char="»"/>
              <a:defRPr/>
            </a:lvl6pPr>
            <a:lvl7pPr lvl="6" algn="l">
              <a:lnSpc>
                <a:spcPct val="100000"/>
              </a:lnSpc>
              <a:spcBef>
                <a:spcPts val="360"/>
              </a:spcBef>
              <a:spcAft>
                <a:spcPts val="0"/>
              </a:spcAft>
              <a:buClr>
                <a:srgbClr val="2B679F"/>
              </a:buClr>
              <a:buSzPts val="1800"/>
              <a:buChar char="»"/>
              <a:defRPr/>
            </a:lvl7pPr>
            <a:lvl8pPr lvl="7" algn="l">
              <a:lnSpc>
                <a:spcPct val="100000"/>
              </a:lnSpc>
              <a:spcBef>
                <a:spcPts val="360"/>
              </a:spcBef>
              <a:spcAft>
                <a:spcPts val="0"/>
              </a:spcAft>
              <a:buClr>
                <a:srgbClr val="2B679F"/>
              </a:buClr>
              <a:buSzPts val="1800"/>
              <a:buChar char="»"/>
              <a:defRPr/>
            </a:lvl8pPr>
            <a:lvl9pPr lvl="8" algn="l">
              <a:lnSpc>
                <a:spcPct val="100000"/>
              </a:lnSpc>
              <a:spcBef>
                <a:spcPts val="360"/>
              </a:spcBef>
              <a:spcAft>
                <a:spcPts val="0"/>
              </a:spcAft>
              <a:buClr>
                <a:srgbClr val="2B679F"/>
              </a:buClr>
              <a:buSzPts val="1800"/>
              <a:buChar char="»"/>
              <a:defRPr/>
            </a:lvl9pPr>
          </a:lstStyle>
          <a:p>
            <a:pPr marL="457200" marR="0" lvl="0" indent="-419100" algn="l" defTabSz="914400" rtl="0" eaLnBrk="1" fontAlgn="auto" latinLnBrk="0" hangingPunct="1">
              <a:lnSpc>
                <a:spcPct val="100000"/>
              </a:lnSpc>
              <a:spcBef>
                <a:spcPts val="360"/>
              </a:spcBef>
              <a:spcAft>
                <a:spcPts val="0"/>
              </a:spcAft>
              <a:buClr>
                <a:srgbClr val="2B679F"/>
              </a:buClr>
              <a:buSzPts val="2700"/>
              <a:buFont typeface="Arial"/>
              <a:buNone/>
              <a:tabLst/>
              <a:defRPr/>
            </a:pPr>
            <a:r>
              <a:rPr lang="en-US" dirty="0">
                <a:solidFill>
                  <a:srgbClr val="004080"/>
                </a:solidFill>
              </a:rPr>
              <a:t>■ </a:t>
            </a:r>
            <a:r>
              <a:rPr lang="en-US" b="1" dirty="0">
                <a:solidFill>
                  <a:srgbClr val="004080"/>
                </a:solidFill>
              </a:rPr>
              <a:t>20 September 2019 </a:t>
            </a:r>
            <a:r>
              <a:rPr lang="en-US" dirty="0">
                <a:solidFill>
                  <a:srgbClr val="004080"/>
                </a:solidFill>
              </a:rPr>
              <a:t>■ </a:t>
            </a:r>
            <a:r>
              <a:rPr lang="en-US" b="1" dirty="0">
                <a:solidFill>
                  <a:srgbClr val="004080"/>
                </a:solidFill>
              </a:rPr>
              <a:t>Beijing, China</a:t>
            </a:r>
            <a:r>
              <a:rPr lang="en-US" dirty="0">
                <a:solidFill>
                  <a:srgbClr val="004080"/>
                </a:solidFill>
              </a:rPr>
              <a:t>■</a:t>
            </a:r>
            <a:endParaRPr lang="en-US" dirty="0"/>
          </a:p>
          <a:p>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4"/>
        <p:cNvGrpSpPr/>
        <p:nvPr/>
      </p:nvGrpSpPr>
      <p:grpSpPr>
        <a:xfrm>
          <a:off x="0" y="0"/>
          <a:ext cx="0" cy="0"/>
          <a:chOff x="0" y="0"/>
          <a:chExt cx="0" cy="0"/>
        </a:xfrm>
      </p:grpSpPr>
      <p:sp>
        <p:nvSpPr>
          <p:cNvPr id="15" name="Google Shape;15;p3"/>
          <p:cNvSpPr txBox="1">
            <a:spLocks noGrp="1"/>
          </p:cNvSpPr>
          <p:nvPr>
            <p:ph type="title"/>
          </p:nvPr>
        </p:nvSpPr>
        <p:spPr>
          <a:xfrm>
            <a:off x="1219200" y="533400"/>
            <a:ext cx="7467600" cy="10668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r">
              <a:lnSpc>
                <a:spcPct val="100000"/>
              </a:lnSpc>
              <a:spcBef>
                <a:spcPts val="0"/>
              </a:spcBef>
              <a:spcAft>
                <a:spcPts val="0"/>
              </a:spcAft>
              <a:buSzPts val="1400"/>
              <a:buNone/>
              <a:defRPr/>
            </a:lvl6pPr>
            <a:lvl7pPr lvl="6" algn="r">
              <a:lnSpc>
                <a:spcPct val="100000"/>
              </a:lnSpc>
              <a:spcBef>
                <a:spcPts val="0"/>
              </a:spcBef>
              <a:spcAft>
                <a:spcPts val="0"/>
              </a:spcAft>
              <a:buSzPts val="1400"/>
              <a:buNone/>
              <a:defRPr/>
            </a:lvl7pPr>
            <a:lvl8pPr lvl="7" algn="r">
              <a:lnSpc>
                <a:spcPct val="100000"/>
              </a:lnSpc>
              <a:spcBef>
                <a:spcPts val="0"/>
              </a:spcBef>
              <a:spcAft>
                <a:spcPts val="0"/>
              </a:spcAft>
              <a:buSzPts val="1400"/>
              <a:buNone/>
              <a:defRPr/>
            </a:lvl8pPr>
            <a:lvl9pPr lvl="8" algn="r">
              <a:lnSpc>
                <a:spcPct val="100000"/>
              </a:lnSpc>
              <a:spcBef>
                <a:spcPts val="0"/>
              </a:spcBef>
              <a:spcAft>
                <a:spcPts val="0"/>
              </a:spcAft>
              <a:buSzPts val="1400"/>
              <a:buNone/>
              <a:defRPr/>
            </a:lvl9pPr>
          </a:lstStyle>
          <a:p>
            <a:endParaRPr/>
          </a:p>
        </p:txBody>
      </p:sp>
      <p:sp>
        <p:nvSpPr>
          <p:cNvPr id="16" name="Google Shape;16;p3"/>
          <p:cNvSpPr txBox="1">
            <a:spLocks noGrp="1"/>
          </p:cNvSpPr>
          <p:nvPr>
            <p:ph type="body" idx="1" hasCustomPrompt="1"/>
          </p:nvPr>
        </p:nvSpPr>
        <p:spPr>
          <a:xfrm>
            <a:off x="1410788" y="6379028"/>
            <a:ext cx="5190308" cy="478972"/>
          </a:xfrm>
          <a:prstGeom prst="rect">
            <a:avLst/>
          </a:prstGeom>
          <a:noFill/>
          <a:ln>
            <a:noFill/>
          </a:ln>
        </p:spPr>
        <p:txBody>
          <a:bodyPr spcFirstLastPara="1" wrap="square" lIns="91425" tIns="45700" rIns="91425" bIns="45700" anchor="t" anchorCtr="0">
            <a:noAutofit/>
          </a:bodyPr>
          <a:lstStyle>
            <a:lvl1pPr marL="457200" marR="0" lvl="0" indent="-400050" algn="l" defTabSz="914400" rtl="0" eaLnBrk="1" fontAlgn="auto" latinLnBrk="0" hangingPunct="1">
              <a:lnSpc>
                <a:spcPct val="100000"/>
              </a:lnSpc>
              <a:spcBef>
                <a:spcPts val="360"/>
              </a:spcBef>
              <a:spcAft>
                <a:spcPts val="0"/>
              </a:spcAft>
              <a:buClr>
                <a:srgbClr val="2B679F"/>
              </a:buClr>
              <a:buSzPts val="2700"/>
              <a:buFont typeface="Arial"/>
              <a:buChar char="•"/>
              <a:tabLst/>
              <a:defRPr sz="1600"/>
            </a:lvl1pPr>
            <a:lvl2pPr marL="914400" lvl="1" indent="-342900" algn="l">
              <a:lnSpc>
                <a:spcPct val="100000"/>
              </a:lnSpc>
              <a:spcBef>
                <a:spcPts val="360"/>
              </a:spcBef>
              <a:spcAft>
                <a:spcPts val="0"/>
              </a:spcAft>
              <a:buClr>
                <a:srgbClr val="2B679F"/>
              </a:buClr>
              <a:buSzPts val="1800"/>
              <a:buChar char="–"/>
              <a:defRPr/>
            </a:lvl2pPr>
            <a:lvl3pPr marL="1371600" lvl="2" indent="-342900" algn="l">
              <a:lnSpc>
                <a:spcPct val="100000"/>
              </a:lnSpc>
              <a:spcBef>
                <a:spcPts val="360"/>
              </a:spcBef>
              <a:spcAft>
                <a:spcPts val="0"/>
              </a:spcAft>
              <a:buClr>
                <a:srgbClr val="2B679F"/>
              </a:buClr>
              <a:buSzPts val="1800"/>
              <a:buChar char="•"/>
              <a:defRPr/>
            </a:lvl3pPr>
            <a:lvl4pPr marL="1828800" lvl="3" indent="-342900" algn="l">
              <a:lnSpc>
                <a:spcPct val="100000"/>
              </a:lnSpc>
              <a:spcBef>
                <a:spcPts val="360"/>
              </a:spcBef>
              <a:spcAft>
                <a:spcPts val="0"/>
              </a:spcAft>
              <a:buClr>
                <a:srgbClr val="2B679F"/>
              </a:buClr>
              <a:buSzPts val="1800"/>
              <a:buChar char="–"/>
              <a:defRPr/>
            </a:lvl4pPr>
            <a:lvl5pPr marL="2286000" lvl="4" indent="-342900" algn="l">
              <a:lnSpc>
                <a:spcPct val="100000"/>
              </a:lnSpc>
              <a:spcBef>
                <a:spcPts val="360"/>
              </a:spcBef>
              <a:spcAft>
                <a:spcPts val="0"/>
              </a:spcAft>
              <a:buClr>
                <a:srgbClr val="2B679F"/>
              </a:buClr>
              <a:buSzPts val="1800"/>
              <a:buChar char="»"/>
              <a:defRPr/>
            </a:lvl5pPr>
            <a:lvl6pPr marL="2743200" lvl="5" indent="-342900" algn="l">
              <a:lnSpc>
                <a:spcPct val="100000"/>
              </a:lnSpc>
              <a:spcBef>
                <a:spcPts val="360"/>
              </a:spcBef>
              <a:spcAft>
                <a:spcPts val="0"/>
              </a:spcAft>
              <a:buClr>
                <a:srgbClr val="2B679F"/>
              </a:buClr>
              <a:buSzPts val="1800"/>
              <a:buChar char="»"/>
              <a:defRPr/>
            </a:lvl6pPr>
            <a:lvl7pPr marL="3200400" lvl="6" indent="-342900" algn="l">
              <a:lnSpc>
                <a:spcPct val="100000"/>
              </a:lnSpc>
              <a:spcBef>
                <a:spcPts val="360"/>
              </a:spcBef>
              <a:spcAft>
                <a:spcPts val="0"/>
              </a:spcAft>
              <a:buClr>
                <a:srgbClr val="2B679F"/>
              </a:buClr>
              <a:buSzPts val="1800"/>
              <a:buChar char="»"/>
              <a:defRPr/>
            </a:lvl7pPr>
            <a:lvl8pPr marL="3657600" lvl="7" indent="-342900" algn="l">
              <a:lnSpc>
                <a:spcPct val="100000"/>
              </a:lnSpc>
              <a:spcBef>
                <a:spcPts val="360"/>
              </a:spcBef>
              <a:spcAft>
                <a:spcPts val="0"/>
              </a:spcAft>
              <a:buClr>
                <a:srgbClr val="2B679F"/>
              </a:buClr>
              <a:buSzPts val="1800"/>
              <a:buChar char="»"/>
              <a:defRPr/>
            </a:lvl8pPr>
            <a:lvl9pPr marL="4114800" lvl="8" indent="-342900" algn="l">
              <a:lnSpc>
                <a:spcPct val="100000"/>
              </a:lnSpc>
              <a:spcBef>
                <a:spcPts val="360"/>
              </a:spcBef>
              <a:spcAft>
                <a:spcPts val="0"/>
              </a:spcAft>
              <a:buClr>
                <a:srgbClr val="2B679F"/>
              </a:buClr>
              <a:buSzPts val="1800"/>
              <a:buChar char="»"/>
              <a:defRPr/>
            </a:lvl9pPr>
          </a:lstStyle>
          <a:p>
            <a:pPr marL="457200" marR="0" lvl="0" indent="-400050" algn="l" defTabSz="914400" rtl="0" eaLnBrk="1" fontAlgn="auto" latinLnBrk="0" hangingPunct="1">
              <a:lnSpc>
                <a:spcPct val="100000"/>
              </a:lnSpc>
              <a:spcBef>
                <a:spcPts val="360"/>
              </a:spcBef>
              <a:spcAft>
                <a:spcPts val="0"/>
              </a:spcAft>
              <a:buClr>
                <a:srgbClr val="2B679F"/>
              </a:buClr>
              <a:buSzPts val="2700"/>
              <a:buFont typeface="Arial"/>
              <a:buChar char="•"/>
              <a:tabLst/>
              <a:defRPr/>
            </a:pPr>
            <a:r>
              <a:rPr lang="en-US" dirty="0">
                <a:solidFill>
                  <a:srgbClr val="004080"/>
                </a:solidFill>
              </a:rPr>
              <a:t>■ </a:t>
            </a:r>
            <a:r>
              <a:rPr lang="en-US" b="1" dirty="0">
                <a:solidFill>
                  <a:srgbClr val="004080"/>
                </a:solidFill>
              </a:rPr>
              <a:t>20 September 2019 </a:t>
            </a:r>
            <a:r>
              <a:rPr lang="en-US" dirty="0">
                <a:solidFill>
                  <a:srgbClr val="004080"/>
                </a:solidFill>
              </a:rPr>
              <a:t>■ </a:t>
            </a:r>
            <a:r>
              <a:rPr lang="en-US" b="1" dirty="0">
                <a:solidFill>
                  <a:srgbClr val="004080"/>
                </a:solidFill>
              </a:rPr>
              <a:t>Beijing, China</a:t>
            </a:r>
            <a:r>
              <a:rPr lang="en-US" dirty="0">
                <a:solidFill>
                  <a:srgbClr val="004080"/>
                </a:solidFill>
              </a:rPr>
              <a:t>■</a:t>
            </a:r>
            <a:endParaRPr lang="en-US" dirty="0"/>
          </a:p>
          <a:p>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1_Blank" type="blank">
  <p:cSld name="BLANK">
    <p:spTree>
      <p:nvGrpSpPr>
        <p:cNvPr id="1" name="Shape 17"/>
        <p:cNvGrpSpPr/>
        <p:nvPr/>
      </p:nvGrpSpPr>
      <p:grpSpPr>
        <a:xfrm>
          <a:off x="0" y="0"/>
          <a:ext cx="0" cy="0"/>
          <a:chOff x="0" y="0"/>
          <a:chExt cx="0" cy="0"/>
        </a:xfrm>
      </p:grpSpPr>
      <p:sp>
        <p:nvSpPr>
          <p:cNvPr id="18" name="Google Shape;18;p4"/>
          <p:cNvSpPr txBox="1">
            <a:spLocks noGrp="1"/>
          </p:cNvSpPr>
          <p:nvPr>
            <p:ph type="ftr" idx="11"/>
          </p:nvPr>
        </p:nvSpPr>
        <p:spPr>
          <a:xfrm>
            <a:off x="0" y="0"/>
            <a:ext cx="3000000" cy="30000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19"/>
        <p:cNvGrpSpPr/>
        <p:nvPr/>
      </p:nvGrpSpPr>
      <p:grpSpPr>
        <a:xfrm>
          <a:off x="0" y="0"/>
          <a:ext cx="0" cy="0"/>
          <a:chOff x="0" y="0"/>
          <a:chExt cx="0" cy="0"/>
        </a:xfrm>
      </p:grpSpPr>
      <p:sp>
        <p:nvSpPr>
          <p:cNvPr id="20" name="Google Shape;20;p5"/>
          <p:cNvSpPr/>
          <p:nvPr/>
        </p:nvSpPr>
        <p:spPr>
          <a:xfrm>
            <a:off x="1295400" y="609600"/>
            <a:ext cx="6858000" cy="9906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000"/>
              <a:buFont typeface="Arial"/>
              <a:buNone/>
            </a:pPr>
            <a:endParaRPr sz="2000" b="0" i="0" u="none" strike="noStrike" cap="none">
              <a:solidFill>
                <a:srgbClr val="FF0000"/>
              </a:solidFill>
              <a:latin typeface="Arial"/>
              <a:ea typeface="Arial"/>
              <a:cs typeface="Arial"/>
              <a:sym typeface="Arial"/>
            </a:endParaRPr>
          </a:p>
        </p:txBody>
      </p:sp>
      <p:sp>
        <p:nvSpPr>
          <p:cNvPr id="21" name="Google Shape;21;p5"/>
          <p:cNvSpPr txBox="1">
            <a:spLocks noGrp="1"/>
          </p:cNvSpPr>
          <p:nvPr>
            <p:ph type="title"/>
          </p:nvPr>
        </p:nvSpPr>
        <p:spPr>
          <a:xfrm>
            <a:off x="1219200" y="533400"/>
            <a:ext cx="7467600" cy="10668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r">
              <a:lnSpc>
                <a:spcPct val="100000"/>
              </a:lnSpc>
              <a:spcBef>
                <a:spcPts val="0"/>
              </a:spcBef>
              <a:spcAft>
                <a:spcPts val="0"/>
              </a:spcAft>
              <a:buSzPts val="1400"/>
              <a:buNone/>
              <a:defRPr/>
            </a:lvl6pPr>
            <a:lvl7pPr lvl="6" algn="r">
              <a:lnSpc>
                <a:spcPct val="100000"/>
              </a:lnSpc>
              <a:spcBef>
                <a:spcPts val="0"/>
              </a:spcBef>
              <a:spcAft>
                <a:spcPts val="0"/>
              </a:spcAft>
              <a:buSzPts val="1400"/>
              <a:buNone/>
              <a:defRPr/>
            </a:lvl7pPr>
            <a:lvl8pPr lvl="7" algn="r">
              <a:lnSpc>
                <a:spcPct val="100000"/>
              </a:lnSpc>
              <a:spcBef>
                <a:spcPts val="0"/>
              </a:spcBef>
              <a:spcAft>
                <a:spcPts val="0"/>
              </a:spcAft>
              <a:buSzPts val="1400"/>
              <a:buNone/>
              <a:defRPr/>
            </a:lvl8pPr>
            <a:lvl9pPr lvl="8" algn="r">
              <a:lnSpc>
                <a:spcPct val="100000"/>
              </a:lnSpc>
              <a:spcBef>
                <a:spcPts val="0"/>
              </a:spcBef>
              <a:spcAft>
                <a:spcPts val="0"/>
              </a:spcAft>
              <a:buSzPts val="1400"/>
              <a:buNone/>
              <a:defRPr/>
            </a:lvl9pPr>
          </a:lstStyle>
          <a:p>
            <a:endParaRPr/>
          </a:p>
        </p:txBody>
      </p:sp>
      <p:sp>
        <p:nvSpPr>
          <p:cNvPr id="22" name="Google Shape;22;p5"/>
          <p:cNvSpPr txBox="1">
            <a:spLocks noGrp="1"/>
          </p:cNvSpPr>
          <p:nvPr>
            <p:ph type="body" idx="1"/>
          </p:nvPr>
        </p:nvSpPr>
        <p:spPr>
          <a:xfrm>
            <a:off x="1219200" y="1905000"/>
            <a:ext cx="7467600" cy="4221163"/>
          </a:xfrm>
          <a:prstGeom prst="rect">
            <a:avLst/>
          </a:prstGeom>
          <a:noFill/>
          <a:ln>
            <a:noFill/>
          </a:ln>
        </p:spPr>
        <p:txBody>
          <a:bodyPr spcFirstLastPara="1" wrap="square" lIns="91425" tIns="45700" rIns="91425" bIns="45700" anchor="t" anchorCtr="0">
            <a:noAutofit/>
          </a:bodyPr>
          <a:lstStyle>
            <a:lvl1pPr marL="457200" lvl="0" indent="-400050" algn="l">
              <a:lnSpc>
                <a:spcPct val="100000"/>
              </a:lnSpc>
              <a:spcBef>
                <a:spcPts val="360"/>
              </a:spcBef>
              <a:spcAft>
                <a:spcPts val="0"/>
              </a:spcAft>
              <a:buClr>
                <a:srgbClr val="2B679F"/>
              </a:buClr>
              <a:buSzPts val="2700"/>
              <a:buChar char="•"/>
              <a:defRPr/>
            </a:lvl1pPr>
            <a:lvl2pPr marL="914400" lvl="1" indent="-342900" algn="l">
              <a:lnSpc>
                <a:spcPct val="100000"/>
              </a:lnSpc>
              <a:spcBef>
                <a:spcPts val="360"/>
              </a:spcBef>
              <a:spcAft>
                <a:spcPts val="0"/>
              </a:spcAft>
              <a:buClr>
                <a:srgbClr val="2B679F"/>
              </a:buClr>
              <a:buSzPts val="1800"/>
              <a:buChar char="–"/>
              <a:defRPr/>
            </a:lvl2pPr>
            <a:lvl3pPr marL="1371600" lvl="2" indent="-342900" algn="l">
              <a:lnSpc>
                <a:spcPct val="100000"/>
              </a:lnSpc>
              <a:spcBef>
                <a:spcPts val="360"/>
              </a:spcBef>
              <a:spcAft>
                <a:spcPts val="0"/>
              </a:spcAft>
              <a:buClr>
                <a:srgbClr val="2B679F"/>
              </a:buClr>
              <a:buSzPts val="1800"/>
              <a:buChar char="•"/>
              <a:defRPr/>
            </a:lvl3pPr>
            <a:lvl4pPr marL="1828800" lvl="3" indent="-342900" algn="l">
              <a:lnSpc>
                <a:spcPct val="100000"/>
              </a:lnSpc>
              <a:spcBef>
                <a:spcPts val="360"/>
              </a:spcBef>
              <a:spcAft>
                <a:spcPts val="0"/>
              </a:spcAft>
              <a:buClr>
                <a:srgbClr val="2B679F"/>
              </a:buClr>
              <a:buSzPts val="1800"/>
              <a:buChar char="–"/>
              <a:defRPr/>
            </a:lvl4pPr>
            <a:lvl5pPr marL="2286000" lvl="4" indent="-342900" algn="l">
              <a:lnSpc>
                <a:spcPct val="100000"/>
              </a:lnSpc>
              <a:spcBef>
                <a:spcPts val="360"/>
              </a:spcBef>
              <a:spcAft>
                <a:spcPts val="0"/>
              </a:spcAft>
              <a:buClr>
                <a:srgbClr val="2B679F"/>
              </a:buClr>
              <a:buSzPts val="1800"/>
              <a:buChar char="»"/>
              <a:defRPr/>
            </a:lvl5pPr>
            <a:lvl6pPr marL="2743200" lvl="5" indent="-342900" algn="l">
              <a:lnSpc>
                <a:spcPct val="100000"/>
              </a:lnSpc>
              <a:spcBef>
                <a:spcPts val="360"/>
              </a:spcBef>
              <a:spcAft>
                <a:spcPts val="0"/>
              </a:spcAft>
              <a:buClr>
                <a:srgbClr val="2B679F"/>
              </a:buClr>
              <a:buSzPts val="1800"/>
              <a:buChar char="»"/>
              <a:defRPr/>
            </a:lvl6pPr>
            <a:lvl7pPr marL="3200400" lvl="6" indent="-342900" algn="l">
              <a:lnSpc>
                <a:spcPct val="100000"/>
              </a:lnSpc>
              <a:spcBef>
                <a:spcPts val="360"/>
              </a:spcBef>
              <a:spcAft>
                <a:spcPts val="0"/>
              </a:spcAft>
              <a:buClr>
                <a:srgbClr val="2B679F"/>
              </a:buClr>
              <a:buSzPts val="1800"/>
              <a:buChar char="»"/>
              <a:defRPr/>
            </a:lvl7pPr>
            <a:lvl8pPr marL="3657600" lvl="7" indent="-342900" algn="l">
              <a:lnSpc>
                <a:spcPct val="100000"/>
              </a:lnSpc>
              <a:spcBef>
                <a:spcPts val="360"/>
              </a:spcBef>
              <a:spcAft>
                <a:spcPts val="0"/>
              </a:spcAft>
              <a:buClr>
                <a:srgbClr val="2B679F"/>
              </a:buClr>
              <a:buSzPts val="1800"/>
              <a:buChar char="»"/>
              <a:defRPr/>
            </a:lvl8pPr>
            <a:lvl9pPr marL="4114800" lvl="8" indent="-342900" algn="l">
              <a:lnSpc>
                <a:spcPct val="100000"/>
              </a:lnSpc>
              <a:spcBef>
                <a:spcPts val="360"/>
              </a:spcBef>
              <a:spcAft>
                <a:spcPts val="0"/>
              </a:spcAft>
              <a:buClr>
                <a:srgbClr val="2B679F"/>
              </a:buClr>
              <a:buSzPts val="1800"/>
              <a:buChar char="»"/>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6">
            <a:alphaModFix/>
          </a:blip>
          <a:stretch>
            <a:fillRect/>
          </a:stretch>
        </a:blip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1219200" y="533400"/>
            <a:ext cx="7467600" cy="1066800"/>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25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5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5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5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500" b="0" i="0" u="none" strike="noStrike" cap="none">
                <a:solidFill>
                  <a:schemeClr val="lt1"/>
                </a:solidFill>
                <a:latin typeface="Arial"/>
                <a:ea typeface="Arial"/>
                <a:cs typeface="Arial"/>
                <a:sym typeface="Arial"/>
              </a:defRPr>
            </a:lvl5pPr>
            <a:lvl6pPr marR="0" lvl="5" algn="r" rtl="0">
              <a:lnSpc>
                <a:spcPct val="100000"/>
              </a:lnSpc>
              <a:spcBef>
                <a:spcPts val="0"/>
              </a:spcBef>
              <a:spcAft>
                <a:spcPts val="0"/>
              </a:spcAft>
              <a:buClr>
                <a:srgbClr val="000000"/>
              </a:buClr>
              <a:buSzPts val="1400"/>
              <a:buFont typeface="Arial"/>
              <a:buNone/>
              <a:defRPr sz="2600" b="0" i="0" u="none" strike="noStrike" cap="none">
                <a:solidFill>
                  <a:srgbClr val="2B679F"/>
                </a:solidFill>
                <a:latin typeface="Arial"/>
                <a:ea typeface="Arial"/>
                <a:cs typeface="Arial"/>
                <a:sym typeface="Arial"/>
              </a:defRPr>
            </a:lvl6pPr>
            <a:lvl7pPr marR="0" lvl="6" algn="r" rtl="0">
              <a:lnSpc>
                <a:spcPct val="100000"/>
              </a:lnSpc>
              <a:spcBef>
                <a:spcPts val="0"/>
              </a:spcBef>
              <a:spcAft>
                <a:spcPts val="0"/>
              </a:spcAft>
              <a:buClr>
                <a:srgbClr val="000000"/>
              </a:buClr>
              <a:buSzPts val="1400"/>
              <a:buFont typeface="Arial"/>
              <a:buNone/>
              <a:defRPr sz="2600" b="0" i="0" u="none" strike="noStrike" cap="none">
                <a:solidFill>
                  <a:srgbClr val="2B679F"/>
                </a:solidFill>
                <a:latin typeface="Arial"/>
                <a:ea typeface="Arial"/>
                <a:cs typeface="Arial"/>
                <a:sym typeface="Arial"/>
              </a:defRPr>
            </a:lvl7pPr>
            <a:lvl8pPr marR="0" lvl="7" algn="r" rtl="0">
              <a:lnSpc>
                <a:spcPct val="100000"/>
              </a:lnSpc>
              <a:spcBef>
                <a:spcPts val="0"/>
              </a:spcBef>
              <a:spcAft>
                <a:spcPts val="0"/>
              </a:spcAft>
              <a:buClr>
                <a:srgbClr val="000000"/>
              </a:buClr>
              <a:buSzPts val="1400"/>
              <a:buFont typeface="Arial"/>
              <a:buNone/>
              <a:defRPr sz="2600" b="0" i="0" u="none" strike="noStrike" cap="none">
                <a:solidFill>
                  <a:srgbClr val="2B679F"/>
                </a:solidFill>
                <a:latin typeface="Arial"/>
                <a:ea typeface="Arial"/>
                <a:cs typeface="Arial"/>
                <a:sym typeface="Arial"/>
              </a:defRPr>
            </a:lvl8pPr>
            <a:lvl9pPr marR="0" lvl="8" algn="r" rtl="0">
              <a:lnSpc>
                <a:spcPct val="100000"/>
              </a:lnSpc>
              <a:spcBef>
                <a:spcPts val="0"/>
              </a:spcBef>
              <a:spcAft>
                <a:spcPts val="0"/>
              </a:spcAft>
              <a:buClr>
                <a:srgbClr val="000000"/>
              </a:buClr>
              <a:buSzPts val="1400"/>
              <a:buFont typeface="Arial"/>
              <a:buNone/>
              <a:defRPr sz="2600" b="0" i="0" u="none" strike="noStrike" cap="none">
                <a:solidFill>
                  <a:srgbClr val="2B679F"/>
                </a:solidFill>
                <a:latin typeface="Arial"/>
                <a:ea typeface="Arial"/>
                <a:cs typeface="Arial"/>
                <a:sym typeface="Arial"/>
              </a:defRPr>
            </a:lvl9pPr>
          </a:lstStyle>
          <a:p>
            <a:endParaRPr/>
          </a:p>
        </p:txBody>
      </p:sp>
      <p:sp>
        <p:nvSpPr>
          <p:cNvPr id="7" name="Google Shape;7;p1"/>
          <p:cNvSpPr txBox="1">
            <a:spLocks noGrp="1"/>
          </p:cNvSpPr>
          <p:nvPr>
            <p:ph type="body" idx="1"/>
          </p:nvPr>
        </p:nvSpPr>
        <p:spPr>
          <a:xfrm>
            <a:off x="1219200" y="1905000"/>
            <a:ext cx="7467600" cy="4221163"/>
          </a:xfrm>
          <a:prstGeom prst="rect">
            <a:avLst/>
          </a:prstGeom>
          <a:noFill/>
          <a:ln>
            <a:noFill/>
          </a:ln>
        </p:spPr>
        <p:txBody>
          <a:bodyPr spcFirstLastPara="1" wrap="square" lIns="91425" tIns="45700" rIns="91425" bIns="45700" anchor="t" anchorCtr="0">
            <a:noAutofit/>
          </a:bodyPr>
          <a:lstStyle>
            <a:lvl1pPr marL="457200" marR="0" lvl="0" indent="-419100" algn="l" rtl="0">
              <a:lnSpc>
                <a:spcPct val="100000"/>
              </a:lnSpc>
              <a:spcBef>
                <a:spcPts val="400"/>
              </a:spcBef>
              <a:spcAft>
                <a:spcPts val="0"/>
              </a:spcAft>
              <a:buClr>
                <a:srgbClr val="2B679F"/>
              </a:buClr>
              <a:buSzPts val="3000"/>
              <a:buFont typeface="Arial"/>
              <a:buChar char="•"/>
              <a:defRPr sz="2000" b="0" i="0" u="none" strike="noStrike" cap="none">
                <a:solidFill>
                  <a:srgbClr val="2B679F"/>
                </a:solidFill>
                <a:latin typeface="Arial"/>
                <a:ea typeface="Arial"/>
                <a:cs typeface="Arial"/>
                <a:sym typeface="Arial"/>
              </a:defRPr>
            </a:lvl1pPr>
            <a:lvl2pPr marL="914400" marR="0" lvl="1" indent="-393700" algn="l" rtl="0">
              <a:lnSpc>
                <a:spcPct val="100000"/>
              </a:lnSpc>
              <a:spcBef>
                <a:spcPts val="520"/>
              </a:spcBef>
              <a:spcAft>
                <a:spcPts val="0"/>
              </a:spcAft>
              <a:buClr>
                <a:srgbClr val="2B679F"/>
              </a:buClr>
              <a:buSzPts val="2600"/>
              <a:buFont typeface="Arial"/>
              <a:buChar char="–"/>
              <a:defRPr sz="2600" b="0" i="0" u="none" strike="noStrike" cap="none">
                <a:solidFill>
                  <a:srgbClr val="2B679F"/>
                </a:solidFill>
                <a:latin typeface="Arial"/>
                <a:ea typeface="Arial"/>
                <a:cs typeface="Arial"/>
                <a:sym typeface="Arial"/>
              </a:defRPr>
            </a:lvl2pPr>
            <a:lvl3pPr marL="1371600" marR="0" lvl="2" indent="-355600" algn="l" rtl="0">
              <a:lnSpc>
                <a:spcPct val="100000"/>
              </a:lnSpc>
              <a:spcBef>
                <a:spcPts val="400"/>
              </a:spcBef>
              <a:spcAft>
                <a:spcPts val="0"/>
              </a:spcAft>
              <a:buClr>
                <a:srgbClr val="2B679F"/>
              </a:buClr>
              <a:buSzPts val="2000"/>
              <a:buFont typeface="Arial"/>
              <a:buChar char="•"/>
              <a:defRPr sz="2000" b="0" i="0" u="none" strike="noStrike" cap="none">
                <a:solidFill>
                  <a:srgbClr val="2B679F"/>
                </a:solidFill>
                <a:latin typeface="Arial"/>
                <a:ea typeface="Arial"/>
                <a:cs typeface="Arial"/>
                <a:sym typeface="Arial"/>
              </a:defRPr>
            </a:lvl3pPr>
            <a:lvl4pPr marL="1828800" marR="0" lvl="3" indent="-342900" algn="l" rtl="0">
              <a:lnSpc>
                <a:spcPct val="100000"/>
              </a:lnSpc>
              <a:spcBef>
                <a:spcPts val="360"/>
              </a:spcBef>
              <a:spcAft>
                <a:spcPts val="0"/>
              </a:spcAft>
              <a:buClr>
                <a:srgbClr val="2B679F"/>
              </a:buClr>
              <a:buSzPts val="1800"/>
              <a:buFont typeface="Arial"/>
              <a:buChar char="–"/>
              <a:defRPr sz="1800" b="0" i="0" u="none" strike="noStrike" cap="none">
                <a:solidFill>
                  <a:srgbClr val="2B679F"/>
                </a:solidFill>
                <a:latin typeface="Arial"/>
                <a:ea typeface="Arial"/>
                <a:cs typeface="Arial"/>
                <a:sym typeface="Arial"/>
              </a:defRPr>
            </a:lvl4pPr>
            <a:lvl5pPr marL="2286000" marR="0" lvl="4" indent="-342900" algn="l" rtl="0">
              <a:lnSpc>
                <a:spcPct val="100000"/>
              </a:lnSpc>
              <a:spcBef>
                <a:spcPts val="360"/>
              </a:spcBef>
              <a:spcAft>
                <a:spcPts val="0"/>
              </a:spcAft>
              <a:buClr>
                <a:srgbClr val="2B679F"/>
              </a:buClr>
              <a:buSzPts val="1800"/>
              <a:buFont typeface="Arial"/>
              <a:buChar char="»"/>
              <a:defRPr sz="1800" b="0" i="0" u="none" strike="noStrike" cap="none">
                <a:solidFill>
                  <a:srgbClr val="2B679F"/>
                </a:solidFill>
                <a:latin typeface="Arial"/>
                <a:ea typeface="Arial"/>
                <a:cs typeface="Arial"/>
                <a:sym typeface="Arial"/>
              </a:defRPr>
            </a:lvl5pPr>
            <a:lvl6pPr marL="2743200" marR="0" lvl="5" indent="-342900" algn="l" rtl="0">
              <a:lnSpc>
                <a:spcPct val="100000"/>
              </a:lnSpc>
              <a:spcBef>
                <a:spcPts val="360"/>
              </a:spcBef>
              <a:spcAft>
                <a:spcPts val="0"/>
              </a:spcAft>
              <a:buClr>
                <a:srgbClr val="2B679F"/>
              </a:buClr>
              <a:buSzPts val="1800"/>
              <a:buFont typeface="Arial"/>
              <a:buChar char="»"/>
              <a:defRPr sz="1800" b="0" i="0" u="none" strike="noStrike" cap="none">
                <a:solidFill>
                  <a:srgbClr val="2B679F"/>
                </a:solidFill>
                <a:latin typeface="Arial"/>
                <a:ea typeface="Arial"/>
                <a:cs typeface="Arial"/>
                <a:sym typeface="Arial"/>
              </a:defRPr>
            </a:lvl6pPr>
            <a:lvl7pPr marL="3200400" marR="0" lvl="6" indent="-342900" algn="l" rtl="0">
              <a:lnSpc>
                <a:spcPct val="100000"/>
              </a:lnSpc>
              <a:spcBef>
                <a:spcPts val="360"/>
              </a:spcBef>
              <a:spcAft>
                <a:spcPts val="0"/>
              </a:spcAft>
              <a:buClr>
                <a:srgbClr val="2B679F"/>
              </a:buClr>
              <a:buSzPts val="1800"/>
              <a:buFont typeface="Arial"/>
              <a:buChar char="»"/>
              <a:defRPr sz="1800" b="0" i="0" u="none" strike="noStrike" cap="none">
                <a:solidFill>
                  <a:srgbClr val="2B679F"/>
                </a:solidFill>
                <a:latin typeface="Arial"/>
                <a:ea typeface="Arial"/>
                <a:cs typeface="Arial"/>
                <a:sym typeface="Arial"/>
              </a:defRPr>
            </a:lvl7pPr>
            <a:lvl8pPr marL="3657600" marR="0" lvl="7" indent="-342900" algn="l" rtl="0">
              <a:lnSpc>
                <a:spcPct val="100000"/>
              </a:lnSpc>
              <a:spcBef>
                <a:spcPts val="360"/>
              </a:spcBef>
              <a:spcAft>
                <a:spcPts val="0"/>
              </a:spcAft>
              <a:buClr>
                <a:srgbClr val="2B679F"/>
              </a:buClr>
              <a:buSzPts val="1800"/>
              <a:buFont typeface="Arial"/>
              <a:buChar char="»"/>
              <a:defRPr sz="1800" b="0" i="0" u="none" strike="noStrike" cap="none">
                <a:solidFill>
                  <a:srgbClr val="2B679F"/>
                </a:solidFill>
                <a:latin typeface="Arial"/>
                <a:ea typeface="Arial"/>
                <a:cs typeface="Arial"/>
                <a:sym typeface="Arial"/>
              </a:defRPr>
            </a:lvl8pPr>
            <a:lvl9pPr marL="4114800" marR="0" lvl="8" indent="-342900" algn="l" rtl="0">
              <a:lnSpc>
                <a:spcPct val="100000"/>
              </a:lnSpc>
              <a:spcBef>
                <a:spcPts val="360"/>
              </a:spcBef>
              <a:spcAft>
                <a:spcPts val="0"/>
              </a:spcAft>
              <a:buClr>
                <a:srgbClr val="2B679F"/>
              </a:buClr>
              <a:buSzPts val="1800"/>
              <a:buFont typeface="Arial"/>
              <a:buChar char="»"/>
              <a:defRPr sz="1800" b="0" i="0" u="none" strike="noStrike" cap="none">
                <a:solidFill>
                  <a:srgbClr val="2B679F"/>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Lst>
  <p:transition spd="med">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scienceabroad.org.il/events/"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scienceabroad.org.il/%d7%99%d7%a8%d7%99%d7%93-%d7%97%d7%a9%d7%99%d7%a4%d7%94-%d7%9c%d7%aa%d7%a2%d7%a9%d7%99%d7%99%d7%94/" TargetMode="External"/><Relationship Id="rId2" Type="http://schemas.openxmlformats.org/officeDocument/2006/relationships/hyperlink" Target="https://www.scienceabroad.org.il/webinars-archiv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scienceabroad.org.il/branches/" TargetMode="External"/><Relationship Id="rId2" Type="http://schemas.openxmlformats.org/officeDocument/2006/relationships/hyperlink" Target="https://www.scienceabroad.org.il/%d7%97%d7%a9%d7%99%d7%a4%d7%94-%d7%9c%d7%aa%d7%a2%d7%a9%d7%99%d7%99%d7%aa-%d7%94%d7%a4%d7%90%d7%a8%d7%9e%d7%94-%d7%95%d7%94%d7%91%d7%99%d7%95%d7%98%d7%a7-%d7%93%d7%9c%d7%aa-%d7%9c%d7%99%d7%a9%d7%a8/" TargetMode="External"/><Relationship Id="rId1" Type="http://schemas.openxmlformats.org/officeDocument/2006/relationships/slideLayout" Target="../slideLayouts/slideLayout2.xml"/><Relationship Id="rId4" Type="http://schemas.openxmlformats.org/officeDocument/2006/relationships/hyperlink" Target="https://scienceabroad.org.il/our-branches"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7"/>
        <p:cNvGrpSpPr/>
        <p:nvPr/>
      </p:nvGrpSpPr>
      <p:grpSpPr>
        <a:xfrm>
          <a:off x="0" y="0"/>
          <a:ext cx="0" cy="0"/>
          <a:chOff x="0" y="0"/>
          <a:chExt cx="0" cy="0"/>
        </a:xfrm>
      </p:grpSpPr>
      <p:sp>
        <p:nvSpPr>
          <p:cNvPr id="28" name="Google Shape;28;p6"/>
          <p:cNvSpPr txBox="1">
            <a:spLocks noGrp="1"/>
          </p:cNvSpPr>
          <p:nvPr>
            <p:ph type="ctrTitle"/>
          </p:nvPr>
        </p:nvSpPr>
        <p:spPr>
          <a:xfrm>
            <a:off x="0" y="203294"/>
            <a:ext cx="91440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400"/>
              <a:buNone/>
            </a:pPr>
            <a:br>
              <a:rPr lang="en-US" sz="3200" dirty="0">
                <a:latin typeface="Arial Hebrew"/>
                <a:ea typeface="Arial Hebrew"/>
                <a:cs typeface="Arial Hebrew"/>
                <a:sym typeface="Arial Hebrew"/>
              </a:rPr>
            </a:br>
            <a:r>
              <a:rPr lang="en-US" sz="3200" b="1" dirty="0">
                <a:solidFill>
                  <a:schemeClr val="accent2"/>
                </a:solidFill>
              </a:rPr>
              <a:t>Global Collaboration for Scientific Diasporas</a:t>
            </a:r>
            <a:endParaRPr sz="3200" b="1" dirty="0">
              <a:solidFill>
                <a:schemeClr val="accent2"/>
              </a:solidFill>
            </a:endParaRPr>
          </a:p>
        </p:txBody>
      </p:sp>
      <p:sp>
        <p:nvSpPr>
          <p:cNvPr id="29" name="Google Shape;29;p6"/>
          <p:cNvSpPr txBox="1">
            <a:spLocks noGrp="1"/>
          </p:cNvSpPr>
          <p:nvPr>
            <p:ph type="subTitle" idx="1"/>
          </p:nvPr>
        </p:nvSpPr>
        <p:spPr>
          <a:xfrm>
            <a:off x="359024" y="6352935"/>
            <a:ext cx="7416824" cy="505065"/>
          </a:xfrm>
          <a:prstGeom prst="rect">
            <a:avLst/>
          </a:prstGeom>
          <a:noFill/>
          <a:ln>
            <a:noFill/>
          </a:ln>
        </p:spPr>
        <p:txBody>
          <a:bodyPr spcFirstLastPara="1" wrap="square" lIns="91425" tIns="45700" rIns="91425" bIns="45700" anchor="t" anchorCtr="0">
            <a:noAutofit/>
          </a:bodyPr>
          <a:lstStyle/>
          <a:p>
            <a:pPr marL="0" indent="0" algn="ctr"/>
            <a:r>
              <a:rPr lang="en-US" dirty="0">
                <a:solidFill>
                  <a:srgbClr val="004080"/>
                </a:solidFill>
              </a:rPr>
              <a:t>■ </a:t>
            </a:r>
            <a:r>
              <a:rPr lang="en-US" b="1" dirty="0">
                <a:solidFill>
                  <a:srgbClr val="004080"/>
                </a:solidFill>
              </a:rPr>
              <a:t>20 September 2019 </a:t>
            </a:r>
            <a:r>
              <a:rPr lang="en-US" dirty="0">
                <a:solidFill>
                  <a:srgbClr val="004080"/>
                </a:solidFill>
              </a:rPr>
              <a:t>■ </a:t>
            </a:r>
            <a:r>
              <a:rPr lang="en-US" b="1" dirty="0">
                <a:solidFill>
                  <a:srgbClr val="004080"/>
                </a:solidFill>
              </a:rPr>
              <a:t>Beijing, China</a:t>
            </a:r>
            <a:r>
              <a:rPr lang="en-US" dirty="0">
                <a:solidFill>
                  <a:srgbClr val="004080"/>
                </a:solidFill>
              </a:rPr>
              <a:t>■</a:t>
            </a:r>
            <a:endParaRPr lang="en-US" dirty="0"/>
          </a:p>
          <a:p>
            <a:pPr marL="0" lvl="0" indent="0" algn="ctr" rtl="0">
              <a:lnSpc>
                <a:spcPct val="100000"/>
              </a:lnSpc>
              <a:spcBef>
                <a:spcPts val="360"/>
              </a:spcBef>
              <a:spcAft>
                <a:spcPts val="0"/>
              </a:spcAft>
              <a:buClr>
                <a:srgbClr val="2B679F"/>
              </a:buClr>
              <a:buSzPts val="2700"/>
              <a:buNone/>
            </a:pPr>
            <a:endParaRPr b="1" dirty="0">
              <a:solidFill>
                <a:srgbClr val="004080"/>
              </a:solidFill>
            </a:endParaRPr>
          </a:p>
          <a:p>
            <a:pPr marL="0" lvl="0" indent="0" algn="ctr" rtl="0">
              <a:lnSpc>
                <a:spcPct val="100000"/>
              </a:lnSpc>
              <a:spcBef>
                <a:spcPts val="240"/>
              </a:spcBef>
              <a:spcAft>
                <a:spcPts val="0"/>
              </a:spcAft>
              <a:buClr>
                <a:srgbClr val="2B679F"/>
              </a:buClr>
              <a:buSzPts val="1800"/>
              <a:buNone/>
            </a:pPr>
            <a:endParaRPr sz="1200" b="1" dirty="0">
              <a:solidFill>
                <a:srgbClr val="004080"/>
              </a:solidFill>
            </a:endParaRPr>
          </a:p>
          <a:p>
            <a:pPr marL="0" lvl="0" indent="0" algn="l" rtl="0">
              <a:lnSpc>
                <a:spcPct val="100000"/>
              </a:lnSpc>
              <a:spcBef>
                <a:spcPts val="360"/>
              </a:spcBef>
              <a:spcAft>
                <a:spcPts val="0"/>
              </a:spcAft>
              <a:buClr>
                <a:srgbClr val="2B679F"/>
              </a:buClr>
              <a:buSzPts val="2700"/>
              <a:buFont typeface="Arial"/>
              <a:buNone/>
            </a:pPr>
            <a:endParaRPr dirty="0"/>
          </a:p>
        </p:txBody>
      </p:sp>
      <p:sp>
        <p:nvSpPr>
          <p:cNvPr id="3" name="TextBox 2">
            <a:extLst>
              <a:ext uri="{FF2B5EF4-FFF2-40B4-BE49-F238E27FC236}">
                <a16:creationId xmlns:a16="http://schemas.microsoft.com/office/drawing/2014/main" id="{8876F81B-186D-4321-991F-14598FD6252D}"/>
              </a:ext>
            </a:extLst>
          </p:cNvPr>
          <p:cNvSpPr txBox="1"/>
          <p:nvPr/>
        </p:nvSpPr>
        <p:spPr>
          <a:xfrm>
            <a:off x="2837469" y="5344745"/>
            <a:ext cx="3233393" cy="830997"/>
          </a:xfrm>
          <a:prstGeom prst="rect">
            <a:avLst/>
          </a:prstGeom>
          <a:noFill/>
        </p:spPr>
        <p:txBody>
          <a:bodyPr wrap="square" rtlCol="1">
            <a:spAutoFit/>
          </a:bodyPr>
          <a:lstStyle/>
          <a:p>
            <a:r>
              <a:rPr lang="en-US" sz="2400" b="1" i="1" dirty="0">
                <a:solidFill>
                  <a:srgbClr val="FF9933"/>
                </a:solidFill>
              </a:rPr>
              <a:t>Dr. Isser Peer</a:t>
            </a:r>
          </a:p>
          <a:p>
            <a:r>
              <a:rPr lang="en-US" sz="2400" b="1" i="1" dirty="0">
                <a:solidFill>
                  <a:srgbClr val="FF9933"/>
                </a:solidFill>
              </a:rPr>
              <a:t>IP&amp;D, Israel</a:t>
            </a:r>
          </a:p>
        </p:txBody>
      </p:sp>
      <p:sp>
        <p:nvSpPr>
          <p:cNvPr id="4" name="TextBox 3">
            <a:extLst>
              <a:ext uri="{FF2B5EF4-FFF2-40B4-BE49-F238E27FC236}">
                <a16:creationId xmlns:a16="http://schemas.microsoft.com/office/drawing/2014/main" id="{E0115219-D0D2-4DB1-BCCE-201C1A6C7283}"/>
              </a:ext>
            </a:extLst>
          </p:cNvPr>
          <p:cNvSpPr txBox="1"/>
          <p:nvPr/>
        </p:nvSpPr>
        <p:spPr>
          <a:xfrm>
            <a:off x="3374796" y="1717082"/>
            <a:ext cx="5769204" cy="830997"/>
          </a:xfrm>
          <a:prstGeom prst="rect">
            <a:avLst/>
          </a:prstGeom>
          <a:noFill/>
        </p:spPr>
        <p:txBody>
          <a:bodyPr wrap="square" rtlCol="1">
            <a:spAutoFit/>
          </a:bodyPr>
          <a:lstStyle/>
          <a:p>
            <a:r>
              <a:rPr lang="en-US" sz="2400" b="1" dirty="0">
                <a:solidFill>
                  <a:schemeClr val="accent2"/>
                </a:solidFill>
                <a:latin typeface="Arial Hebrew"/>
                <a:ea typeface="Arial Hebrew"/>
                <a:cs typeface="+mn-cs"/>
                <a:sym typeface="Arial Hebrew"/>
              </a:rPr>
              <a:t>EURAXESS, EU Network</a:t>
            </a:r>
            <a:r>
              <a:rPr lang="en-US" sz="2400" b="1" dirty="0">
                <a:solidFill>
                  <a:schemeClr val="accent2"/>
                </a:solidFill>
                <a:latin typeface="Arial Hebrew"/>
                <a:ea typeface="Arial Hebrew"/>
                <a:cs typeface="Arial Hebrew"/>
                <a:sym typeface="Arial Hebrew"/>
              </a:rPr>
              <a:t> </a:t>
            </a:r>
          </a:p>
          <a:p>
            <a:r>
              <a:rPr lang="en-US" sz="2400" b="1" dirty="0">
                <a:solidFill>
                  <a:schemeClr val="accent2"/>
                </a:solidFill>
                <a:latin typeface="Arial Hebrew"/>
                <a:ea typeface="Arial Hebrew"/>
                <a:cs typeface="Arial Hebrew"/>
                <a:sym typeface="Arial Hebrew"/>
              </a:rPr>
              <a:t>TOP IV- T7.4 Project</a:t>
            </a:r>
            <a:endParaRPr lang="he-IL" sz="24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48"/>
        <p:cNvGrpSpPr/>
        <p:nvPr/>
      </p:nvGrpSpPr>
      <p:grpSpPr>
        <a:xfrm>
          <a:off x="0" y="0"/>
          <a:ext cx="0" cy="0"/>
          <a:chOff x="0" y="0"/>
          <a:chExt cx="0" cy="0"/>
        </a:xfrm>
      </p:grpSpPr>
      <p:sp>
        <p:nvSpPr>
          <p:cNvPr id="49" name="Google Shape;49;p10"/>
          <p:cNvSpPr txBox="1"/>
          <p:nvPr/>
        </p:nvSpPr>
        <p:spPr>
          <a:xfrm>
            <a:off x="1049612" y="870453"/>
            <a:ext cx="7388485" cy="482015"/>
          </a:xfrm>
          <a:prstGeom prst="rect">
            <a:avLst/>
          </a:prstGeom>
          <a:noFill/>
          <a:ln>
            <a:noFill/>
          </a:ln>
        </p:spPr>
        <p:txBody>
          <a:bodyPr spcFirstLastPara="1" wrap="square" lIns="52850" tIns="26425" rIns="52850" bIns="26425" anchor="t" anchorCtr="0">
            <a:noAutofit/>
          </a:bodyPr>
          <a:lstStyle/>
          <a:p>
            <a:pPr marL="0" marR="0" lvl="0" indent="0" algn="l" rtl="0">
              <a:lnSpc>
                <a:spcPct val="100000"/>
              </a:lnSpc>
              <a:spcBef>
                <a:spcPts val="0"/>
              </a:spcBef>
              <a:spcAft>
                <a:spcPts val="0"/>
              </a:spcAft>
              <a:buClr>
                <a:schemeClr val="lt1"/>
              </a:buClr>
              <a:buSzPts val="2200"/>
              <a:buFont typeface="Arial"/>
              <a:buNone/>
            </a:pPr>
            <a:r>
              <a:rPr lang="en-US" sz="2200" b="1" i="0" u="none" strike="noStrike" cap="none">
                <a:solidFill>
                  <a:schemeClr val="lt1"/>
                </a:solidFill>
                <a:latin typeface="Comic Sans MS"/>
                <a:ea typeface="Comic Sans MS"/>
                <a:cs typeface="Comic Sans MS"/>
                <a:sym typeface="Comic Sans MS"/>
              </a:rPr>
              <a:t>The WW, EURAXESS NW and the Diaspora</a:t>
            </a:r>
            <a:endParaRPr sz="1400" b="0" i="0" u="none" strike="noStrike" cap="none">
              <a:solidFill>
                <a:srgbClr val="000000"/>
              </a:solidFill>
              <a:latin typeface="Arial"/>
              <a:ea typeface="Arial"/>
              <a:cs typeface="Arial"/>
              <a:sym typeface="Arial"/>
            </a:endParaRPr>
          </a:p>
        </p:txBody>
      </p:sp>
      <p:pic>
        <p:nvPicPr>
          <p:cNvPr id="50" name="Google Shape;50;p10"/>
          <p:cNvPicPr preferRelativeResize="0"/>
          <p:nvPr/>
        </p:nvPicPr>
        <p:blipFill rotWithShape="1">
          <a:blip r:embed="rId3">
            <a:alphaModFix/>
          </a:blip>
          <a:srcRect/>
          <a:stretch/>
        </p:blipFill>
        <p:spPr>
          <a:xfrm>
            <a:off x="941339" y="2341355"/>
            <a:ext cx="7605033" cy="3275920"/>
          </a:xfrm>
          <a:prstGeom prst="rect">
            <a:avLst/>
          </a:prstGeom>
          <a:noFill/>
          <a:ln>
            <a:noFill/>
          </a:ln>
        </p:spPr>
      </p:pic>
      <p:sp>
        <p:nvSpPr>
          <p:cNvPr id="51" name="Google Shape;51;p10"/>
          <p:cNvSpPr txBox="1"/>
          <p:nvPr/>
        </p:nvSpPr>
        <p:spPr>
          <a:xfrm rot="479127">
            <a:off x="4757447" y="2780825"/>
            <a:ext cx="3149138" cy="415498"/>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100"/>
              <a:buFont typeface="Arial"/>
              <a:buNone/>
            </a:pPr>
            <a:r>
              <a:rPr lang="en-US" sz="2100" b="1" i="0" u="none" strike="noStrike" cap="none">
                <a:solidFill>
                  <a:schemeClr val="dk1"/>
                </a:solidFill>
                <a:latin typeface="Comic Sans MS"/>
                <a:ea typeface="Comic Sans MS"/>
                <a:cs typeface="Comic Sans MS"/>
                <a:sym typeface="Comic Sans MS"/>
              </a:rPr>
              <a:t>Scientific  Diaspora</a:t>
            </a:r>
            <a:endParaRPr sz="2100" b="1" i="0" u="none" strike="noStrike" cap="none">
              <a:solidFill>
                <a:schemeClr val="dk1"/>
              </a:solidFill>
              <a:latin typeface="Comic Sans MS"/>
              <a:ea typeface="Comic Sans MS"/>
              <a:cs typeface="Comic Sans MS"/>
              <a:sym typeface="Comic Sans MS"/>
            </a:endParaRPr>
          </a:p>
        </p:txBody>
      </p:sp>
      <p:pic>
        <p:nvPicPr>
          <p:cNvPr id="52" name="Google Shape;52;p10" descr="סימן ביקורת"/>
          <p:cNvPicPr preferRelativeResize="0"/>
          <p:nvPr/>
        </p:nvPicPr>
        <p:blipFill rotWithShape="1">
          <a:blip r:embed="rId4">
            <a:alphaModFix/>
          </a:blip>
          <a:srcRect/>
          <a:stretch/>
        </p:blipFill>
        <p:spPr>
          <a:xfrm>
            <a:off x="721840" y="4942483"/>
            <a:ext cx="216662" cy="315317"/>
          </a:xfrm>
          <a:prstGeom prst="rect">
            <a:avLst/>
          </a:prstGeom>
          <a:noFill/>
          <a:ln>
            <a:noFill/>
          </a:ln>
        </p:spPr>
      </p:pic>
      <p:pic>
        <p:nvPicPr>
          <p:cNvPr id="53" name="Google Shape;53;p10" descr="הוסף"/>
          <p:cNvPicPr preferRelativeResize="0"/>
          <p:nvPr/>
        </p:nvPicPr>
        <p:blipFill rotWithShape="1">
          <a:blip r:embed="rId5">
            <a:alphaModFix/>
          </a:blip>
          <a:srcRect/>
          <a:stretch/>
        </p:blipFill>
        <p:spPr>
          <a:xfrm>
            <a:off x="620597" y="3626051"/>
            <a:ext cx="342481" cy="232176"/>
          </a:xfrm>
          <a:prstGeom prst="rect">
            <a:avLst/>
          </a:prstGeom>
          <a:noFill/>
          <a:ln>
            <a:noFill/>
          </a:ln>
        </p:spPr>
      </p:pic>
      <p:pic>
        <p:nvPicPr>
          <p:cNvPr id="54" name="Google Shape;54;p10"/>
          <p:cNvPicPr preferRelativeResize="0"/>
          <p:nvPr/>
        </p:nvPicPr>
        <p:blipFill rotWithShape="1">
          <a:blip r:embed="rId6">
            <a:alphaModFix/>
          </a:blip>
          <a:srcRect/>
          <a:stretch/>
        </p:blipFill>
        <p:spPr>
          <a:xfrm>
            <a:off x="642335" y="3139198"/>
            <a:ext cx="348265" cy="232177"/>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12"/>
          <p:cNvSpPr txBox="1">
            <a:spLocks noGrp="1"/>
          </p:cNvSpPr>
          <p:nvPr>
            <p:ph type="title"/>
          </p:nvPr>
        </p:nvSpPr>
        <p:spPr>
          <a:xfrm>
            <a:off x="1219200" y="533400"/>
            <a:ext cx="7467600" cy="10668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sz="3600" dirty="0"/>
              <a:t>The Global Model</a:t>
            </a:r>
            <a:endParaRPr sz="3600" dirty="0"/>
          </a:p>
        </p:txBody>
      </p:sp>
      <p:sp>
        <p:nvSpPr>
          <p:cNvPr id="66" name="Google Shape;66;p12"/>
          <p:cNvSpPr txBox="1">
            <a:spLocks noGrp="1"/>
          </p:cNvSpPr>
          <p:nvPr>
            <p:ph type="body" idx="1"/>
          </p:nvPr>
        </p:nvSpPr>
        <p:spPr>
          <a:xfrm>
            <a:off x="1219200" y="1905000"/>
            <a:ext cx="7467600" cy="42213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pic>
        <p:nvPicPr>
          <p:cNvPr id="67" name="Google Shape;67;p12"/>
          <p:cNvPicPr preferRelativeResize="0"/>
          <p:nvPr/>
        </p:nvPicPr>
        <p:blipFill>
          <a:blip r:embed="rId3">
            <a:alphaModFix/>
          </a:blip>
          <a:stretch>
            <a:fillRect/>
          </a:stretch>
        </p:blipFill>
        <p:spPr>
          <a:xfrm>
            <a:off x="0" y="1734934"/>
            <a:ext cx="9144000" cy="5257800"/>
          </a:xfrm>
          <a:prstGeom prst="rect">
            <a:avLst/>
          </a:prstGeom>
          <a:noFill/>
          <a:ln>
            <a:noFill/>
          </a:ln>
        </p:spPr>
      </p:pic>
      <p:sp>
        <p:nvSpPr>
          <p:cNvPr id="68" name="Google Shape;68;p12"/>
          <p:cNvSpPr txBox="1"/>
          <p:nvPr/>
        </p:nvSpPr>
        <p:spPr>
          <a:xfrm>
            <a:off x="3711275" y="3867525"/>
            <a:ext cx="2107800" cy="5754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US" sz="3000" b="1">
                <a:solidFill>
                  <a:srgbClr val="0000FF"/>
                </a:solidFill>
              </a:rPr>
              <a:t>EU WW</a:t>
            </a:r>
            <a:endParaRPr sz="3000" b="1">
              <a:solidFill>
                <a:srgbClr val="0000FF"/>
              </a:solidFill>
            </a:endParaRPr>
          </a:p>
        </p:txBody>
      </p:sp>
      <p:sp>
        <p:nvSpPr>
          <p:cNvPr id="69" name="Google Shape;69;p12"/>
          <p:cNvSpPr/>
          <p:nvPr/>
        </p:nvSpPr>
        <p:spPr>
          <a:xfrm>
            <a:off x="3360875" y="3321850"/>
            <a:ext cx="1318800" cy="513000"/>
          </a:xfrm>
          <a:prstGeom prst="ellipse">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US" b="1" dirty="0" err="1">
                <a:solidFill>
                  <a:srgbClr val="FFFFFF"/>
                </a:solidFill>
              </a:rPr>
              <a:t>Halldor</a:t>
            </a:r>
            <a:endParaRPr b="1" dirty="0">
              <a:solidFill>
                <a:srgbClr val="FFFFFF"/>
              </a:solidFill>
            </a:endParaRPr>
          </a:p>
        </p:txBody>
      </p:sp>
      <p:sp>
        <p:nvSpPr>
          <p:cNvPr id="70" name="Google Shape;70;p12"/>
          <p:cNvSpPr/>
          <p:nvPr/>
        </p:nvSpPr>
        <p:spPr>
          <a:xfrm>
            <a:off x="3711275" y="4475600"/>
            <a:ext cx="688200" cy="513000"/>
          </a:xfrm>
          <a:prstGeom prst="ellipse">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US">
                <a:solidFill>
                  <a:srgbClr val="FFFFFF"/>
                </a:solidFill>
              </a:rPr>
              <a:t>Cd</a:t>
            </a:r>
            <a:endParaRPr>
              <a:solidFill>
                <a:srgbClr val="FFFFFF"/>
              </a:solidFill>
            </a:endParaRPr>
          </a:p>
        </p:txBody>
      </p:sp>
      <p:sp>
        <p:nvSpPr>
          <p:cNvPr id="71" name="Google Shape;71;p12"/>
          <p:cNvSpPr/>
          <p:nvPr/>
        </p:nvSpPr>
        <p:spPr>
          <a:xfrm>
            <a:off x="4854750" y="3321850"/>
            <a:ext cx="892500" cy="513000"/>
          </a:xfrm>
          <a:prstGeom prst="ellipse">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US" b="1" dirty="0">
                <a:solidFill>
                  <a:srgbClr val="FFFFFF"/>
                </a:solidFill>
              </a:rPr>
              <a:t>Viki</a:t>
            </a:r>
            <a:endParaRPr b="1" dirty="0">
              <a:solidFill>
                <a:srgbClr val="FFFFFF"/>
              </a:solidFill>
            </a:endParaRPr>
          </a:p>
        </p:txBody>
      </p:sp>
      <p:sp>
        <p:nvSpPr>
          <p:cNvPr id="72" name="Google Shape;72;p12"/>
          <p:cNvSpPr/>
          <p:nvPr/>
        </p:nvSpPr>
        <p:spPr>
          <a:xfrm>
            <a:off x="3104750" y="3898725"/>
            <a:ext cx="688200" cy="513000"/>
          </a:xfrm>
          <a:prstGeom prst="ellipse">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US">
                <a:solidFill>
                  <a:srgbClr val="FFFFFF"/>
                </a:solidFill>
              </a:rPr>
              <a:t>Ab</a:t>
            </a:r>
            <a:endParaRPr>
              <a:solidFill>
                <a:srgbClr val="FFFFFF"/>
              </a:solidFill>
            </a:endParaRPr>
          </a:p>
        </p:txBody>
      </p:sp>
      <p:sp>
        <p:nvSpPr>
          <p:cNvPr id="73" name="Google Shape;73;p12"/>
          <p:cNvSpPr/>
          <p:nvPr/>
        </p:nvSpPr>
        <p:spPr>
          <a:xfrm>
            <a:off x="5563200" y="3759150"/>
            <a:ext cx="1376700" cy="513000"/>
          </a:xfrm>
          <a:prstGeom prst="ellipse">
            <a:avLst/>
          </a:prstGeom>
          <a:solidFill>
            <a:srgbClr val="999999"/>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US" b="1">
                <a:solidFill>
                  <a:srgbClr val="FFFFFF"/>
                </a:solidFill>
                <a:highlight>
                  <a:srgbClr val="666666"/>
                </a:highlight>
              </a:rPr>
              <a:t>Charlotte</a:t>
            </a:r>
            <a:endParaRPr b="1">
              <a:solidFill>
                <a:srgbClr val="FFFFFF"/>
              </a:solidFill>
              <a:highlight>
                <a:srgbClr val="666666"/>
              </a:highlight>
            </a:endParaRPr>
          </a:p>
        </p:txBody>
      </p:sp>
      <p:sp>
        <p:nvSpPr>
          <p:cNvPr id="74" name="Google Shape;74;p12"/>
          <p:cNvSpPr/>
          <p:nvPr/>
        </p:nvSpPr>
        <p:spPr>
          <a:xfrm>
            <a:off x="5230200" y="4411725"/>
            <a:ext cx="688200" cy="513000"/>
          </a:xfrm>
          <a:prstGeom prst="ellipse">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US">
                <a:solidFill>
                  <a:srgbClr val="FFFFFF"/>
                </a:solidFill>
              </a:rPr>
              <a:t>Ef</a:t>
            </a:r>
            <a:endParaRPr>
              <a:solidFill>
                <a:srgbClr val="FFFFFF"/>
              </a:solidFill>
            </a:endParaRPr>
          </a:p>
        </p:txBody>
      </p:sp>
      <p:sp>
        <p:nvSpPr>
          <p:cNvPr id="75" name="Google Shape;75;p12"/>
          <p:cNvSpPr txBox="1"/>
          <p:nvPr/>
        </p:nvSpPr>
        <p:spPr>
          <a:xfrm>
            <a:off x="2042075" y="2776913"/>
            <a:ext cx="1318800" cy="513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400" b="1">
                <a:solidFill>
                  <a:srgbClr val="CC0000"/>
                </a:solidFill>
              </a:rPr>
              <a:t>China</a:t>
            </a:r>
            <a:endParaRPr sz="2400" b="1">
              <a:solidFill>
                <a:srgbClr val="CC0000"/>
              </a:solidFill>
            </a:endParaRPr>
          </a:p>
        </p:txBody>
      </p:sp>
      <p:sp>
        <p:nvSpPr>
          <p:cNvPr id="76" name="Google Shape;76;p12"/>
          <p:cNvSpPr txBox="1"/>
          <p:nvPr/>
        </p:nvSpPr>
        <p:spPr>
          <a:xfrm>
            <a:off x="4762500" y="2332475"/>
            <a:ext cx="1231800" cy="412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400" b="1">
                <a:solidFill>
                  <a:srgbClr val="FF0000"/>
                </a:solidFill>
              </a:rPr>
              <a:t>NA</a:t>
            </a:r>
            <a:endParaRPr sz="2400" b="1">
              <a:solidFill>
                <a:srgbClr val="FF0000"/>
              </a:solidFill>
            </a:endParaRPr>
          </a:p>
        </p:txBody>
      </p:sp>
      <p:sp>
        <p:nvSpPr>
          <p:cNvPr id="77" name="Google Shape;77;p12"/>
          <p:cNvSpPr txBox="1"/>
          <p:nvPr/>
        </p:nvSpPr>
        <p:spPr>
          <a:xfrm>
            <a:off x="6940050" y="3466550"/>
            <a:ext cx="7208400" cy="840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1800" b="1">
                <a:solidFill>
                  <a:srgbClr val="CC4125"/>
                </a:solidFill>
              </a:rPr>
              <a:t>LAC</a:t>
            </a:r>
            <a:endParaRPr sz="1800" b="1">
              <a:solidFill>
                <a:srgbClr val="CC4125"/>
              </a:solidFill>
            </a:endParaRPr>
          </a:p>
        </p:txBody>
      </p:sp>
      <p:sp>
        <p:nvSpPr>
          <p:cNvPr id="78" name="Google Shape;78;p12"/>
          <p:cNvSpPr txBox="1"/>
          <p:nvPr/>
        </p:nvSpPr>
        <p:spPr>
          <a:xfrm>
            <a:off x="1521225" y="4417650"/>
            <a:ext cx="1043400" cy="412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400" b="1">
                <a:solidFill>
                  <a:srgbClr val="CC4125"/>
                </a:solidFill>
              </a:rPr>
              <a:t>India</a:t>
            </a:r>
            <a:endParaRPr sz="2400" b="1">
              <a:solidFill>
                <a:srgbClr val="CC4125"/>
              </a:solidFill>
            </a:endParaRPr>
          </a:p>
        </p:txBody>
      </p:sp>
      <p:sp>
        <p:nvSpPr>
          <p:cNvPr id="79" name="Google Shape;79;p12"/>
          <p:cNvSpPr/>
          <p:nvPr/>
        </p:nvSpPr>
        <p:spPr>
          <a:xfrm>
            <a:off x="995725" y="2559400"/>
            <a:ext cx="688200" cy="412500"/>
          </a:xfrm>
          <a:prstGeom prst="ellipse">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US" b="1">
                <a:solidFill>
                  <a:srgbClr val="00FF00"/>
                </a:solidFill>
              </a:rPr>
              <a:t>ES</a:t>
            </a:r>
            <a:endParaRPr b="1">
              <a:solidFill>
                <a:srgbClr val="00FF00"/>
              </a:solidFill>
            </a:endParaRPr>
          </a:p>
        </p:txBody>
      </p:sp>
      <p:sp>
        <p:nvSpPr>
          <p:cNvPr id="80" name="Google Shape;80;p12"/>
          <p:cNvSpPr/>
          <p:nvPr/>
        </p:nvSpPr>
        <p:spPr>
          <a:xfrm>
            <a:off x="1536175" y="3161300"/>
            <a:ext cx="688200" cy="412500"/>
          </a:xfrm>
          <a:prstGeom prst="ellipse">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US" b="1">
                <a:solidFill>
                  <a:srgbClr val="00FF00"/>
                </a:solidFill>
              </a:rPr>
              <a:t>NL</a:t>
            </a:r>
            <a:endParaRPr b="1">
              <a:solidFill>
                <a:srgbClr val="00FF00"/>
              </a:solidFill>
            </a:endParaRPr>
          </a:p>
        </p:txBody>
      </p:sp>
      <p:sp>
        <p:nvSpPr>
          <p:cNvPr id="81" name="Google Shape;81;p12"/>
          <p:cNvSpPr/>
          <p:nvPr/>
        </p:nvSpPr>
        <p:spPr>
          <a:xfrm>
            <a:off x="1992075" y="2332475"/>
            <a:ext cx="575700" cy="412500"/>
          </a:xfrm>
          <a:prstGeom prst="ellipse">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US" b="1">
                <a:solidFill>
                  <a:srgbClr val="00FF00"/>
                </a:solidFill>
              </a:rPr>
              <a:t>IT</a:t>
            </a:r>
            <a:endParaRPr b="1">
              <a:solidFill>
                <a:srgbClr val="00FF00"/>
              </a:solidFill>
            </a:endParaRPr>
          </a:p>
        </p:txBody>
      </p:sp>
      <p:sp>
        <p:nvSpPr>
          <p:cNvPr id="82" name="Google Shape;82;p12"/>
          <p:cNvSpPr/>
          <p:nvPr/>
        </p:nvSpPr>
        <p:spPr>
          <a:xfrm>
            <a:off x="2363625" y="3321850"/>
            <a:ext cx="309000" cy="332400"/>
          </a:xfrm>
          <a:prstGeom prst="ellipse">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12"/>
          <p:cNvSpPr/>
          <p:nvPr/>
        </p:nvSpPr>
        <p:spPr>
          <a:xfrm>
            <a:off x="2763425" y="2559400"/>
            <a:ext cx="575700" cy="255900"/>
          </a:xfrm>
          <a:prstGeom prst="ellipse">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US" sz="1100" b="1">
                <a:solidFill>
                  <a:srgbClr val="00FF00"/>
                </a:solidFill>
              </a:rPr>
              <a:t>FR</a:t>
            </a:r>
            <a:endParaRPr sz="1200"/>
          </a:p>
        </p:txBody>
      </p:sp>
      <p:sp>
        <p:nvSpPr>
          <p:cNvPr id="84" name="Google Shape;84;p12"/>
          <p:cNvSpPr txBox="1"/>
          <p:nvPr/>
        </p:nvSpPr>
        <p:spPr>
          <a:xfrm>
            <a:off x="3128400" y="2761362"/>
            <a:ext cx="7208400" cy="840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5" name="Google Shape;85;p12"/>
          <p:cNvSpPr/>
          <p:nvPr/>
        </p:nvSpPr>
        <p:spPr>
          <a:xfrm>
            <a:off x="4437275" y="2070275"/>
            <a:ext cx="575700" cy="332400"/>
          </a:xfrm>
          <a:prstGeom prst="ellipse">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Clr>
                <a:schemeClr val="dk1"/>
              </a:buClr>
              <a:buSzPts val="1100"/>
              <a:buFont typeface="Arial"/>
              <a:buNone/>
            </a:pPr>
            <a:r>
              <a:rPr lang="en-US" sz="1100" b="1">
                <a:solidFill>
                  <a:srgbClr val="00FF00"/>
                </a:solidFill>
              </a:rPr>
              <a:t>FR</a:t>
            </a:r>
            <a:endParaRPr sz="1200">
              <a:solidFill>
                <a:schemeClr val="dk1"/>
              </a:solidFill>
            </a:endParaRPr>
          </a:p>
        </p:txBody>
      </p:sp>
      <p:sp>
        <p:nvSpPr>
          <p:cNvPr id="86" name="Google Shape;86;p12"/>
          <p:cNvSpPr txBox="1"/>
          <p:nvPr/>
        </p:nvSpPr>
        <p:spPr>
          <a:xfrm>
            <a:off x="8061625" y="2227000"/>
            <a:ext cx="892500" cy="332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7" name="Google Shape;87;p12"/>
          <p:cNvSpPr/>
          <p:nvPr/>
        </p:nvSpPr>
        <p:spPr>
          <a:xfrm>
            <a:off x="3517125" y="2194325"/>
            <a:ext cx="688200" cy="332400"/>
          </a:xfrm>
          <a:prstGeom prst="ellipse">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Clr>
                <a:schemeClr val="dk1"/>
              </a:buClr>
              <a:buSzPts val="1100"/>
              <a:buFont typeface="Arial"/>
              <a:buNone/>
            </a:pPr>
            <a:r>
              <a:rPr lang="en-US" b="1">
                <a:solidFill>
                  <a:srgbClr val="00FF00"/>
                </a:solidFill>
              </a:rPr>
              <a:t>ES</a:t>
            </a:r>
            <a:endParaRPr/>
          </a:p>
        </p:txBody>
      </p:sp>
      <p:sp>
        <p:nvSpPr>
          <p:cNvPr id="88" name="Google Shape;88;p12"/>
          <p:cNvSpPr/>
          <p:nvPr/>
        </p:nvSpPr>
        <p:spPr>
          <a:xfrm>
            <a:off x="5230200" y="2070675"/>
            <a:ext cx="688200" cy="412500"/>
          </a:xfrm>
          <a:prstGeom prst="ellipse">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US" b="1">
                <a:solidFill>
                  <a:srgbClr val="00FF00"/>
                </a:solidFill>
              </a:rPr>
              <a:t>DE</a:t>
            </a:r>
            <a:endParaRPr b="1">
              <a:solidFill>
                <a:srgbClr val="00FF00"/>
              </a:solidFill>
            </a:endParaRPr>
          </a:p>
        </p:txBody>
      </p:sp>
      <p:sp>
        <p:nvSpPr>
          <p:cNvPr id="89" name="Google Shape;89;p12"/>
          <p:cNvSpPr/>
          <p:nvPr/>
        </p:nvSpPr>
        <p:spPr>
          <a:xfrm>
            <a:off x="5918400" y="2513475"/>
            <a:ext cx="575700" cy="332400"/>
          </a:xfrm>
          <a:prstGeom prst="ellipse">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DD0FE4B8-039A-4B3B-9F6E-EF5360A915B5}"/>
              </a:ext>
            </a:extLst>
          </p:cNvPr>
          <p:cNvSpPr>
            <a:spLocks noGrp="1"/>
          </p:cNvSpPr>
          <p:nvPr>
            <p:ph type="title"/>
          </p:nvPr>
        </p:nvSpPr>
        <p:spPr>
          <a:xfrm>
            <a:off x="1219200" y="533400"/>
            <a:ext cx="7893820" cy="1066800"/>
          </a:xfrm>
        </p:spPr>
        <p:txBody>
          <a:bodyPr/>
          <a:lstStyle/>
          <a:p>
            <a:r>
              <a:rPr lang="en-US" sz="2800" dirty="0"/>
              <a:t>The Global Model – Level 1</a:t>
            </a:r>
            <a:endParaRPr lang="he-IL" dirty="0"/>
          </a:p>
        </p:txBody>
      </p:sp>
      <p:graphicFrame>
        <p:nvGraphicFramePr>
          <p:cNvPr id="4" name="דיאגרמה 3">
            <a:extLst>
              <a:ext uri="{FF2B5EF4-FFF2-40B4-BE49-F238E27FC236}">
                <a16:creationId xmlns:a16="http://schemas.microsoft.com/office/drawing/2014/main" id="{0654837F-022D-49C3-8974-95060F97C4C6}"/>
              </a:ext>
            </a:extLst>
          </p:cNvPr>
          <p:cNvGraphicFramePr/>
          <p:nvPr>
            <p:extLst>
              <p:ext uri="{D42A27DB-BD31-4B8C-83A1-F6EECF244321}">
                <p14:modId xmlns:p14="http://schemas.microsoft.com/office/powerpoint/2010/main" val="1423433828"/>
              </p:ext>
            </p:extLst>
          </p:nvPr>
        </p:nvGraphicFramePr>
        <p:xfrm>
          <a:off x="1061182" y="1904116"/>
          <a:ext cx="703227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אליפסה 4">
            <a:extLst>
              <a:ext uri="{FF2B5EF4-FFF2-40B4-BE49-F238E27FC236}">
                <a16:creationId xmlns:a16="http://schemas.microsoft.com/office/drawing/2014/main" id="{CED39DCC-C273-49B6-B074-078C698C0C6B}"/>
              </a:ext>
            </a:extLst>
          </p:cNvPr>
          <p:cNvSpPr/>
          <p:nvPr/>
        </p:nvSpPr>
        <p:spPr>
          <a:xfrm>
            <a:off x="747823" y="2958509"/>
            <a:ext cx="1640956" cy="940981"/>
          </a:xfrm>
          <a:prstGeom prst="ellipse">
            <a:avLst/>
          </a:prstGeom>
        </p:spPr>
        <p:style>
          <a:lnRef idx="0">
            <a:schemeClr val="accent6"/>
          </a:lnRef>
          <a:fillRef idx="3">
            <a:schemeClr val="accent6"/>
          </a:fillRef>
          <a:effectRef idx="3">
            <a:schemeClr val="accent6"/>
          </a:effectRef>
          <a:fontRef idx="minor">
            <a:schemeClr val="lt1"/>
          </a:fontRef>
        </p:style>
        <p:txBody>
          <a:bodyPr rot="0" spcFirstLastPara="0" vertOverflow="overflow" horzOverflow="overflow" vert="horz" wrap="square" lIns="91440" tIns="45720" rIns="91440" bIns="45720" numCol="1" spcCol="0" rtlCol="1" fromWordArt="0" anchor="ctr" anchorCtr="0" forceAA="0" compatLnSpc="1">
            <a:prstTxWarp prst="textNoShape">
              <a:avLst/>
            </a:prstTxWarp>
            <a:noAutofit/>
          </a:bodyPr>
          <a:lstStyle/>
          <a:p>
            <a:pPr algn="ctr"/>
            <a:r>
              <a:rPr lang="en-US" dirty="0">
                <a:ln w="0"/>
                <a:solidFill>
                  <a:schemeClr val="tx1"/>
                </a:solidFill>
                <a:effectLst>
                  <a:outerShdw blurRad="38100" dist="19050" dir="2700000" algn="tl" rotWithShape="0">
                    <a:schemeClr val="dk1">
                      <a:alpha val="40000"/>
                    </a:schemeClr>
                  </a:outerShdw>
                </a:effectLst>
              </a:rPr>
              <a:t>North America</a:t>
            </a:r>
            <a:endParaRPr lang="he-IL" dirty="0">
              <a:ln w="0"/>
              <a:solidFill>
                <a:schemeClr val="tx1"/>
              </a:solidFill>
              <a:effectLst>
                <a:outerShdw blurRad="38100" dist="19050" dir="2700000" algn="tl" rotWithShape="0">
                  <a:schemeClr val="dk1">
                    <a:alpha val="40000"/>
                  </a:schemeClr>
                </a:outerShdw>
              </a:effectLst>
            </a:endParaRPr>
          </a:p>
        </p:txBody>
      </p:sp>
      <p:sp>
        <p:nvSpPr>
          <p:cNvPr id="6" name="אליפסה 5">
            <a:extLst>
              <a:ext uri="{FF2B5EF4-FFF2-40B4-BE49-F238E27FC236}">
                <a16:creationId xmlns:a16="http://schemas.microsoft.com/office/drawing/2014/main" id="{B9F352AC-7067-402C-B020-7960BFB704F3}"/>
              </a:ext>
            </a:extLst>
          </p:cNvPr>
          <p:cNvSpPr/>
          <p:nvPr/>
        </p:nvSpPr>
        <p:spPr>
          <a:xfrm>
            <a:off x="747823" y="4597400"/>
            <a:ext cx="1640956" cy="940981"/>
          </a:xfrm>
          <a:prstGeom prst="ellipse">
            <a:avLst/>
          </a:prstGeom>
        </p:spPr>
        <p:style>
          <a:lnRef idx="0">
            <a:schemeClr val="accent6"/>
          </a:lnRef>
          <a:fillRef idx="3">
            <a:schemeClr val="accent6"/>
          </a:fillRef>
          <a:effectRef idx="3">
            <a:schemeClr val="accent6"/>
          </a:effectRef>
          <a:fontRef idx="minor">
            <a:schemeClr val="lt1"/>
          </a:fontRef>
        </p:style>
        <p:txBody>
          <a:bodyPr rot="0" spcFirstLastPara="0" vertOverflow="overflow" horzOverflow="overflow" vert="horz" wrap="square" lIns="91440" tIns="45720" rIns="91440" bIns="45720" numCol="1" spcCol="0" rtlCol="1" fromWordArt="0" anchor="ctr" anchorCtr="0" forceAA="0" compatLnSpc="1">
            <a:prstTxWarp prst="textNoShape">
              <a:avLst/>
            </a:prstTxWarp>
            <a:noAutofit/>
          </a:bodyPr>
          <a:lstStyle/>
          <a:p>
            <a:pPr algn="ctr"/>
            <a:r>
              <a:rPr lang="en-US">
                <a:ln w="0"/>
                <a:solidFill>
                  <a:schemeClr val="tx1"/>
                </a:solidFill>
                <a:effectLst>
                  <a:outerShdw blurRad="38100" dist="19050" dir="2700000" algn="tl" rotWithShape="0">
                    <a:schemeClr val="dk1">
                      <a:alpha val="40000"/>
                    </a:schemeClr>
                  </a:outerShdw>
                </a:effectLst>
              </a:rPr>
              <a:t>Japan &amp; Korea</a:t>
            </a:r>
            <a:endParaRPr lang="he-IL" dirty="0">
              <a:ln w="0"/>
              <a:solidFill>
                <a:schemeClr val="tx1"/>
              </a:solidFill>
              <a:effectLst>
                <a:outerShdw blurRad="38100" dist="19050" dir="2700000" algn="tl" rotWithShape="0">
                  <a:schemeClr val="dk1">
                    <a:alpha val="40000"/>
                  </a:schemeClr>
                </a:outerShdw>
              </a:effectLst>
            </a:endParaRPr>
          </a:p>
        </p:txBody>
      </p:sp>
      <p:sp>
        <p:nvSpPr>
          <p:cNvPr id="7" name="אליפסה 6">
            <a:extLst>
              <a:ext uri="{FF2B5EF4-FFF2-40B4-BE49-F238E27FC236}">
                <a16:creationId xmlns:a16="http://schemas.microsoft.com/office/drawing/2014/main" id="{B2D6F565-BE9F-459A-800D-095790515E42}"/>
              </a:ext>
            </a:extLst>
          </p:cNvPr>
          <p:cNvSpPr/>
          <p:nvPr/>
        </p:nvSpPr>
        <p:spPr>
          <a:xfrm>
            <a:off x="3744735" y="6166884"/>
            <a:ext cx="1640956" cy="691116"/>
          </a:xfrm>
          <a:prstGeom prst="ellipse">
            <a:avLst/>
          </a:prstGeom>
        </p:spPr>
        <p:style>
          <a:lnRef idx="0">
            <a:schemeClr val="accent6"/>
          </a:lnRef>
          <a:fillRef idx="3">
            <a:schemeClr val="accent6"/>
          </a:fillRef>
          <a:effectRef idx="3">
            <a:schemeClr val="accent6"/>
          </a:effectRef>
          <a:fontRef idx="minor">
            <a:schemeClr val="lt1"/>
          </a:fontRef>
        </p:style>
        <p:txBody>
          <a:bodyPr rot="0" spcFirstLastPara="0" vertOverflow="overflow" horzOverflow="overflow" vert="horz" wrap="square" lIns="91440" tIns="45720" rIns="91440" bIns="45720" numCol="1" spcCol="0" rtlCol="1" fromWordArt="0" anchor="ctr" anchorCtr="0" forceAA="0" compatLnSpc="1">
            <a:prstTxWarp prst="textNoShape">
              <a:avLst/>
            </a:prstTxWarp>
            <a:noAutofit/>
          </a:bodyPr>
          <a:lstStyle/>
          <a:p>
            <a:pPr algn="ctr"/>
            <a:r>
              <a:rPr lang="en-US" dirty="0">
                <a:ln w="0"/>
                <a:solidFill>
                  <a:schemeClr val="tx1"/>
                </a:solidFill>
                <a:effectLst>
                  <a:outerShdw blurRad="38100" dist="19050" dir="2700000" algn="tl" rotWithShape="0">
                    <a:schemeClr val="dk1">
                      <a:alpha val="40000"/>
                    </a:schemeClr>
                  </a:outerShdw>
                </a:effectLst>
              </a:rPr>
              <a:t>India</a:t>
            </a:r>
            <a:endParaRPr lang="he-IL" dirty="0">
              <a:ln w="0"/>
              <a:solidFill>
                <a:schemeClr val="tx1"/>
              </a:solidFill>
              <a:effectLst>
                <a:outerShdw blurRad="38100" dist="19050" dir="2700000" algn="tl" rotWithShape="0">
                  <a:schemeClr val="dk1">
                    <a:alpha val="40000"/>
                  </a:schemeClr>
                </a:outerShdw>
              </a:effectLst>
            </a:endParaRPr>
          </a:p>
        </p:txBody>
      </p:sp>
      <p:sp>
        <p:nvSpPr>
          <p:cNvPr id="8" name="אליפסה 7">
            <a:extLst>
              <a:ext uri="{FF2B5EF4-FFF2-40B4-BE49-F238E27FC236}">
                <a16:creationId xmlns:a16="http://schemas.microsoft.com/office/drawing/2014/main" id="{CF9D3335-5ACB-4B4F-81D7-D0765C7EB010}"/>
              </a:ext>
            </a:extLst>
          </p:cNvPr>
          <p:cNvSpPr/>
          <p:nvPr/>
        </p:nvSpPr>
        <p:spPr>
          <a:xfrm>
            <a:off x="6843825" y="2988487"/>
            <a:ext cx="1640956" cy="940981"/>
          </a:xfrm>
          <a:prstGeom prst="ellipse">
            <a:avLst/>
          </a:prstGeom>
        </p:spPr>
        <p:style>
          <a:lnRef idx="0">
            <a:schemeClr val="accent2"/>
          </a:lnRef>
          <a:fillRef idx="3">
            <a:schemeClr val="accent2"/>
          </a:fillRef>
          <a:effectRef idx="3">
            <a:schemeClr val="accent2"/>
          </a:effectRef>
          <a:fontRef idx="minor">
            <a:schemeClr val="lt1"/>
          </a:fontRef>
        </p:style>
        <p:txBody>
          <a:bodyPr rot="0" spcFirstLastPara="0" vertOverflow="overflow" horzOverflow="overflow" vert="horz" wrap="square" lIns="91440" tIns="45720" rIns="91440" bIns="45720" numCol="1" spcCol="0" rtlCol="1" fromWordArt="0" anchor="ctr" anchorCtr="0" forceAA="0" compatLnSpc="1">
            <a:prstTxWarp prst="textNoShape">
              <a:avLst/>
            </a:prstTxWarp>
            <a:noAutofit/>
          </a:bodyPr>
          <a:lstStyle/>
          <a:p>
            <a:pPr algn="ctr"/>
            <a:r>
              <a:rPr lang="en-US" dirty="0">
                <a:ln w="0"/>
                <a:solidFill>
                  <a:srgbClr val="FF0000"/>
                </a:solidFill>
                <a:effectLst>
                  <a:outerShdw blurRad="38100" dist="19050" dir="2700000" algn="tl" rotWithShape="0">
                    <a:schemeClr val="dk1">
                      <a:alpha val="40000"/>
                    </a:schemeClr>
                  </a:outerShdw>
                </a:effectLst>
              </a:rPr>
              <a:t>China</a:t>
            </a:r>
            <a:endParaRPr lang="he-IL" dirty="0">
              <a:ln w="0"/>
              <a:solidFill>
                <a:srgbClr val="FF0000"/>
              </a:solidFill>
              <a:effectLst>
                <a:outerShdw blurRad="38100" dist="19050" dir="2700000" algn="tl" rotWithShape="0">
                  <a:schemeClr val="dk1">
                    <a:alpha val="40000"/>
                  </a:schemeClr>
                </a:outerShdw>
              </a:effectLst>
            </a:endParaRPr>
          </a:p>
        </p:txBody>
      </p:sp>
      <p:sp>
        <p:nvSpPr>
          <p:cNvPr id="9" name="אליפסה 8">
            <a:extLst>
              <a:ext uri="{FF2B5EF4-FFF2-40B4-BE49-F238E27FC236}">
                <a16:creationId xmlns:a16="http://schemas.microsoft.com/office/drawing/2014/main" id="{2D9F538D-2520-4F2D-8A78-84A68CD9A469}"/>
              </a:ext>
            </a:extLst>
          </p:cNvPr>
          <p:cNvSpPr/>
          <p:nvPr/>
        </p:nvSpPr>
        <p:spPr>
          <a:xfrm>
            <a:off x="6921795" y="4597400"/>
            <a:ext cx="1640956" cy="940981"/>
          </a:xfrm>
          <a:prstGeom prst="ellipse">
            <a:avLst/>
          </a:prstGeom>
        </p:spPr>
        <p:style>
          <a:lnRef idx="0">
            <a:schemeClr val="accent6"/>
          </a:lnRef>
          <a:fillRef idx="3">
            <a:schemeClr val="accent6"/>
          </a:fillRef>
          <a:effectRef idx="3">
            <a:schemeClr val="accent6"/>
          </a:effectRef>
          <a:fontRef idx="minor">
            <a:schemeClr val="lt1"/>
          </a:fontRef>
        </p:style>
        <p:txBody>
          <a:bodyPr rot="0" spcFirstLastPara="0" vertOverflow="overflow" horzOverflow="overflow" vert="horz" wrap="square" lIns="91440" tIns="45720" rIns="91440" bIns="45720" numCol="1" spcCol="0" rtlCol="1" fromWordArt="0" anchor="ctr" anchorCtr="0" forceAA="0" compatLnSpc="1">
            <a:prstTxWarp prst="textNoShape">
              <a:avLst/>
            </a:prstTxWarp>
            <a:noAutofit/>
          </a:bodyPr>
          <a:lstStyle/>
          <a:p>
            <a:pPr algn="ctr"/>
            <a:r>
              <a:rPr lang="en-US" dirty="0">
                <a:ln w="0"/>
                <a:solidFill>
                  <a:schemeClr val="tx1"/>
                </a:solidFill>
                <a:effectLst>
                  <a:outerShdw blurRad="38100" dist="19050" dir="2700000" algn="tl" rotWithShape="0">
                    <a:schemeClr val="dk1">
                      <a:alpha val="40000"/>
                    </a:schemeClr>
                  </a:outerShdw>
                </a:effectLst>
              </a:rPr>
              <a:t>LAC</a:t>
            </a:r>
            <a:endParaRPr lang="he-IL" dirty="0">
              <a:ln w="0"/>
              <a:solidFill>
                <a:schemeClr val="tx1"/>
              </a:solidFill>
              <a:effectLst>
                <a:outerShdw blurRad="38100" dist="19050" dir="2700000" algn="tl" rotWithShape="0">
                  <a:schemeClr val="dk1">
                    <a:alpha val="40000"/>
                  </a:schemeClr>
                </a:outerShdw>
              </a:effectLst>
            </a:endParaRPr>
          </a:p>
        </p:txBody>
      </p:sp>
      <p:sp>
        <p:nvSpPr>
          <p:cNvPr id="10" name="אליפסה 9">
            <a:extLst>
              <a:ext uri="{FF2B5EF4-FFF2-40B4-BE49-F238E27FC236}">
                <a16:creationId xmlns:a16="http://schemas.microsoft.com/office/drawing/2014/main" id="{3F06D01F-102C-484C-B73E-57BFBFC639AC}"/>
              </a:ext>
            </a:extLst>
          </p:cNvPr>
          <p:cNvSpPr/>
          <p:nvPr/>
        </p:nvSpPr>
        <p:spPr>
          <a:xfrm>
            <a:off x="3744735" y="1489445"/>
            <a:ext cx="1640956" cy="691116"/>
          </a:xfrm>
          <a:prstGeom prst="ellipse">
            <a:avLst/>
          </a:prstGeom>
        </p:spPr>
        <p:style>
          <a:lnRef idx="0">
            <a:schemeClr val="accent6"/>
          </a:lnRef>
          <a:fillRef idx="3">
            <a:schemeClr val="accent6"/>
          </a:fillRef>
          <a:effectRef idx="3">
            <a:schemeClr val="accent6"/>
          </a:effectRef>
          <a:fontRef idx="minor">
            <a:schemeClr val="lt1"/>
          </a:fontRef>
        </p:style>
        <p:txBody>
          <a:bodyPr rot="0" spcFirstLastPara="0" vertOverflow="overflow" horzOverflow="overflow" vert="horz" wrap="square" lIns="91440" tIns="45720" rIns="91440" bIns="45720" numCol="1" spcCol="0" rtlCol="1" fromWordArt="0" anchor="ctr" anchorCtr="0" forceAA="0" compatLnSpc="1">
            <a:prstTxWarp prst="textNoShape">
              <a:avLst/>
            </a:prstTxWarp>
            <a:noAutofit/>
          </a:bodyPr>
          <a:lstStyle/>
          <a:p>
            <a:pPr algn="ctr"/>
            <a:r>
              <a:rPr lang="en-US" dirty="0">
                <a:ln w="0"/>
                <a:solidFill>
                  <a:schemeClr val="tx1"/>
                </a:solidFill>
                <a:effectLst>
                  <a:outerShdw blurRad="38100" dist="19050" dir="2700000" algn="tl" rotWithShape="0">
                    <a:schemeClr val="dk1">
                      <a:alpha val="40000"/>
                    </a:schemeClr>
                  </a:outerShdw>
                </a:effectLst>
              </a:rPr>
              <a:t>Korea</a:t>
            </a:r>
            <a:endParaRPr lang="he-IL" dirty="0">
              <a:ln w="0"/>
              <a:solidFill>
                <a:schemeClr val="tx1"/>
              </a:solidFill>
              <a:effectLst>
                <a:outerShdw blurRad="38100" dist="19050" dir="2700000" algn="tl" rotWithShape="0">
                  <a:schemeClr val="dk1">
                    <a:alpha val="40000"/>
                  </a:schemeClr>
                </a:outerShdw>
              </a:effectLst>
            </a:endParaRPr>
          </a:p>
        </p:txBody>
      </p:sp>
      <p:sp>
        <p:nvSpPr>
          <p:cNvPr id="11" name="אליפסה 10">
            <a:extLst>
              <a:ext uri="{FF2B5EF4-FFF2-40B4-BE49-F238E27FC236}">
                <a16:creationId xmlns:a16="http://schemas.microsoft.com/office/drawing/2014/main" id="{7E6CE1F9-656B-4630-9BB4-F0F18905661D}"/>
              </a:ext>
            </a:extLst>
          </p:cNvPr>
          <p:cNvSpPr/>
          <p:nvPr/>
        </p:nvSpPr>
        <p:spPr>
          <a:xfrm>
            <a:off x="3462972" y="1629403"/>
            <a:ext cx="563526" cy="411199"/>
          </a:xfrm>
          <a:prstGeom prst="ellipse">
            <a:avLst/>
          </a:prstGeom>
        </p:spPr>
        <p:style>
          <a:lnRef idx="3">
            <a:schemeClr val="lt1"/>
          </a:lnRef>
          <a:fillRef idx="1">
            <a:schemeClr val="accent2"/>
          </a:fillRef>
          <a:effectRef idx="1">
            <a:schemeClr val="accent2"/>
          </a:effectRef>
          <a:fontRef idx="minor">
            <a:schemeClr val="lt1"/>
          </a:fontRef>
        </p:style>
        <p:txBody>
          <a:bodyPr rtlCol="1" anchor="ctr"/>
          <a:lstStyle/>
          <a:p>
            <a:pPr algn="ctr"/>
            <a:r>
              <a:rPr lang="en-US" sz="1000" dirty="0"/>
              <a:t>ES</a:t>
            </a:r>
            <a:endParaRPr lang="he-IL" sz="1000" dirty="0"/>
          </a:p>
        </p:txBody>
      </p:sp>
      <p:sp>
        <p:nvSpPr>
          <p:cNvPr id="12" name="אליפסה 11">
            <a:extLst>
              <a:ext uri="{FF2B5EF4-FFF2-40B4-BE49-F238E27FC236}">
                <a16:creationId xmlns:a16="http://schemas.microsoft.com/office/drawing/2014/main" id="{F75E832B-D743-4983-9B93-E4338B9BD1C4}"/>
              </a:ext>
            </a:extLst>
          </p:cNvPr>
          <p:cNvSpPr/>
          <p:nvPr/>
        </p:nvSpPr>
        <p:spPr>
          <a:xfrm>
            <a:off x="591883" y="2899330"/>
            <a:ext cx="563526" cy="411199"/>
          </a:xfrm>
          <a:prstGeom prst="ellipse">
            <a:avLst/>
          </a:prstGeom>
        </p:spPr>
        <p:style>
          <a:lnRef idx="3">
            <a:schemeClr val="lt1"/>
          </a:lnRef>
          <a:fillRef idx="1">
            <a:schemeClr val="accent2"/>
          </a:fillRef>
          <a:effectRef idx="1">
            <a:schemeClr val="accent2"/>
          </a:effectRef>
          <a:fontRef idx="minor">
            <a:schemeClr val="lt1"/>
          </a:fontRef>
        </p:style>
        <p:txBody>
          <a:bodyPr rtlCol="1" anchor="ctr"/>
          <a:lstStyle/>
          <a:p>
            <a:pPr algn="ctr"/>
            <a:r>
              <a:rPr lang="en-US" sz="1000" dirty="0"/>
              <a:t>ES</a:t>
            </a:r>
            <a:endParaRPr lang="he-IL" sz="1000" dirty="0"/>
          </a:p>
        </p:txBody>
      </p:sp>
      <p:sp>
        <p:nvSpPr>
          <p:cNvPr id="13" name="אליפסה 12">
            <a:extLst>
              <a:ext uri="{FF2B5EF4-FFF2-40B4-BE49-F238E27FC236}">
                <a16:creationId xmlns:a16="http://schemas.microsoft.com/office/drawing/2014/main" id="{168096DF-C238-428A-8383-B5E82095F24C}"/>
              </a:ext>
            </a:extLst>
          </p:cNvPr>
          <p:cNvSpPr/>
          <p:nvPr/>
        </p:nvSpPr>
        <p:spPr>
          <a:xfrm>
            <a:off x="6921795" y="2782887"/>
            <a:ext cx="563526" cy="411199"/>
          </a:xfrm>
          <a:prstGeom prst="ellipse">
            <a:avLst/>
          </a:prstGeom>
        </p:spPr>
        <p:style>
          <a:lnRef idx="3">
            <a:schemeClr val="lt1"/>
          </a:lnRef>
          <a:fillRef idx="1">
            <a:schemeClr val="accent2"/>
          </a:fillRef>
          <a:effectRef idx="1">
            <a:schemeClr val="accent2"/>
          </a:effectRef>
          <a:fontRef idx="minor">
            <a:schemeClr val="lt1"/>
          </a:fontRef>
        </p:style>
        <p:txBody>
          <a:bodyPr rtlCol="1" anchor="ctr"/>
          <a:lstStyle/>
          <a:p>
            <a:pPr algn="ctr"/>
            <a:r>
              <a:rPr lang="en-US" sz="1000" dirty="0"/>
              <a:t>ES</a:t>
            </a:r>
            <a:endParaRPr lang="he-IL" sz="1000" dirty="0"/>
          </a:p>
        </p:txBody>
      </p:sp>
      <p:sp>
        <p:nvSpPr>
          <p:cNvPr id="14" name="אליפסה 13">
            <a:extLst>
              <a:ext uri="{FF2B5EF4-FFF2-40B4-BE49-F238E27FC236}">
                <a16:creationId xmlns:a16="http://schemas.microsoft.com/office/drawing/2014/main" id="{5513B614-5014-4785-9D38-0B362D946B14}"/>
              </a:ext>
            </a:extLst>
          </p:cNvPr>
          <p:cNvSpPr/>
          <p:nvPr/>
        </p:nvSpPr>
        <p:spPr>
          <a:xfrm>
            <a:off x="6921795" y="4469145"/>
            <a:ext cx="563526" cy="411199"/>
          </a:xfrm>
          <a:prstGeom prst="ellipse">
            <a:avLst/>
          </a:prstGeom>
        </p:spPr>
        <p:style>
          <a:lnRef idx="3">
            <a:schemeClr val="lt1"/>
          </a:lnRef>
          <a:fillRef idx="1">
            <a:schemeClr val="accent2"/>
          </a:fillRef>
          <a:effectRef idx="1">
            <a:schemeClr val="accent2"/>
          </a:effectRef>
          <a:fontRef idx="minor">
            <a:schemeClr val="lt1"/>
          </a:fontRef>
        </p:style>
        <p:txBody>
          <a:bodyPr rtlCol="1" anchor="ctr"/>
          <a:lstStyle/>
          <a:p>
            <a:pPr algn="ctr"/>
            <a:r>
              <a:rPr lang="en-US" sz="1000" dirty="0"/>
              <a:t>ES</a:t>
            </a:r>
            <a:endParaRPr lang="he-IL" sz="1000" dirty="0"/>
          </a:p>
        </p:txBody>
      </p:sp>
      <p:sp>
        <p:nvSpPr>
          <p:cNvPr id="15" name="אליפסה 14">
            <a:extLst>
              <a:ext uri="{FF2B5EF4-FFF2-40B4-BE49-F238E27FC236}">
                <a16:creationId xmlns:a16="http://schemas.microsoft.com/office/drawing/2014/main" id="{A688DB56-38DD-4586-8D1F-EC51729C6DB4}"/>
              </a:ext>
            </a:extLst>
          </p:cNvPr>
          <p:cNvSpPr/>
          <p:nvPr/>
        </p:nvSpPr>
        <p:spPr>
          <a:xfrm>
            <a:off x="3462972" y="6440455"/>
            <a:ext cx="563526" cy="411199"/>
          </a:xfrm>
          <a:prstGeom prst="ellipse">
            <a:avLst/>
          </a:prstGeom>
        </p:spPr>
        <p:style>
          <a:lnRef idx="3">
            <a:schemeClr val="lt1"/>
          </a:lnRef>
          <a:fillRef idx="1">
            <a:schemeClr val="accent2"/>
          </a:fillRef>
          <a:effectRef idx="1">
            <a:schemeClr val="accent2"/>
          </a:effectRef>
          <a:fontRef idx="minor">
            <a:schemeClr val="lt1"/>
          </a:fontRef>
        </p:style>
        <p:txBody>
          <a:bodyPr rtlCol="1" anchor="ctr"/>
          <a:lstStyle/>
          <a:p>
            <a:pPr algn="ctr"/>
            <a:r>
              <a:rPr lang="en-US" sz="1000" dirty="0"/>
              <a:t>ES</a:t>
            </a:r>
            <a:endParaRPr lang="he-IL" sz="1000" dirty="0"/>
          </a:p>
        </p:txBody>
      </p:sp>
      <p:sp>
        <p:nvSpPr>
          <p:cNvPr id="16" name="אליפסה 15">
            <a:extLst>
              <a:ext uri="{FF2B5EF4-FFF2-40B4-BE49-F238E27FC236}">
                <a16:creationId xmlns:a16="http://schemas.microsoft.com/office/drawing/2014/main" id="{797043DA-F005-4F63-A683-5C61E573129F}"/>
              </a:ext>
            </a:extLst>
          </p:cNvPr>
          <p:cNvSpPr/>
          <p:nvPr/>
        </p:nvSpPr>
        <p:spPr>
          <a:xfrm>
            <a:off x="453051" y="4656691"/>
            <a:ext cx="563526" cy="411199"/>
          </a:xfrm>
          <a:prstGeom prst="ellipse">
            <a:avLst/>
          </a:prstGeom>
        </p:spPr>
        <p:style>
          <a:lnRef idx="3">
            <a:schemeClr val="lt1"/>
          </a:lnRef>
          <a:fillRef idx="1">
            <a:schemeClr val="accent2"/>
          </a:fillRef>
          <a:effectRef idx="1">
            <a:schemeClr val="accent2"/>
          </a:effectRef>
          <a:fontRef idx="minor">
            <a:schemeClr val="lt1"/>
          </a:fontRef>
        </p:style>
        <p:txBody>
          <a:bodyPr rtlCol="1" anchor="ctr"/>
          <a:lstStyle/>
          <a:p>
            <a:pPr algn="ctr"/>
            <a:r>
              <a:rPr lang="en-US" sz="1000" dirty="0"/>
              <a:t>ES</a:t>
            </a:r>
            <a:endParaRPr lang="he-IL" sz="1000" dirty="0"/>
          </a:p>
        </p:txBody>
      </p:sp>
      <p:sp>
        <p:nvSpPr>
          <p:cNvPr id="17" name="אליפסה 16">
            <a:extLst>
              <a:ext uri="{FF2B5EF4-FFF2-40B4-BE49-F238E27FC236}">
                <a16:creationId xmlns:a16="http://schemas.microsoft.com/office/drawing/2014/main" id="{987035BC-BFE2-44AA-871B-288AD99CD004}"/>
              </a:ext>
            </a:extLst>
          </p:cNvPr>
          <p:cNvSpPr/>
          <p:nvPr/>
        </p:nvSpPr>
        <p:spPr>
          <a:xfrm>
            <a:off x="7687344" y="2798724"/>
            <a:ext cx="563526" cy="411199"/>
          </a:xfrm>
          <a:prstGeom prst="ellipse">
            <a:avLst/>
          </a:prstGeom>
        </p:spPr>
        <p:style>
          <a:lnRef idx="3">
            <a:schemeClr val="lt1"/>
          </a:lnRef>
          <a:fillRef idx="1">
            <a:schemeClr val="accent2"/>
          </a:fillRef>
          <a:effectRef idx="1">
            <a:schemeClr val="accent2"/>
          </a:effectRef>
          <a:fontRef idx="minor">
            <a:schemeClr val="lt1"/>
          </a:fontRef>
        </p:style>
        <p:txBody>
          <a:bodyPr rtlCol="1" anchor="ctr"/>
          <a:lstStyle/>
          <a:p>
            <a:pPr algn="ctr"/>
            <a:r>
              <a:rPr lang="en-US" sz="1000" dirty="0"/>
              <a:t>DE</a:t>
            </a:r>
            <a:endParaRPr lang="he-IL" sz="1000" dirty="0"/>
          </a:p>
        </p:txBody>
      </p:sp>
      <p:sp>
        <p:nvSpPr>
          <p:cNvPr id="18" name="אליפסה 17">
            <a:extLst>
              <a:ext uri="{FF2B5EF4-FFF2-40B4-BE49-F238E27FC236}">
                <a16:creationId xmlns:a16="http://schemas.microsoft.com/office/drawing/2014/main" id="{A3B3CC2D-0CC1-4A8A-BBB5-30EB3AFE926A}"/>
              </a:ext>
            </a:extLst>
          </p:cNvPr>
          <p:cNvSpPr/>
          <p:nvPr/>
        </p:nvSpPr>
        <p:spPr>
          <a:xfrm>
            <a:off x="4026498" y="1279934"/>
            <a:ext cx="563526" cy="411199"/>
          </a:xfrm>
          <a:prstGeom prst="ellipse">
            <a:avLst/>
          </a:prstGeom>
        </p:spPr>
        <p:style>
          <a:lnRef idx="3">
            <a:schemeClr val="lt1"/>
          </a:lnRef>
          <a:fillRef idx="1">
            <a:schemeClr val="accent2"/>
          </a:fillRef>
          <a:effectRef idx="1">
            <a:schemeClr val="accent2"/>
          </a:effectRef>
          <a:fontRef idx="minor">
            <a:schemeClr val="lt1"/>
          </a:fontRef>
        </p:style>
        <p:txBody>
          <a:bodyPr rtlCol="1" anchor="ctr"/>
          <a:lstStyle/>
          <a:p>
            <a:pPr algn="ctr"/>
            <a:r>
              <a:rPr lang="en-US" sz="1000" dirty="0"/>
              <a:t>DE</a:t>
            </a:r>
            <a:endParaRPr lang="he-IL" sz="1000" dirty="0"/>
          </a:p>
        </p:txBody>
      </p:sp>
      <p:sp>
        <p:nvSpPr>
          <p:cNvPr id="19" name="אליפסה 18">
            <a:extLst>
              <a:ext uri="{FF2B5EF4-FFF2-40B4-BE49-F238E27FC236}">
                <a16:creationId xmlns:a16="http://schemas.microsoft.com/office/drawing/2014/main" id="{9DD8C050-6C6F-4CE2-9E27-BE795218D2DA}"/>
              </a:ext>
            </a:extLst>
          </p:cNvPr>
          <p:cNvSpPr/>
          <p:nvPr/>
        </p:nvSpPr>
        <p:spPr>
          <a:xfrm>
            <a:off x="7687344" y="4448469"/>
            <a:ext cx="563526" cy="411199"/>
          </a:xfrm>
          <a:prstGeom prst="ellipse">
            <a:avLst/>
          </a:prstGeom>
        </p:spPr>
        <p:style>
          <a:lnRef idx="3">
            <a:schemeClr val="lt1"/>
          </a:lnRef>
          <a:fillRef idx="1">
            <a:schemeClr val="accent2"/>
          </a:fillRef>
          <a:effectRef idx="1">
            <a:schemeClr val="accent2"/>
          </a:effectRef>
          <a:fontRef idx="minor">
            <a:schemeClr val="lt1"/>
          </a:fontRef>
        </p:style>
        <p:txBody>
          <a:bodyPr rtlCol="1" anchor="ctr"/>
          <a:lstStyle/>
          <a:p>
            <a:pPr algn="ctr"/>
            <a:r>
              <a:rPr lang="en-US" sz="1000" dirty="0"/>
              <a:t>DE</a:t>
            </a:r>
            <a:endParaRPr lang="he-IL" sz="1000" dirty="0"/>
          </a:p>
        </p:txBody>
      </p:sp>
      <p:sp>
        <p:nvSpPr>
          <p:cNvPr id="20" name="אליפסה 19">
            <a:extLst>
              <a:ext uri="{FF2B5EF4-FFF2-40B4-BE49-F238E27FC236}">
                <a16:creationId xmlns:a16="http://schemas.microsoft.com/office/drawing/2014/main" id="{E36C2109-71A2-471C-96E1-FEBB0CE08EE3}"/>
              </a:ext>
            </a:extLst>
          </p:cNvPr>
          <p:cNvSpPr/>
          <p:nvPr/>
        </p:nvSpPr>
        <p:spPr>
          <a:xfrm>
            <a:off x="3744735" y="6000053"/>
            <a:ext cx="563526" cy="411199"/>
          </a:xfrm>
          <a:prstGeom prst="ellipse">
            <a:avLst/>
          </a:prstGeom>
        </p:spPr>
        <p:style>
          <a:lnRef idx="3">
            <a:schemeClr val="lt1"/>
          </a:lnRef>
          <a:fillRef idx="1">
            <a:schemeClr val="accent2"/>
          </a:fillRef>
          <a:effectRef idx="1">
            <a:schemeClr val="accent2"/>
          </a:effectRef>
          <a:fontRef idx="minor">
            <a:schemeClr val="lt1"/>
          </a:fontRef>
        </p:style>
        <p:txBody>
          <a:bodyPr rtlCol="1" anchor="ctr"/>
          <a:lstStyle/>
          <a:p>
            <a:pPr algn="ctr"/>
            <a:r>
              <a:rPr lang="en-US" sz="1000" dirty="0"/>
              <a:t>DE</a:t>
            </a:r>
            <a:endParaRPr lang="he-IL" sz="1000" dirty="0"/>
          </a:p>
        </p:txBody>
      </p:sp>
      <p:sp>
        <p:nvSpPr>
          <p:cNvPr id="21" name="אליפסה 20">
            <a:extLst>
              <a:ext uri="{FF2B5EF4-FFF2-40B4-BE49-F238E27FC236}">
                <a16:creationId xmlns:a16="http://schemas.microsoft.com/office/drawing/2014/main" id="{D509D268-7CAB-4ADA-B7EB-23D60FEA8907}"/>
              </a:ext>
            </a:extLst>
          </p:cNvPr>
          <p:cNvSpPr/>
          <p:nvPr/>
        </p:nvSpPr>
        <p:spPr>
          <a:xfrm>
            <a:off x="1342945" y="2693730"/>
            <a:ext cx="563526" cy="411199"/>
          </a:xfrm>
          <a:prstGeom prst="ellipse">
            <a:avLst/>
          </a:prstGeom>
        </p:spPr>
        <p:style>
          <a:lnRef idx="3">
            <a:schemeClr val="lt1"/>
          </a:lnRef>
          <a:fillRef idx="1">
            <a:schemeClr val="accent2"/>
          </a:fillRef>
          <a:effectRef idx="1">
            <a:schemeClr val="accent2"/>
          </a:effectRef>
          <a:fontRef idx="minor">
            <a:schemeClr val="lt1"/>
          </a:fontRef>
        </p:style>
        <p:txBody>
          <a:bodyPr rtlCol="1" anchor="ctr"/>
          <a:lstStyle/>
          <a:p>
            <a:pPr algn="ctr"/>
            <a:r>
              <a:rPr lang="en-US" sz="1000" dirty="0"/>
              <a:t>DE</a:t>
            </a:r>
            <a:endParaRPr lang="he-IL" sz="1000" dirty="0"/>
          </a:p>
        </p:txBody>
      </p:sp>
      <p:sp>
        <p:nvSpPr>
          <p:cNvPr id="22" name="אליפסה 21">
            <a:extLst>
              <a:ext uri="{FF2B5EF4-FFF2-40B4-BE49-F238E27FC236}">
                <a16:creationId xmlns:a16="http://schemas.microsoft.com/office/drawing/2014/main" id="{87D73C41-A712-43E5-AD1B-4BB7DAE208C2}"/>
              </a:ext>
            </a:extLst>
          </p:cNvPr>
          <p:cNvSpPr/>
          <p:nvPr/>
        </p:nvSpPr>
        <p:spPr>
          <a:xfrm>
            <a:off x="1004775" y="4321860"/>
            <a:ext cx="563526" cy="411199"/>
          </a:xfrm>
          <a:prstGeom prst="ellipse">
            <a:avLst/>
          </a:prstGeom>
        </p:spPr>
        <p:style>
          <a:lnRef idx="3">
            <a:schemeClr val="lt1"/>
          </a:lnRef>
          <a:fillRef idx="1">
            <a:schemeClr val="accent2"/>
          </a:fillRef>
          <a:effectRef idx="1">
            <a:schemeClr val="accent2"/>
          </a:effectRef>
          <a:fontRef idx="minor">
            <a:schemeClr val="lt1"/>
          </a:fontRef>
        </p:style>
        <p:txBody>
          <a:bodyPr rtlCol="1" anchor="ctr"/>
          <a:lstStyle/>
          <a:p>
            <a:pPr algn="ctr"/>
            <a:r>
              <a:rPr lang="en-US" sz="1000" dirty="0"/>
              <a:t>DE</a:t>
            </a:r>
            <a:endParaRPr lang="he-IL" sz="1000" dirty="0"/>
          </a:p>
        </p:txBody>
      </p:sp>
      <p:sp>
        <p:nvSpPr>
          <p:cNvPr id="23" name="אליפסה 22">
            <a:extLst>
              <a:ext uri="{FF2B5EF4-FFF2-40B4-BE49-F238E27FC236}">
                <a16:creationId xmlns:a16="http://schemas.microsoft.com/office/drawing/2014/main" id="{A73CDCD3-A6E0-4FF0-9EFD-C44A697DD83B}"/>
              </a:ext>
            </a:extLst>
          </p:cNvPr>
          <p:cNvSpPr/>
          <p:nvPr/>
        </p:nvSpPr>
        <p:spPr>
          <a:xfrm>
            <a:off x="8299884" y="3248466"/>
            <a:ext cx="563526" cy="411199"/>
          </a:xfrm>
          <a:prstGeom prst="ellipse">
            <a:avLst/>
          </a:prstGeom>
        </p:spPr>
        <p:style>
          <a:lnRef idx="3">
            <a:schemeClr val="lt1"/>
          </a:lnRef>
          <a:fillRef idx="1">
            <a:schemeClr val="accent2"/>
          </a:fillRef>
          <a:effectRef idx="1">
            <a:schemeClr val="accent2"/>
          </a:effectRef>
          <a:fontRef idx="minor">
            <a:schemeClr val="lt1"/>
          </a:fontRef>
        </p:style>
        <p:txBody>
          <a:bodyPr rtlCol="1" anchor="ctr"/>
          <a:lstStyle/>
          <a:p>
            <a:pPr algn="ctr"/>
            <a:r>
              <a:rPr lang="en-US" sz="1000" dirty="0"/>
              <a:t>IT</a:t>
            </a:r>
            <a:endParaRPr lang="he-IL" sz="1000" dirty="0"/>
          </a:p>
        </p:txBody>
      </p:sp>
      <p:sp>
        <p:nvSpPr>
          <p:cNvPr id="24" name="אליפסה 23">
            <a:extLst>
              <a:ext uri="{FF2B5EF4-FFF2-40B4-BE49-F238E27FC236}">
                <a16:creationId xmlns:a16="http://schemas.microsoft.com/office/drawing/2014/main" id="{12871F8C-3293-461A-B07B-3FE034BD32BE}"/>
              </a:ext>
            </a:extLst>
          </p:cNvPr>
          <p:cNvSpPr/>
          <p:nvPr/>
        </p:nvSpPr>
        <p:spPr>
          <a:xfrm>
            <a:off x="4842393" y="1316632"/>
            <a:ext cx="563526" cy="411199"/>
          </a:xfrm>
          <a:prstGeom prst="ellipse">
            <a:avLst/>
          </a:prstGeom>
        </p:spPr>
        <p:style>
          <a:lnRef idx="3">
            <a:schemeClr val="lt1"/>
          </a:lnRef>
          <a:fillRef idx="1">
            <a:schemeClr val="accent2"/>
          </a:fillRef>
          <a:effectRef idx="1">
            <a:schemeClr val="accent2"/>
          </a:effectRef>
          <a:fontRef idx="minor">
            <a:schemeClr val="lt1"/>
          </a:fontRef>
        </p:style>
        <p:txBody>
          <a:bodyPr rtlCol="1" anchor="ctr"/>
          <a:lstStyle/>
          <a:p>
            <a:pPr algn="ctr"/>
            <a:r>
              <a:rPr lang="en-US" sz="1000" dirty="0"/>
              <a:t>IT</a:t>
            </a:r>
            <a:endParaRPr lang="he-IL" sz="1000" dirty="0"/>
          </a:p>
        </p:txBody>
      </p:sp>
      <p:sp>
        <p:nvSpPr>
          <p:cNvPr id="25" name="אליפסה 24">
            <a:extLst>
              <a:ext uri="{FF2B5EF4-FFF2-40B4-BE49-F238E27FC236}">
                <a16:creationId xmlns:a16="http://schemas.microsoft.com/office/drawing/2014/main" id="{ED38E8CE-B250-4746-AFC6-65FAC6CDFDA7}"/>
              </a:ext>
            </a:extLst>
          </p:cNvPr>
          <p:cNvSpPr/>
          <p:nvPr/>
        </p:nvSpPr>
        <p:spPr>
          <a:xfrm>
            <a:off x="8197099" y="4852418"/>
            <a:ext cx="563526" cy="411199"/>
          </a:xfrm>
          <a:prstGeom prst="ellipse">
            <a:avLst/>
          </a:prstGeom>
        </p:spPr>
        <p:style>
          <a:lnRef idx="3">
            <a:schemeClr val="lt1"/>
          </a:lnRef>
          <a:fillRef idx="1">
            <a:schemeClr val="accent2"/>
          </a:fillRef>
          <a:effectRef idx="1">
            <a:schemeClr val="accent2"/>
          </a:effectRef>
          <a:fontRef idx="minor">
            <a:schemeClr val="lt1"/>
          </a:fontRef>
        </p:style>
        <p:txBody>
          <a:bodyPr rtlCol="1" anchor="ctr"/>
          <a:lstStyle/>
          <a:p>
            <a:pPr algn="ctr"/>
            <a:r>
              <a:rPr lang="en-US" sz="1000" dirty="0"/>
              <a:t>IT</a:t>
            </a:r>
            <a:endParaRPr lang="he-IL" sz="1000" dirty="0"/>
          </a:p>
        </p:txBody>
      </p:sp>
      <p:sp>
        <p:nvSpPr>
          <p:cNvPr id="26" name="אליפסה 25">
            <a:extLst>
              <a:ext uri="{FF2B5EF4-FFF2-40B4-BE49-F238E27FC236}">
                <a16:creationId xmlns:a16="http://schemas.microsoft.com/office/drawing/2014/main" id="{8F9440F1-5BD4-4174-AC77-AC74F0C9346E}"/>
              </a:ext>
            </a:extLst>
          </p:cNvPr>
          <p:cNvSpPr/>
          <p:nvPr/>
        </p:nvSpPr>
        <p:spPr>
          <a:xfrm>
            <a:off x="693019" y="3575830"/>
            <a:ext cx="563526" cy="411199"/>
          </a:xfrm>
          <a:prstGeom prst="ellipse">
            <a:avLst/>
          </a:prstGeom>
        </p:spPr>
        <p:style>
          <a:lnRef idx="3">
            <a:schemeClr val="lt1"/>
          </a:lnRef>
          <a:fillRef idx="1">
            <a:schemeClr val="accent2"/>
          </a:fillRef>
          <a:effectRef idx="1">
            <a:schemeClr val="accent2"/>
          </a:effectRef>
          <a:fontRef idx="minor">
            <a:schemeClr val="lt1"/>
          </a:fontRef>
        </p:style>
        <p:txBody>
          <a:bodyPr rtlCol="1" anchor="ctr"/>
          <a:lstStyle/>
          <a:p>
            <a:pPr algn="ctr"/>
            <a:r>
              <a:rPr lang="en-US" sz="1000" dirty="0"/>
              <a:t>IT</a:t>
            </a:r>
            <a:endParaRPr lang="he-IL" sz="1000" dirty="0"/>
          </a:p>
        </p:txBody>
      </p:sp>
      <p:sp>
        <p:nvSpPr>
          <p:cNvPr id="27" name="אליפסה 26">
            <a:extLst>
              <a:ext uri="{FF2B5EF4-FFF2-40B4-BE49-F238E27FC236}">
                <a16:creationId xmlns:a16="http://schemas.microsoft.com/office/drawing/2014/main" id="{01109721-EBD4-4F32-98A6-B107993FA4FB}"/>
              </a:ext>
            </a:extLst>
          </p:cNvPr>
          <p:cNvSpPr/>
          <p:nvPr/>
        </p:nvSpPr>
        <p:spPr>
          <a:xfrm>
            <a:off x="854750" y="5340165"/>
            <a:ext cx="563526" cy="411199"/>
          </a:xfrm>
          <a:prstGeom prst="ellipse">
            <a:avLst/>
          </a:prstGeom>
        </p:spPr>
        <p:style>
          <a:lnRef idx="3">
            <a:schemeClr val="lt1"/>
          </a:lnRef>
          <a:fillRef idx="1">
            <a:schemeClr val="accent2"/>
          </a:fillRef>
          <a:effectRef idx="1">
            <a:schemeClr val="accent2"/>
          </a:effectRef>
          <a:fontRef idx="minor">
            <a:schemeClr val="lt1"/>
          </a:fontRef>
        </p:style>
        <p:txBody>
          <a:bodyPr rtlCol="1" anchor="ctr"/>
          <a:lstStyle/>
          <a:p>
            <a:pPr algn="ctr"/>
            <a:r>
              <a:rPr lang="en-US" sz="1000" dirty="0"/>
              <a:t>IT</a:t>
            </a:r>
            <a:endParaRPr lang="he-IL" sz="1000" dirty="0"/>
          </a:p>
        </p:txBody>
      </p:sp>
      <p:sp>
        <p:nvSpPr>
          <p:cNvPr id="28" name="אליפסה 27">
            <a:extLst>
              <a:ext uri="{FF2B5EF4-FFF2-40B4-BE49-F238E27FC236}">
                <a16:creationId xmlns:a16="http://schemas.microsoft.com/office/drawing/2014/main" id="{808D3BA0-B5C4-475E-A940-A774D0DE280B}"/>
              </a:ext>
            </a:extLst>
          </p:cNvPr>
          <p:cNvSpPr/>
          <p:nvPr/>
        </p:nvSpPr>
        <p:spPr>
          <a:xfrm>
            <a:off x="4925381" y="6047087"/>
            <a:ext cx="563526" cy="411199"/>
          </a:xfrm>
          <a:prstGeom prst="ellipse">
            <a:avLst/>
          </a:prstGeom>
        </p:spPr>
        <p:style>
          <a:lnRef idx="3">
            <a:schemeClr val="lt1"/>
          </a:lnRef>
          <a:fillRef idx="1">
            <a:schemeClr val="accent2"/>
          </a:fillRef>
          <a:effectRef idx="1">
            <a:schemeClr val="accent2"/>
          </a:effectRef>
          <a:fontRef idx="minor">
            <a:schemeClr val="lt1"/>
          </a:fontRef>
        </p:style>
        <p:txBody>
          <a:bodyPr rtlCol="1" anchor="ctr"/>
          <a:lstStyle/>
          <a:p>
            <a:pPr algn="ctr"/>
            <a:r>
              <a:rPr lang="en-US" sz="1000" dirty="0"/>
              <a:t>IT</a:t>
            </a:r>
            <a:endParaRPr lang="he-IL" sz="1000" dirty="0"/>
          </a:p>
        </p:txBody>
      </p:sp>
      <p:sp>
        <p:nvSpPr>
          <p:cNvPr id="29" name="אליפסה 28">
            <a:extLst>
              <a:ext uri="{FF2B5EF4-FFF2-40B4-BE49-F238E27FC236}">
                <a16:creationId xmlns:a16="http://schemas.microsoft.com/office/drawing/2014/main" id="{6D415698-E8D5-41A9-A5F3-790A3B6BF8D4}"/>
              </a:ext>
            </a:extLst>
          </p:cNvPr>
          <p:cNvSpPr/>
          <p:nvPr/>
        </p:nvSpPr>
        <p:spPr>
          <a:xfrm>
            <a:off x="1918438" y="3631646"/>
            <a:ext cx="563526" cy="411199"/>
          </a:xfrm>
          <a:prstGeom prst="ellipse">
            <a:avLst/>
          </a:prstGeom>
        </p:spPr>
        <p:style>
          <a:lnRef idx="3">
            <a:schemeClr val="lt1"/>
          </a:lnRef>
          <a:fillRef idx="1">
            <a:schemeClr val="accent2"/>
          </a:fillRef>
          <a:effectRef idx="1">
            <a:schemeClr val="accent2"/>
          </a:effectRef>
          <a:fontRef idx="minor">
            <a:schemeClr val="lt1"/>
          </a:fontRef>
        </p:style>
        <p:txBody>
          <a:bodyPr rtlCol="1" anchor="ctr"/>
          <a:lstStyle/>
          <a:p>
            <a:pPr algn="ctr"/>
            <a:r>
              <a:rPr lang="en-US" sz="1000" dirty="0"/>
              <a:t>FR</a:t>
            </a:r>
            <a:endParaRPr lang="he-IL" sz="1000" dirty="0"/>
          </a:p>
        </p:txBody>
      </p:sp>
      <p:sp>
        <p:nvSpPr>
          <p:cNvPr id="30" name="אליפסה 29">
            <a:extLst>
              <a:ext uri="{FF2B5EF4-FFF2-40B4-BE49-F238E27FC236}">
                <a16:creationId xmlns:a16="http://schemas.microsoft.com/office/drawing/2014/main" id="{7AD9C5F8-E531-4634-AB77-17B08C2631BD}"/>
              </a:ext>
            </a:extLst>
          </p:cNvPr>
          <p:cNvSpPr/>
          <p:nvPr/>
        </p:nvSpPr>
        <p:spPr>
          <a:xfrm>
            <a:off x="1937455" y="5215821"/>
            <a:ext cx="563526" cy="411199"/>
          </a:xfrm>
          <a:prstGeom prst="ellipse">
            <a:avLst/>
          </a:prstGeom>
        </p:spPr>
        <p:style>
          <a:lnRef idx="3">
            <a:schemeClr val="lt1"/>
          </a:lnRef>
          <a:fillRef idx="1">
            <a:schemeClr val="accent2"/>
          </a:fillRef>
          <a:effectRef idx="1">
            <a:schemeClr val="accent2"/>
          </a:effectRef>
          <a:fontRef idx="minor">
            <a:schemeClr val="lt1"/>
          </a:fontRef>
        </p:style>
        <p:txBody>
          <a:bodyPr rtlCol="1" anchor="ctr"/>
          <a:lstStyle/>
          <a:p>
            <a:pPr algn="ctr"/>
            <a:r>
              <a:rPr lang="en-US" sz="1000" dirty="0"/>
              <a:t>FR</a:t>
            </a:r>
            <a:endParaRPr lang="he-IL" sz="1000" dirty="0"/>
          </a:p>
        </p:txBody>
      </p:sp>
      <p:sp>
        <p:nvSpPr>
          <p:cNvPr id="31" name="אליפסה 30">
            <a:extLst>
              <a:ext uri="{FF2B5EF4-FFF2-40B4-BE49-F238E27FC236}">
                <a16:creationId xmlns:a16="http://schemas.microsoft.com/office/drawing/2014/main" id="{84A276C6-4731-439E-A75E-93F87D7C8709}"/>
              </a:ext>
            </a:extLst>
          </p:cNvPr>
          <p:cNvSpPr/>
          <p:nvPr/>
        </p:nvSpPr>
        <p:spPr>
          <a:xfrm>
            <a:off x="5098615" y="1874913"/>
            <a:ext cx="563526" cy="411199"/>
          </a:xfrm>
          <a:prstGeom prst="ellipse">
            <a:avLst/>
          </a:prstGeom>
        </p:spPr>
        <p:style>
          <a:lnRef idx="3">
            <a:schemeClr val="lt1"/>
          </a:lnRef>
          <a:fillRef idx="1">
            <a:schemeClr val="accent2"/>
          </a:fillRef>
          <a:effectRef idx="1">
            <a:schemeClr val="accent2"/>
          </a:effectRef>
          <a:fontRef idx="minor">
            <a:schemeClr val="lt1"/>
          </a:fontRef>
        </p:style>
        <p:txBody>
          <a:bodyPr rtlCol="1" anchor="ctr"/>
          <a:lstStyle/>
          <a:p>
            <a:pPr algn="ctr"/>
            <a:r>
              <a:rPr lang="en-US" sz="1000" dirty="0"/>
              <a:t>FR</a:t>
            </a:r>
            <a:endParaRPr lang="he-IL" sz="1000" dirty="0"/>
          </a:p>
        </p:txBody>
      </p:sp>
      <p:sp>
        <p:nvSpPr>
          <p:cNvPr id="32" name="אליפסה 31">
            <a:extLst>
              <a:ext uri="{FF2B5EF4-FFF2-40B4-BE49-F238E27FC236}">
                <a16:creationId xmlns:a16="http://schemas.microsoft.com/office/drawing/2014/main" id="{74E94CCE-A510-421B-BBDC-8A0CCE61C92D}"/>
              </a:ext>
            </a:extLst>
          </p:cNvPr>
          <p:cNvSpPr/>
          <p:nvPr/>
        </p:nvSpPr>
        <p:spPr>
          <a:xfrm>
            <a:off x="6750640" y="3534767"/>
            <a:ext cx="563526" cy="411199"/>
          </a:xfrm>
          <a:prstGeom prst="ellipse">
            <a:avLst/>
          </a:prstGeom>
        </p:spPr>
        <p:style>
          <a:lnRef idx="3">
            <a:schemeClr val="lt1"/>
          </a:lnRef>
          <a:fillRef idx="1">
            <a:schemeClr val="accent2"/>
          </a:fillRef>
          <a:effectRef idx="1">
            <a:schemeClr val="accent2"/>
          </a:effectRef>
          <a:fontRef idx="minor">
            <a:schemeClr val="lt1"/>
          </a:fontRef>
        </p:style>
        <p:txBody>
          <a:bodyPr rtlCol="1" anchor="ctr"/>
          <a:lstStyle/>
          <a:p>
            <a:pPr algn="ctr"/>
            <a:r>
              <a:rPr lang="en-US" sz="1000" dirty="0"/>
              <a:t>FR</a:t>
            </a:r>
            <a:endParaRPr lang="he-IL" sz="1000" dirty="0"/>
          </a:p>
        </p:txBody>
      </p:sp>
      <p:sp>
        <p:nvSpPr>
          <p:cNvPr id="33" name="אליפסה 32">
            <a:extLst>
              <a:ext uri="{FF2B5EF4-FFF2-40B4-BE49-F238E27FC236}">
                <a16:creationId xmlns:a16="http://schemas.microsoft.com/office/drawing/2014/main" id="{9B9D630E-46F5-4CCB-875A-3E2F7D61F4F0}"/>
              </a:ext>
            </a:extLst>
          </p:cNvPr>
          <p:cNvSpPr/>
          <p:nvPr/>
        </p:nvSpPr>
        <p:spPr>
          <a:xfrm>
            <a:off x="6927627" y="5269525"/>
            <a:ext cx="563526" cy="411199"/>
          </a:xfrm>
          <a:prstGeom prst="ellipse">
            <a:avLst/>
          </a:prstGeom>
        </p:spPr>
        <p:style>
          <a:lnRef idx="3">
            <a:schemeClr val="lt1"/>
          </a:lnRef>
          <a:fillRef idx="1">
            <a:schemeClr val="accent2"/>
          </a:fillRef>
          <a:effectRef idx="1">
            <a:schemeClr val="accent2"/>
          </a:effectRef>
          <a:fontRef idx="minor">
            <a:schemeClr val="lt1"/>
          </a:fontRef>
        </p:style>
        <p:txBody>
          <a:bodyPr rtlCol="1" anchor="ctr"/>
          <a:lstStyle/>
          <a:p>
            <a:pPr algn="ctr"/>
            <a:r>
              <a:rPr lang="en-US" sz="1000" dirty="0"/>
              <a:t>FR</a:t>
            </a:r>
            <a:endParaRPr lang="he-IL" sz="1000" dirty="0"/>
          </a:p>
        </p:txBody>
      </p:sp>
      <p:sp>
        <p:nvSpPr>
          <p:cNvPr id="34" name="אליפסה 33">
            <a:extLst>
              <a:ext uri="{FF2B5EF4-FFF2-40B4-BE49-F238E27FC236}">
                <a16:creationId xmlns:a16="http://schemas.microsoft.com/office/drawing/2014/main" id="{AB623C3F-6842-4957-B819-8A65E1F471D7}"/>
              </a:ext>
            </a:extLst>
          </p:cNvPr>
          <p:cNvSpPr/>
          <p:nvPr/>
        </p:nvSpPr>
        <p:spPr>
          <a:xfrm>
            <a:off x="5207144" y="6458064"/>
            <a:ext cx="563526" cy="411199"/>
          </a:xfrm>
          <a:prstGeom prst="ellipse">
            <a:avLst/>
          </a:prstGeom>
        </p:spPr>
        <p:style>
          <a:lnRef idx="3">
            <a:schemeClr val="lt1"/>
          </a:lnRef>
          <a:fillRef idx="1">
            <a:schemeClr val="accent2"/>
          </a:fillRef>
          <a:effectRef idx="1">
            <a:schemeClr val="accent2"/>
          </a:effectRef>
          <a:fontRef idx="minor">
            <a:schemeClr val="lt1"/>
          </a:fontRef>
        </p:style>
        <p:txBody>
          <a:bodyPr rtlCol="1" anchor="ctr"/>
          <a:lstStyle/>
          <a:p>
            <a:pPr algn="ctr"/>
            <a:r>
              <a:rPr lang="en-US" sz="1000" dirty="0"/>
              <a:t>FR</a:t>
            </a:r>
            <a:endParaRPr lang="he-IL" sz="1000" dirty="0"/>
          </a:p>
        </p:txBody>
      </p:sp>
      <p:sp>
        <p:nvSpPr>
          <p:cNvPr id="35" name="אליפסה 34">
            <a:extLst>
              <a:ext uri="{FF2B5EF4-FFF2-40B4-BE49-F238E27FC236}">
                <a16:creationId xmlns:a16="http://schemas.microsoft.com/office/drawing/2014/main" id="{78693666-696F-45F9-A3A4-C724F6CFF1F2}"/>
              </a:ext>
            </a:extLst>
          </p:cNvPr>
          <p:cNvSpPr/>
          <p:nvPr/>
        </p:nvSpPr>
        <p:spPr>
          <a:xfrm>
            <a:off x="3801573" y="3428999"/>
            <a:ext cx="1540853" cy="516967"/>
          </a:xfrm>
          <a:prstGeom prst="ellipse">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36" name="אליפסה 35">
            <a:extLst>
              <a:ext uri="{FF2B5EF4-FFF2-40B4-BE49-F238E27FC236}">
                <a16:creationId xmlns:a16="http://schemas.microsoft.com/office/drawing/2014/main" id="{8A93263B-47D3-47E4-AC39-8755BB908511}"/>
              </a:ext>
            </a:extLst>
          </p:cNvPr>
          <p:cNvSpPr/>
          <p:nvPr/>
        </p:nvSpPr>
        <p:spPr>
          <a:xfrm>
            <a:off x="6601657" y="2366524"/>
            <a:ext cx="2305487" cy="1955336"/>
          </a:xfrm>
          <a:prstGeom prst="ellipse">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37" name="אליפסה 36">
            <a:extLst>
              <a:ext uri="{FF2B5EF4-FFF2-40B4-BE49-F238E27FC236}">
                <a16:creationId xmlns:a16="http://schemas.microsoft.com/office/drawing/2014/main" id="{5177C3D2-9C6E-40AA-89FF-C3B8C4209FD8}"/>
              </a:ext>
            </a:extLst>
          </p:cNvPr>
          <p:cNvSpPr/>
          <p:nvPr/>
        </p:nvSpPr>
        <p:spPr>
          <a:xfrm>
            <a:off x="328132" y="2474649"/>
            <a:ext cx="2305487" cy="1955336"/>
          </a:xfrm>
          <a:prstGeom prst="ellipse">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38" name="חץ: שמאלה-ימינה 37">
            <a:extLst>
              <a:ext uri="{FF2B5EF4-FFF2-40B4-BE49-F238E27FC236}">
                <a16:creationId xmlns:a16="http://schemas.microsoft.com/office/drawing/2014/main" id="{F1D29C36-F0CE-4C6C-A6AF-A1AE44F13D7C}"/>
              </a:ext>
            </a:extLst>
          </p:cNvPr>
          <p:cNvSpPr/>
          <p:nvPr/>
        </p:nvSpPr>
        <p:spPr>
          <a:xfrm>
            <a:off x="5533512" y="3530746"/>
            <a:ext cx="1055301" cy="264237"/>
          </a:xfrm>
          <a:prstGeom prst="leftRightArrow">
            <a:avLst/>
          </a:prstGeom>
          <a:ln>
            <a:solidFill>
              <a:srgbClr val="C00000"/>
            </a:solidFill>
          </a:ln>
        </p:spPr>
        <p:style>
          <a:lnRef idx="1">
            <a:schemeClr val="accent3"/>
          </a:lnRef>
          <a:fillRef idx="3">
            <a:schemeClr val="accent3"/>
          </a:fillRef>
          <a:effectRef idx="2">
            <a:schemeClr val="accent3"/>
          </a:effectRef>
          <a:fontRef idx="minor">
            <a:schemeClr val="lt1"/>
          </a:fontRef>
        </p:style>
        <p:txBody>
          <a:bodyPr rtlCol="1" anchor="ctr"/>
          <a:lstStyle/>
          <a:p>
            <a:pPr algn="ctr"/>
            <a:endParaRPr lang="he-IL"/>
          </a:p>
        </p:txBody>
      </p:sp>
      <p:sp>
        <p:nvSpPr>
          <p:cNvPr id="39" name="חץ: שמאלה-ימינה 38">
            <a:extLst>
              <a:ext uri="{FF2B5EF4-FFF2-40B4-BE49-F238E27FC236}">
                <a16:creationId xmlns:a16="http://schemas.microsoft.com/office/drawing/2014/main" id="{3C7E4B56-0FC8-4C38-A3C9-B1C1EB5AB687}"/>
              </a:ext>
            </a:extLst>
          </p:cNvPr>
          <p:cNvSpPr/>
          <p:nvPr/>
        </p:nvSpPr>
        <p:spPr>
          <a:xfrm>
            <a:off x="2650729" y="3608247"/>
            <a:ext cx="1055301" cy="264237"/>
          </a:xfrm>
          <a:prstGeom prst="leftRightArrow">
            <a:avLst/>
          </a:prstGeom>
          <a:ln>
            <a:solidFill>
              <a:srgbClr val="C00000"/>
            </a:solidFill>
          </a:ln>
        </p:spPr>
        <p:style>
          <a:lnRef idx="1">
            <a:schemeClr val="accent3"/>
          </a:lnRef>
          <a:fillRef idx="3">
            <a:schemeClr val="accent3"/>
          </a:fillRef>
          <a:effectRef idx="2">
            <a:schemeClr val="accent3"/>
          </a:effectRef>
          <a:fontRef idx="minor">
            <a:schemeClr val="lt1"/>
          </a:fontRef>
        </p:style>
        <p:txBody>
          <a:bodyPr rtlCol="1" anchor="ctr"/>
          <a:lstStyle/>
          <a:p>
            <a:pPr algn="ctr"/>
            <a:endParaRPr lang="he-IL"/>
          </a:p>
        </p:txBody>
      </p:sp>
    </p:spTree>
    <p:extLst>
      <p:ext uri="{BB962C8B-B14F-4D97-AF65-F5344CB8AC3E}">
        <p14:creationId xmlns:p14="http://schemas.microsoft.com/office/powerpoint/2010/main" val="28403744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אליפסה 2">
            <a:extLst>
              <a:ext uri="{FF2B5EF4-FFF2-40B4-BE49-F238E27FC236}">
                <a16:creationId xmlns:a16="http://schemas.microsoft.com/office/drawing/2014/main" id="{FC39207C-8095-4028-B73E-AE942F037F54}"/>
              </a:ext>
            </a:extLst>
          </p:cNvPr>
          <p:cNvSpPr/>
          <p:nvPr/>
        </p:nvSpPr>
        <p:spPr>
          <a:xfrm>
            <a:off x="-85059" y="1230979"/>
            <a:ext cx="9229060" cy="5733347"/>
          </a:xfrm>
          <a:prstGeom prst="ellipse">
            <a:avLst/>
          </a:prstGeom>
          <a:solidFill>
            <a:schemeClr val="bg1">
              <a:lumMod val="85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 name="כותרת 1">
            <a:extLst>
              <a:ext uri="{FF2B5EF4-FFF2-40B4-BE49-F238E27FC236}">
                <a16:creationId xmlns:a16="http://schemas.microsoft.com/office/drawing/2014/main" id="{DD0FE4B8-039A-4B3B-9F6E-EF5360A915B5}"/>
              </a:ext>
            </a:extLst>
          </p:cNvPr>
          <p:cNvSpPr>
            <a:spLocks noGrp="1"/>
          </p:cNvSpPr>
          <p:nvPr>
            <p:ph type="title"/>
          </p:nvPr>
        </p:nvSpPr>
        <p:spPr>
          <a:xfrm>
            <a:off x="1219200" y="533400"/>
            <a:ext cx="7893820" cy="1066800"/>
          </a:xfrm>
        </p:spPr>
        <p:txBody>
          <a:bodyPr/>
          <a:lstStyle/>
          <a:p>
            <a:r>
              <a:rPr lang="en-US" sz="2800" dirty="0"/>
              <a:t>The Global Model – Level 2</a:t>
            </a:r>
            <a:endParaRPr lang="he-IL" dirty="0"/>
          </a:p>
        </p:txBody>
      </p:sp>
      <p:graphicFrame>
        <p:nvGraphicFramePr>
          <p:cNvPr id="4" name="דיאגרמה 3">
            <a:extLst>
              <a:ext uri="{FF2B5EF4-FFF2-40B4-BE49-F238E27FC236}">
                <a16:creationId xmlns:a16="http://schemas.microsoft.com/office/drawing/2014/main" id="{0654837F-022D-49C3-8974-95060F97C4C6}"/>
              </a:ext>
            </a:extLst>
          </p:cNvPr>
          <p:cNvGraphicFramePr/>
          <p:nvPr/>
        </p:nvGraphicFramePr>
        <p:xfrm>
          <a:off x="1061182" y="1904116"/>
          <a:ext cx="703227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אליפסה 4">
            <a:extLst>
              <a:ext uri="{FF2B5EF4-FFF2-40B4-BE49-F238E27FC236}">
                <a16:creationId xmlns:a16="http://schemas.microsoft.com/office/drawing/2014/main" id="{CED39DCC-C273-49B6-B074-078C698C0C6B}"/>
              </a:ext>
            </a:extLst>
          </p:cNvPr>
          <p:cNvSpPr/>
          <p:nvPr/>
        </p:nvSpPr>
        <p:spPr>
          <a:xfrm>
            <a:off x="747823" y="2958509"/>
            <a:ext cx="1640956" cy="940981"/>
          </a:xfrm>
          <a:prstGeom prst="ellipse">
            <a:avLst/>
          </a:prstGeom>
        </p:spPr>
        <p:style>
          <a:lnRef idx="0">
            <a:schemeClr val="accent6"/>
          </a:lnRef>
          <a:fillRef idx="3">
            <a:schemeClr val="accent6"/>
          </a:fillRef>
          <a:effectRef idx="3">
            <a:schemeClr val="accent6"/>
          </a:effectRef>
          <a:fontRef idx="minor">
            <a:schemeClr val="lt1"/>
          </a:fontRef>
        </p:style>
        <p:txBody>
          <a:bodyPr rot="0" spcFirstLastPara="0" vertOverflow="overflow" horzOverflow="overflow" vert="horz" wrap="square" lIns="91440" tIns="45720" rIns="91440" bIns="45720" numCol="1" spcCol="0" rtlCol="1" fromWordArt="0" anchor="ctr" anchorCtr="0" forceAA="0" compatLnSpc="1">
            <a:prstTxWarp prst="textNoShape">
              <a:avLst/>
            </a:prstTxWarp>
            <a:noAutofit/>
          </a:bodyPr>
          <a:lstStyle/>
          <a:p>
            <a:pPr algn="ctr"/>
            <a:r>
              <a:rPr lang="en-US" dirty="0">
                <a:ln w="0"/>
                <a:solidFill>
                  <a:schemeClr val="tx1"/>
                </a:solidFill>
                <a:effectLst>
                  <a:outerShdw blurRad="38100" dist="19050" dir="2700000" algn="tl" rotWithShape="0">
                    <a:schemeClr val="dk1">
                      <a:alpha val="40000"/>
                    </a:schemeClr>
                  </a:outerShdw>
                </a:effectLst>
              </a:rPr>
              <a:t>North America</a:t>
            </a:r>
            <a:endParaRPr lang="he-IL" dirty="0">
              <a:ln w="0"/>
              <a:solidFill>
                <a:schemeClr val="tx1"/>
              </a:solidFill>
              <a:effectLst>
                <a:outerShdw blurRad="38100" dist="19050" dir="2700000" algn="tl" rotWithShape="0">
                  <a:schemeClr val="dk1">
                    <a:alpha val="40000"/>
                  </a:schemeClr>
                </a:outerShdw>
              </a:effectLst>
            </a:endParaRPr>
          </a:p>
        </p:txBody>
      </p:sp>
      <p:sp>
        <p:nvSpPr>
          <p:cNvPr id="6" name="אליפסה 5">
            <a:extLst>
              <a:ext uri="{FF2B5EF4-FFF2-40B4-BE49-F238E27FC236}">
                <a16:creationId xmlns:a16="http://schemas.microsoft.com/office/drawing/2014/main" id="{B9F352AC-7067-402C-B020-7960BFB704F3}"/>
              </a:ext>
            </a:extLst>
          </p:cNvPr>
          <p:cNvSpPr/>
          <p:nvPr/>
        </p:nvSpPr>
        <p:spPr>
          <a:xfrm>
            <a:off x="747823" y="4597400"/>
            <a:ext cx="1640956" cy="940981"/>
          </a:xfrm>
          <a:prstGeom prst="ellipse">
            <a:avLst/>
          </a:prstGeom>
        </p:spPr>
        <p:style>
          <a:lnRef idx="0">
            <a:schemeClr val="accent6"/>
          </a:lnRef>
          <a:fillRef idx="3">
            <a:schemeClr val="accent6"/>
          </a:fillRef>
          <a:effectRef idx="3">
            <a:schemeClr val="accent6"/>
          </a:effectRef>
          <a:fontRef idx="minor">
            <a:schemeClr val="lt1"/>
          </a:fontRef>
        </p:style>
        <p:txBody>
          <a:bodyPr rot="0" spcFirstLastPara="0" vertOverflow="overflow" horzOverflow="overflow" vert="horz" wrap="square" lIns="91440" tIns="45720" rIns="91440" bIns="45720" numCol="1" spcCol="0" rtlCol="1" fromWordArt="0" anchor="ctr" anchorCtr="0" forceAA="0" compatLnSpc="1">
            <a:prstTxWarp prst="textNoShape">
              <a:avLst/>
            </a:prstTxWarp>
            <a:noAutofit/>
          </a:bodyPr>
          <a:lstStyle/>
          <a:p>
            <a:pPr algn="ctr"/>
            <a:r>
              <a:rPr lang="en-US">
                <a:ln w="0"/>
                <a:solidFill>
                  <a:schemeClr val="tx1"/>
                </a:solidFill>
                <a:effectLst>
                  <a:outerShdw blurRad="38100" dist="19050" dir="2700000" algn="tl" rotWithShape="0">
                    <a:schemeClr val="dk1">
                      <a:alpha val="40000"/>
                    </a:schemeClr>
                  </a:outerShdw>
                </a:effectLst>
              </a:rPr>
              <a:t>Japan &amp; Korea</a:t>
            </a:r>
            <a:endParaRPr lang="he-IL" dirty="0">
              <a:ln w="0"/>
              <a:solidFill>
                <a:schemeClr val="tx1"/>
              </a:solidFill>
              <a:effectLst>
                <a:outerShdw blurRad="38100" dist="19050" dir="2700000" algn="tl" rotWithShape="0">
                  <a:schemeClr val="dk1">
                    <a:alpha val="40000"/>
                  </a:schemeClr>
                </a:outerShdw>
              </a:effectLst>
            </a:endParaRPr>
          </a:p>
        </p:txBody>
      </p:sp>
      <p:sp>
        <p:nvSpPr>
          <p:cNvPr id="7" name="אליפסה 6">
            <a:extLst>
              <a:ext uri="{FF2B5EF4-FFF2-40B4-BE49-F238E27FC236}">
                <a16:creationId xmlns:a16="http://schemas.microsoft.com/office/drawing/2014/main" id="{B2D6F565-BE9F-459A-800D-095790515E42}"/>
              </a:ext>
            </a:extLst>
          </p:cNvPr>
          <p:cNvSpPr/>
          <p:nvPr/>
        </p:nvSpPr>
        <p:spPr>
          <a:xfrm>
            <a:off x="3744735" y="6166884"/>
            <a:ext cx="1640956" cy="691116"/>
          </a:xfrm>
          <a:prstGeom prst="ellipse">
            <a:avLst/>
          </a:prstGeom>
        </p:spPr>
        <p:style>
          <a:lnRef idx="0">
            <a:schemeClr val="accent6"/>
          </a:lnRef>
          <a:fillRef idx="3">
            <a:schemeClr val="accent6"/>
          </a:fillRef>
          <a:effectRef idx="3">
            <a:schemeClr val="accent6"/>
          </a:effectRef>
          <a:fontRef idx="minor">
            <a:schemeClr val="lt1"/>
          </a:fontRef>
        </p:style>
        <p:txBody>
          <a:bodyPr rot="0" spcFirstLastPara="0" vertOverflow="overflow" horzOverflow="overflow" vert="horz" wrap="square" lIns="91440" tIns="45720" rIns="91440" bIns="45720" numCol="1" spcCol="0" rtlCol="1" fromWordArt="0" anchor="ctr" anchorCtr="0" forceAA="0" compatLnSpc="1">
            <a:prstTxWarp prst="textNoShape">
              <a:avLst/>
            </a:prstTxWarp>
            <a:noAutofit/>
          </a:bodyPr>
          <a:lstStyle/>
          <a:p>
            <a:pPr algn="ctr"/>
            <a:r>
              <a:rPr lang="en-US" dirty="0">
                <a:ln w="0"/>
                <a:solidFill>
                  <a:schemeClr val="tx1"/>
                </a:solidFill>
                <a:effectLst>
                  <a:outerShdw blurRad="38100" dist="19050" dir="2700000" algn="tl" rotWithShape="0">
                    <a:schemeClr val="dk1">
                      <a:alpha val="40000"/>
                    </a:schemeClr>
                  </a:outerShdw>
                </a:effectLst>
              </a:rPr>
              <a:t>India</a:t>
            </a:r>
            <a:endParaRPr lang="he-IL" dirty="0">
              <a:ln w="0"/>
              <a:solidFill>
                <a:schemeClr val="tx1"/>
              </a:solidFill>
              <a:effectLst>
                <a:outerShdw blurRad="38100" dist="19050" dir="2700000" algn="tl" rotWithShape="0">
                  <a:schemeClr val="dk1">
                    <a:alpha val="40000"/>
                  </a:schemeClr>
                </a:outerShdw>
              </a:effectLst>
            </a:endParaRPr>
          </a:p>
        </p:txBody>
      </p:sp>
      <p:sp>
        <p:nvSpPr>
          <p:cNvPr id="8" name="אליפסה 7">
            <a:extLst>
              <a:ext uri="{FF2B5EF4-FFF2-40B4-BE49-F238E27FC236}">
                <a16:creationId xmlns:a16="http://schemas.microsoft.com/office/drawing/2014/main" id="{CF9D3335-5ACB-4B4F-81D7-D0765C7EB010}"/>
              </a:ext>
            </a:extLst>
          </p:cNvPr>
          <p:cNvSpPr/>
          <p:nvPr/>
        </p:nvSpPr>
        <p:spPr>
          <a:xfrm>
            <a:off x="6843825" y="2988487"/>
            <a:ext cx="1640956" cy="940981"/>
          </a:xfrm>
          <a:prstGeom prst="ellipse">
            <a:avLst/>
          </a:prstGeom>
        </p:spPr>
        <p:style>
          <a:lnRef idx="0">
            <a:schemeClr val="accent2"/>
          </a:lnRef>
          <a:fillRef idx="3">
            <a:schemeClr val="accent2"/>
          </a:fillRef>
          <a:effectRef idx="3">
            <a:schemeClr val="accent2"/>
          </a:effectRef>
          <a:fontRef idx="minor">
            <a:schemeClr val="lt1"/>
          </a:fontRef>
        </p:style>
        <p:txBody>
          <a:bodyPr rot="0" spcFirstLastPara="0" vertOverflow="overflow" horzOverflow="overflow" vert="horz" wrap="square" lIns="91440" tIns="45720" rIns="91440" bIns="45720" numCol="1" spcCol="0" rtlCol="1" fromWordArt="0" anchor="ctr" anchorCtr="0" forceAA="0" compatLnSpc="1">
            <a:prstTxWarp prst="textNoShape">
              <a:avLst/>
            </a:prstTxWarp>
            <a:noAutofit/>
          </a:bodyPr>
          <a:lstStyle/>
          <a:p>
            <a:pPr algn="ctr"/>
            <a:r>
              <a:rPr lang="en-US" dirty="0">
                <a:ln w="0"/>
                <a:solidFill>
                  <a:srgbClr val="FF0000"/>
                </a:solidFill>
                <a:effectLst>
                  <a:outerShdw blurRad="38100" dist="19050" dir="2700000" algn="tl" rotWithShape="0">
                    <a:schemeClr val="dk1">
                      <a:alpha val="40000"/>
                    </a:schemeClr>
                  </a:outerShdw>
                </a:effectLst>
              </a:rPr>
              <a:t>China</a:t>
            </a:r>
            <a:endParaRPr lang="he-IL" dirty="0">
              <a:ln w="0"/>
              <a:solidFill>
                <a:srgbClr val="FF0000"/>
              </a:solidFill>
              <a:effectLst>
                <a:outerShdw blurRad="38100" dist="19050" dir="2700000" algn="tl" rotWithShape="0">
                  <a:schemeClr val="dk1">
                    <a:alpha val="40000"/>
                  </a:schemeClr>
                </a:outerShdw>
              </a:effectLst>
            </a:endParaRPr>
          </a:p>
        </p:txBody>
      </p:sp>
      <p:sp>
        <p:nvSpPr>
          <p:cNvPr id="9" name="אליפסה 8">
            <a:extLst>
              <a:ext uri="{FF2B5EF4-FFF2-40B4-BE49-F238E27FC236}">
                <a16:creationId xmlns:a16="http://schemas.microsoft.com/office/drawing/2014/main" id="{2D9F538D-2520-4F2D-8A78-84A68CD9A469}"/>
              </a:ext>
            </a:extLst>
          </p:cNvPr>
          <p:cNvSpPr/>
          <p:nvPr/>
        </p:nvSpPr>
        <p:spPr>
          <a:xfrm>
            <a:off x="6921795" y="4597400"/>
            <a:ext cx="1640956" cy="940981"/>
          </a:xfrm>
          <a:prstGeom prst="ellipse">
            <a:avLst/>
          </a:prstGeom>
        </p:spPr>
        <p:style>
          <a:lnRef idx="0">
            <a:schemeClr val="accent6"/>
          </a:lnRef>
          <a:fillRef idx="3">
            <a:schemeClr val="accent6"/>
          </a:fillRef>
          <a:effectRef idx="3">
            <a:schemeClr val="accent6"/>
          </a:effectRef>
          <a:fontRef idx="minor">
            <a:schemeClr val="lt1"/>
          </a:fontRef>
        </p:style>
        <p:txBody>
          <a:bodyPr rot="0" spcFirstLastPara="0" vertOverflow="overflow" horzOverflow="overflow" vert="horz" wrap="square" lIns="91440" tIns="45720" rIns="91440" bIns="45720" numCol="1" spcCol="0" rtlCol="1" fromWordArt="0" anchor="ctr" anchorCtr="0" forceAA="0" compatLnSpc="1">
            <a:prstTxWarp prst="textNoShape">
              <a:avLst/>
            </a:prstTxWarp>
            <a:noAutofit/>
          </a:bodyPr>
          <a:lstStyle/>
          <a:p>
            <a:pPr algn="ctr"/>
            <a:r>
              <a:rPr lang="en-US" dirty="0">
                <a:ln w="0"/>
                <a:solidFill>
                  <a:schemeClr val="tx1"/>
                </a:solidFill>
                <a:effectLst>
                  <a:outerShdw blurRad="38100" dist="19050" dir="2700000" algn="tl" rotWithShape="0">
                    <a:schemeClr val="dk1">
                      <a:alpha val="40000"/>
                    </a:schemeClr>
                  </a:outerShdw>
                </a:effectLst>
              </a:rPr>
              <a:t>LAC</a:t>
            </a:r>
            <a:endParaRPr lang="he-IL" dirty="0">
              <a:ln w="0"/>
              <a:solidFill>
                <a:schemeClr val="tx1"/>
              </a:solidFill>
              <a:effectLst>
                <a:outerShdw blurRad="38100" dist="19050" dir="2700000" algn="tl" rotWithShape="0">
                  <a:schemeClr val="dk1">
                    <a:alpha val="40000"/>
                  </a:schemeClr>
                </a:outerShdw>
              </a:effectLst>
            </a:endParaRPr>
          </a:p>
        </p:txBody>
      </p:sp>
      <p:sp>
        <p:nvSpPr>
          <p:cNvPr id="10" name="אליפסה 9">
            <a:extLst>
              <a:ext uri="{FF2B5EF4-FFF2-40B4-BE49-F238E27FC236}">
                <a16:creationId xmlns:a16="http://schemas.microsoft.com/office/drawing/2014/main" id="{3F06D01F-102C-484C-B73E-57BFBFC639AC}"/>
              </a:ext>
            </a:extLst>
          </p:cNvPr>
          <p:cNvSpPr/>
          <p:nvPr/>
        </p:nvSpPr>
        <p:spPr>
          <a:xfrm>
            <a:off x="3744735" y="1489445"/>
            <a:ext cx="1640956" cy="691116"/>
          </a:xfrm>
          <a:prstGeom prst="ellipse">
            <a:avLst/>
          </a:prstGeom>
        </p:spPr>
        <p:style>
          <a:lnRef idx="0">
            <a:schemeClr val="accent6"/>
          </a:lnRef>
          <a:fillRef idx="3">
            <a:schemeClr val="accent6"/>
          </a:fillRef>
          <a:effectRef idx="3">
            <a:schemeClr val="accent6"/>
          </a:effectRef>
          <a:fontRef idx="minor">
            <a:schemeClr val="lt1"/>
          </a:fontRef>
        </p:style>
        <p:txBody>
          <a:bodyPr rot="0" spcFirstLastPara="0" vertOverflow="overflow" horzOverflow="overflow" vert="horz" wrap="square" lIns="91440" tIns="45720" rIns="91440" bIns="45720" numCol="1" spcCol="0" rtlCol="1" fromWordArt="0" anchor="ctr" anchorCtr="0" forceAA="0" compatLnSpc="1">
            <a:prstTxWarp prst="textNoShape">
              <a:avLst/>
            </a:prstTxWarp>
            <a:noAutofit/>
          </a:bodyPr>
          <a:lstStyle/>
          <a:p>
            <a:pPr algn="ctr"/>
            <a:r>
              <a:rPr lang="en-US" dirty="0">
                <a:ln w="0"/>
                <a:solidFill>
                  <a:schemeClr val="tx1"/>
                </a:solidFill>
                <a:effectLst>
                  <a:outerShdw blurRad="38100" dist="19050" dir="2700000" algn="tl" rotWithShape="0">
                    <a:schemeClr val="dk1">
                      <a:alpha val="40000"/>
                    </a:schemeClr>
                  </a:outerShdw>
                </a:effectLst>
              </a:rPr>
              <a:t>Korea</a:t>
            </a:r>
            <a:endParaRPr lang="he-IL" dirty="0">
              <a:ln w="0"/>
              <a:solidFill>
                <a:schemeClr val="tx1"/>
              </a:solidFill>
              <a:effectLst>
                <a:outerShdw blurRad="38100" dist="19050" dir="2700000" algn="tl" rotWithShape="0">
                  <a:schemeClr val="dk1">
                    <a:alpha val="40000"/>
                  </a:schemeClr>
                </a:outerShdw>
              </a:effectLst>
            </a:endParaRPr>
          </a:p>
        </p:txBody>
      </p:sp>
      <p:sp>
        <p:nvSpPr>
          <p:cNvPr id="11" name="אליפסה 10">
            <a:extLst>
              <a:ext uri="{FF2B5EF4-FFF2-40B4-BE49-F238E27FC236}">
                <a16:creationId xmlns:a16="http://schemas.microsoft.com/office/drawing/2014/main" id="{7E6CE1F9-656B-4630-9BB4-F0F18905661D}"/>
              </a:ext>
            </a:extLst>
          </p:cNvPr>
          <p:cNvSpPr/>
          <p:nvPr/>
        </p:nvSpPr>
        <p:spPr>
          <a:xfrm>
            <a:off x="3462972" y="1629403"/>
            <a:ext cx="563526" cy="411199"/>
          </a:xfrm>
          <a:prstGeom prst="ellipse">
            <a:avLst/>
          </a:prstGeom>
        </p:spPr>
        <p:style>
          <a:lnRef idx="3">
            <a:schemeClr val="lt1"/>
          </a:lnRef>
          <a:fillRef idx="1">
            <a:schemeClr val="accent2"/>
          </a:fillRef>
          <a:effectRef idx="1">
            <a:schemeClr val="accent2"/>
          </a:effectRef>
          <a:fontRef idx="minor">
            <a:schemeClr val="lt1"/>
          </a:fontRef>
        </p:style>
        <p:txBody>
          <a:bodyPr rtlCol="1" anchor="ctr"/>
          <a:lstStyle/>
          <a:p>
            <a:pPr algn="ctr"/>
            <a:r>
              <a:rPr lang="en-US" sz="1000" dirty="0"/>
              <a:t>ES</a:t>
            </a:r>
            <a:endParaRPr lang="he-IL" sz="1000" dirty="0"/>
          </a:p>
        </p:txBody>
      </p:sp>
      <p:sp>
        <p:nvSpPr>
          <p:cNvPr id="12" name="אליפסה 11">
            <a:extLst>
              <a:ext uri="{FF2B5EF4-FFF2-40B4-BE49-F238E27FC236}">
                <a16:creationId xmlns:a16="http://schemas.microsoft.com/office/drawing/2014/main" id="{F75E832B-D743-4983-9B93-E4338B9BD1C4}"/>
              </a:ext>
            </a:extLst>
          </p:cNvPr>
          <p:cNvSpPr/>
          <p:nvPr/>
        </p:nvSpPr>
        <p:spPr>
          <a:xfrm>
            <a:off x="591883" y="2899330"/>
            <a:ext cx="563526" cy="411199"/>
          </a:xfrm>
          <a:prstGeom prst="ellipse">
            <a:avLst/>
          </a:prstGeom>
        </p:spPr>
        <p:style>
          <a:lnRef idx="3">
            <a:schemeClr val="lt1"/>
          </a:lnRef>
          <a:fillRef idx="1">
            <a:schemeClr val="accent2"/>
          </a:fillRef>
          <a:effectRef idx="1">
            <a:schemeClr val="accent2"/>
          </a:effectRef>
          <a:fontRef idx="minor">
            <a:schemeClr val="lt1"/>
          </a:fontRef>
        </p:style>
        <p:txBody>
          <a:bodyPr rtlCol="1" anchor="ctr"/>
          <a:lstStyle/>
          <a:p>
            <a:pPr algn="ctr"/>
            <a:r>
              <a:rPr lang="en-US" sz="1000" dirty="0"/>
              <a:t>ES</a:t>
            </a:r>
            <a:endParaRPr lang="he-IL" sz="1000" dirty="0"/>
          </a:p>
        </p:txBody>
      </p:sp>
      <p:sp>
        <p:nvSpPr>
          <p:cNvPr id="13" name="אליפסה 12">
            <a:extLst>
              <a:ext uri="{FF2B5EF4-FFF2-40B4-BE49-F238E27FC236}">
                <a16:creationId xmlns:a16="http://schemas.microsoft.com/office/drawing/2014/main" id="{168096DF-C238-428A-8383-B5E82095F24C}"/>
              </a:ext>
            </a:extLst>
          </p:cNvPr>
          <p:cNvSpPr/>
          <p:nvPr/>
        </p:nvSpPr>
        <p:spPr>
          <a:xfrm>
            <a:off x="6921795" y="2782887"/>
            <a:ext cx="563526" cy="411199"/>
          </a:xfrm>
          <a:prstGeom prst="ellipse">
            <a:avLst/>
          </a:prstGeom>
        </p:spPr>
        <p:style>
          <a:lnRef idx="3">
            <a:schemeClr val="lt1"/>
          </a:lnRef>
          <a:fillRef idx="1">
            <a:schemeClr val="accent2"/>
          </a:fillRef>
          <a:effectRef idx="1">
            <a:schemeClr val="accent2"/>
          </a:effectRef>
          <a:fontRef idx="minor">
            <a:schemeClr val="lt1"/>
          </a:fontRef>
        </p:style>
        <p:txBody>
          <a:bodyPr rtlCol="1" anchor="ctr"/>
          <a:lstStyle/>
          <a:p>
            <a:pPr algn="ctr"/>
            <a:r>
              <a:rPr lang="en-US" sz="1000" dirty="0"/>
              <a:t>ES</a:t>
            </a:r>
            <a:endParaRPr lang="he-IL" sz="1000" dirty="0"/>
          </a:p>
        </p:txBody>
      </p:sp>
      <p:sp>
        <p:nvSpPr>
          <p:cNvPr id="14" name="אליפסה 13">
            <a:extLst>
              <a:ext uri="{FF2B5EF4-FFF2-40B4-BE49-F238E27FC236}">
                <a16:creationId xmlns:a16="http://schemas.microsoft.com/office/drawing/2014/main" id="{5513B614-5014-4785-9D38-0B362D946B14}"/>
              </a:ext>
            </a:extLst>
          </p:cNvPr>
          <p:cNvSpPr/>
          <p:nvPr/>
        </p:nvSpPr>
        <p:spPr>
          <a:xfrm>
            <a:off x="6921795" y="4469145"/>
            <a:ext cx="563526" cy="411199"/>
          </a:xfrm>
          <a:prstGeom prst="ellipse">
            <a:avLst/>
          </a:prstGeom>
        </p:spPr>
        <p:style>
          <a:lnRef idx="3">
            <a:schemeClr val="lt1"/>
          </a:lnRef>
          <a:fillRef idx="1">
            <a:schemeClr val="accent2"/>
          </a:fillRef>
          <a:effectRef idx="1">
            <a:schemeClr val="accent2"/>
          </a:effectRef>
          <a:fontRef idx="minor">
            <a:schemeClr val="lt1"/>
          </a:fontRef>
        </p:style>
        <p:txBody>
          <a:bodyPr rtlCol="1" anchor="ctr"/>
          <a:lstStyle/>
          <a:p>
            <a:pPr algn="ctr"/>
            <a:r>
              <a:rPr lang="en-US" sz="1000" dirty="0"/>
              <a:t>ES</a:t>
            </a:r>
            <a:endParaRPr lang="he-IL" sz="1000" dirty="0"/>
          </a:p>
        </p:txBody>
      </p:sp>
      <p:sp>
        <p:nvSpPr>
          <p:cNvPr id="15" name="אליפסה 14">
            <a:extLst>
              <a:ext uri="{FF2B5EF4-FFF2-40B4-BE49-F238E27FC236}">
                <a16:creationId xmlns:a16="http://schemas.microsoft.com/office/drawing/2014/main" id="{A688DB56-38DD-4586-8D1F-EC51729C6DB4}"/>
              </a:ext>
            </a:extLst>
          </p:cNvPr>
          <p:cNvSpPr/>
          <p:nvPr/>
        </p:nvSpPr>
        <p:spPr>
          <a:xfrm>
            <a:off x="3462972" y="6440455"/>
            <a:ext cx="563526" cy="411199"/>
          </a:xfrm>
          <a:prstGeom prst="ellipse">
            <a:avLst/>
          </a:prstGeom>
        </p:spPr>
        <p:style>
          <a:lnRef idx="3">
            <a:schemeClr val="lt1"/>
          </a:lnRef>
          <a:fillRef idx="1">
            <a:schemeClr val="accent2"/>
          </a:fillRef>
          <a:effectRef idx="1">
            <a:schemeClr val="accent2"/>
          </a:effectRef>
          <a:fontRef idx="minor">
            <a:schemeClr val="lt1"/>
          </a:fontRef>
        </p:style>
        <p:txBody>
          <a:bodyPr rtlCol="1" anchor="ctr"/>
          <a:lstStyle/>
          <a:p>
            <a:pPr algn="ctr"/>
            <a:r>
              <a:rPr lang="en-US" sz="1000" dirty="0"/>
              <a:t>ES</a:t>
            </a:r>
            <a:endParaRPr lang="he-IL" sz="1000" dirty="0"/>
          </a:p>
        </p:txBody>
      </p:sp>
      <p:sp>
        <p:nvSpPr>
          <p:cNvPr id="16" name="אליפסה 15">
            <a:extLst>
              <a:ext uri="{FF2B5EF4-FFF2-40B4-BE49-F238E27FC236}">
                <a16:creationId xmlns:a16="http://schemas.microsoft.com/office/drawing/2014/main" id="{797043DA-F005-4F63-A683-5C61E573129F}"/>
              </a:ext>
            </a:extLst>
          </p:cNvPr>
          <p:cNvSpPr/>
          <p:nvPr/>
        </p:nvSpPr>
        <p:spPr>
          <a:xfrm>
            <a:off x="453051" y="4656691"/>
            <a:ext cx="563526" cy="411199"/>
          </a:xfrm>
          <a:prstGeom prst="ellipse">
            <a:avLst/>
          </a:prstGeom>
        </p:spPr>
        <p:style>
          <a:lnRef idx="3">
            <a:schemeClr val="lt1"/>
          </a:lnRef>
          <a:fillRef idx="1">
            <a:schemeClr val="accent2"/>
          </a:fillRef>
          <a:effectRef idx="1">
            <a:schemeClr val="accent2"/>
          </a:effectRef>
          <a:fontRef idx="minor">
            <a:schemeClr val="lt1"/>
          </a:fontRef>
        </p:style>
        <p:txBody>
          <a:bodyPr rtlCol="1" anchor="ctr"/>
          <a:lstStyle/>
          <a:p>
            <a:pPr algn="ctr"/>
            <a:r>
              <a:rPr lang="en-US" sz="1000" dirty="0"/>
              <a:t>ES</a:t>
            </a:r>
            <a:endParaRPr lang="he-IL" sz="1000" dirty="0"/>
          </a:p>
        </p:txBody>
      </p:sp>
      <p:sp>
        <p:nvSpPr>
          <p:cNvPr id="17" name="אליפסה 16">
            <a:extLst>
              <a:ext uri="{FF2B5EF4-FFF2-40B4-BE49-F238E27FC236}">
                <a16:creationId xmlns:a16="http://schemas.microsoft.com/office/drawing/2014/main" id="{987035BC-BFE2-44AA-871B-288AD99CD004}"/>
              </a:ext>
            </a:extLst>
          </p:cNvPr>
          <p:cNvSpPr/>
          <p:nvPr/>
        </p:nvSpPr>
        <p:spPr>
          <a:xfrm>
            <a:off x="7687344" y="2798724"/>
            <a:ext cx="563526" cy="411199"/>
          </a:xfrm>
          <a:prstGeom prst="ellipse">
            <a:avLst/>
          </a:prstGeom>
        </p:spPr>
        <p:style>
          <a:lnRef idx="3">
            <a:schemeClr val="lt1"/>
          </a:lnRef>
          <a:fillRef idx="1">
            <a:schemeClr val="accent2"/>
          </a:fillRef>
          <a:effectRef idx="1">
            <a:schemeClr val="accent2"/>
          </a:effectRef>
          <a:fontRef idx="minor">
            <a:schemeClr val="lt1"/>
          </a:fontRef>
        </p:style>
        <p:txBody>
          <a:bodyPr rtlCol="1" anchor="ctr"/>
          <a:lstStyle/>
          <a:p>
            <a:pPr algn="ctr"/>
            <a:r>
              <a:rPr lang="en-US" sz="1000" dirty="0"/>
              <a:t>DE</a:t>
            </a:r>
            <a:endParaRPr lang="he-IL" sz="1000" dirty="0"/>
          </a:p>
        </p:txBody>
      </p:sp>
      <p:sp>
        <p:nvSpPr>
          <p:cNvPr id="18" name="אליפסה 17">
            <a:extLst>
              <a:ext uri="{FF2B5EF4-FFF2-40B4-BE49-F238E27FC236}">
                <a16:creationId xmlns:a16="http://schemas.microsoft.com/office/drawing/2014/main" id="{A3B3CC2D-0CC1-4A8A-BBB5-30EB3AFE926A}"/>
              </a:ext>
            </a:extLst>
          </p:cNvPr>
          <p:cNvSpPr/>
          <p:nvPr/>
        </p:nvSpPr>
        <p:spPr>
          <a:xfrm>
            <a:off x="4026498" y="1279934"/>
            <a:ext cx="563526" cy="411199"/>
          </a:xfrm>
          <a:prstGeom prst="ellipse">
            <a:avLst/>
          </a:prstGeom>
        </p:spPr>
        <p:style>
          <a:lnRef idx="3">
            <a:schemeClr val="lt1"/>
          </a:lnRef>
          <a:fillRef idx="1">
            <a:schemeClr val="accent2"/>
          </a:fillRef>
          <a:effectRef idx="1">
            <a:schemeClr val="accent2"/>
          </a:effectRef>
          <a:fontRef idx="minor">
            <a:schemeClr val="lt1"/>
          </a:fontRef>
        </p:style>
        <p:txBody>
          <a:bodyPr rtlCol="1" anchor="ctr"/>
          <a:lstStyle/>
          <a:p>
            <a:pPr algn="ctr"/>
            <a:r>
              <a:rPr lang="en-US" sz="1000" dirty="0"/>
              <a:t>DE</a:t>
            </a:r>
            <a:endParaRPr lang="he-IL" sz="1000" dirty="0"/>
          </a:p>
        </p:txBody>
      </p:sp>
      <p:sp>
        <p:nvSpPr>
          <p:cNvPr id="19" name="אליפסה 18">
            <a:extLst>
              <a:ext uri="{FF2B5EF4-FFF2-40B4-BE49-F238E27FC236}">
                <a16:creationId xmlns:a16="http://schemas.microsoft.com/office/drawing/2014/main" id="{9DD8C050-6C6F-4CE2-9E27-BE795218D2DA}"/>
              </a:ext>
            </a:extLst>
          </p:cNvPr>
          <p:cNvSpPr/>
          <p:nvPr/>
        </p:nvSpPr>
        <p:spPr>
          <a:xfrm>
            <a:off x="7687344" y="4448469"/>
            <a:ext cx="563526" cy="411199"/>
          </a:xfrm>
          <a:prstGeom prst="ellipse">
            <a:avLst/>
          </a:prstGeom>
        </p:spPr>
        <p:style>
          <a:lnRef idx="3">
            <a:schemeClr val="lt1"/>
          </a:lnRef>
          <a:fillRef idx="1">
            <a:schemeClr val="accent2"/>
          </a:fillRef>
          <a:effectRef idx="1">
            <a:schemeClr val="accent2"/>
          </a:effectRef>
          <a:fontRef idx="minor">
            <a:schemeClr val="lt1"/>
          </a:fontRef>
        </p:style>
        <p:txBody>
          <a:bodyPr rtlCol="1" anchor="ctr"/>
          <a:lstStyle/>
          <a:p>
            <a:pPr algn="ctr"/>
            <a:r>
              <a:rPr lang="en-US" sz="1000" dirty="0"/>
              <a:t>DE</a:t>
            </a:r>
            <a:endParaRPr lang="he-IL" sz="1000" dirty="0"/>
          </a:p>
        </p:txBody>
      </p:sp>
      <p:sp>
        <p:nvSpPr>
          <p:cNvPr id="20" name="אליפסה 19">
            <a:extLst>
              <a:ext uri="{FF2B5EF4-FFF2-40B4-BE49-F238E27FC236}">
                <a16:creationId xmlns:a16="http://schemas.microsoft.com/office/drawing/2014/main" id="{E36C2109-71A2-471C-96E1-FEBB0CE08EE3}"/>
              </a:ext>
            </a:extLst>
          </p:cNvPr>
          <p:cNvSpPr/>
          <p:nvPr/>
        </p:nvSpPr>
        <p:spPr>
          <a:xfrm>
            <a:off x="3744735" y="6000053"/>
            <a:ext cx="563526" cy="411199"/>
          </a:xfrm>
          <a:prstGeom prst="ellipse">
            <a:avLst/>
          </a:prstGeom>
        </p:spPr>
        <p:style>
          <a:lnRef idx="3">
            <a:schemeClr val="lt1"/>
          </a:lnRef>
          <a:fillRef idx="1">
            <a:schemeClr val="accent2"/>
          </a:fillRef>
          <a:effectRef idx="1">
            <a:schemeClr val="accent2"/>
          </a:effectRef>
          <a:fontRef idx="minor">
            <a:schemeClr val="lt1"/>
          </a:fontRef>
        </p:style>
        <p:txBody>
          <a:bodyPr rtlCol="1" anchor="ctr"/>
          <a:lstStyle/>
          <a:p>
            <a:pPr algn="ctr"/>
            <a:r>
              <a:rPr lang="en-US" sz="1000" dirty="0"/>
              <a:t>DE</a:t>
            </a:r>
            <a:endParaRPr lang="he-IL" sz="1000" dirty="0"/>
          </a:p>
        </p:txBody>
      </p:sp>
      <p:sp>
        <p:nvSpPr>
          <p:cNvPr id="21" name="אליפסה 20">
            <a:extLst>
              <a:ext uri="{FF2B5EF4-FFF2-40B4-BE49-F238E27FC236}">
                <a16:creationId xmlns:a16="http://schemas.microsoft.com/office/drawing/2014/main" id="{D509D268-7CAB-4ADA-B7EB-23D60FEA8907}"/>
              </a:ext>
            </a:extLst>
          </p:cNvPr>
          <p:cNvSpPr/>
          <p:nvPr/>
        </p:nvSpPr>
        <p:spPr>
          <a:xfrm>
            <a:off x="1342945" y="2693730"/>
            <a:ext cx="563526" cy="411199"/>
          </a:xfrm>
          <a:prstGeom prst="ellipse">
            <a:avLst/>
          </a:prstGeom>
        </p:spPr>
        <p:style>
          <a:lnRef idx="3">
            <a:schemeClr val="lt1"/>
          </a:lnRef>
          <a:fillRef idx="1">
            <a:schemeClr val="accent2"/>
          </a:fillRef>
          <a:effectRef idx="1">
            <a:schemeClr val="accent2"/>
          </a:effectRef>
          <a:fontRef idx="minor">
            <a:schemeClr val="lt1"/>
          </a:fontRef>
        </p:style>
        <p:txBody>
          <a:bodyPr rtlCol="1" anchor="ctr"/>
          <a:lstStyle/>
          <a:p>
            <a:pPr algn="ctr"/>
            <a:r>
              <a:rPr lang="en-US" sz="1000" dirty="0"/>
              <a:t>DE</a:t>
            </a:r>
            <a:endParaRPr lang="he-IL" sz="1000" dirty="0"/>
          </a:p>
        </p:txBody>
      </p:sp>
      <p:sp>
        <p:nvSpPr>
          <p:cNvPr id="22" name="אליפסה 21">
            <a:extLst>
              <a:ext uri="{FF2B5EF4-FFF2-40B4-BE49-F238E27FC236}">
                <a16:creationId xmlns:a16="http://schemas.microsoft.com/office/drawing/2014/main" id="{87D73C41-A712-43E5-AD1B-4BB7DAE208C2}"/>
              </a:ext>
            </a:extLst>
          </p:cNvPr>
          <p:cNvSpPr/>
          <p:nvPr/>
        </p:nvSpPr>
        <p:spPr>
          <a:xfrm>
            <a:off x="1004775" y="4321860"/>
            <a:ext cx="563526" cy="411199"/>
          </a:xfrm>
          <a:prstGeom prst="ellipse">
            <a:avLst/>
          </a:prstGeom>
        </p:spPr>
        <p:style>
          <a:lnRef idx="3">
            <a:schemeClr val="lt1"/>
          </a:lnRef>
          <a:fillRef idx="1">
            <a:schemeClr val="accent2"/>
          </a:fillRef>
          <a:effectRef idx="1">
            <a:schemeClr val="accent2"/>
          </a:effectRef>
          <a:fontRef idx="minor">
            <a:schemeClr val="lt1"/>
          </a:fontRef>
        </p:style>
        <p:txBody>
          <a:bodyPr rtlCol="1" anchor="ctr"/>
          <a:lstStyle/>
          <a:p>
            <a:pPr algn="ctr"/>
            <a:r>
              <a:rPr lang="en-US" sz="1000" dirty="0"/>
              <a:t>DE</a:t>
            </a:r>
            <a:endParaRPr lang="he-IL" sz="1000" dirty="0"/>
          </a:p>
        </p:txBody>
      </p:sp>
      <p:sp>
        <p:nvSpPr>
          <p:cNvPr id="23" name="אליפסה 22">
            <a:extLst>
              <a:ext uri="{FF2B5EF4-FFF2-40B4-BE49-F238E27FC236}">
                <a16:creationId xmlns:a16="http://schemas.microsoft.com/office/drawing/2014/main" id="{A73CDCD3-A6E0-4FF0-9EFD-C44A697DD83B}"/>
              </a:ext>
            </a:extLst>
          </p:cNvPr>
          <p:cNvSpPr/>
          <p:nvPr/>
        </p:nvSpPr>
        <p:spPr>
          <a:xfrm>
            <a:off x="8299884" y="3248466"/>
            <a:ext cx="563526" cy="411199"/>
          </a:xfrm>
          <a:prstGeom prst="ellipse">
            <a:avLst/>
          </a:prstGeom>
        </p:spPr>
        <p:style>
          <a:lnRef idx="3">
            <a:schemeClr val="lt1"/>
          </a:lnRef>
          <a:fillRef idx="1">
            <a:schemeClr val="accent2"/>
          </a:fillRef>
          <a:effectRef idx="1">
            <a:schemeClr val="accent2"/>
          </a:effectRef>
          <a:fontRef idx="minor">
            <a:schemeClr val="lt1"/>
          </a:fontRef>
        </p:style>
        <p:txBody>
          <a:bodyPr rtlCol="1" anchor="ctr"/>
          <a:lstStyle/>
          <a:p>
            <a:pPr algn="ctr"/>
            <a:r>
              <a:rPr lang="en-US" sz="1000" dirty="0"/>
              <a:t>IT</a:t>
            </a:r>
            <a:endParaRPr lang="he-IL" sz="1000" dirty="0"/>
          </a:p>
        </p:txBody>
      </p:sp>
      <p:sp>
        <p:nvSpPr>
          <p:cNvPr id="24" name="אליפסה 23">
            <a:extLst>
              <a:ext uri="{FF2B5EF4-FFF2-40B4-BE49-F238E27FC236}">
                <a16:creationId xmlns:a16="http://schemas.microsoft.com/office/drawing/2014/main" id="{12871F8C-3293-461A-B07B-3FE034BD32BE}"/>
              </a:ext>
            </a:extLst>
          </p:cNvPr>
          <p:cNvSpPr/>
          <p:nvPr/>
        </p:nvSpPr>
        <p:spPr>
          <a:xfrm>
            <a:off x="4842393" y="1316632"/>
            <a:ext cx="563526" cy="411199"/>
          </a:xfrm>
          <a:prstGeom prst="ellipse">
            <a:avLst/>
          </a:prstGeom>
        </p:spPr>
        <p:style>
          <a:lnRef idx="3">
            <a:schemeClr val="lt1"/>
          </a:lnRef>
          <a:fillRef idx="1">
            <a:schemeClr val="accent2"/>
          </a:fillRef>
          <a:effectRef idx="1">
            <a:schemeClr val="accent2"/>
          </a:effectRef>
          <a:fontRef idx="minor">
            <a:schemeClr val="lt1"/>
          </a:fontRef>
        </p:style>
        <p:txBody>
          <a:bodyPr rtlCol="1" anchor="ctr"/>
          <a:lstStyle/>
          <a:p>
            <a:pPr algn="ctr"/>
            <a:r>
              <a:rPr lang="en-US" sz="1000" dirty="0"/>
              <a:t>IT</a:t>
            </a:r>
            <a:endParaRPr lang="he-IL" sz="1000" dirty="0"/>
          </a:p>
        </p:txBody>
      </p:sp>
      <p:sp>
        <p:nvSpPr>
          <p:cNvPr id="25" name="אליפסה 24">
            <a:extLst>
              <a:ext uri="{FF2B5EF4-FFF2-40B4-BE49-F238E27FC236}">
                <a16:creationId xmlns:a16="http://schemas.microsoft.com/office/drawing/2014/main" id="{ED38E8CE-B250-4746-AFC6-65FAC6CDFDA7}"/>
              </a:ext>
            </a:extLst>
          </p:cNvPr>
          <p:cNvSpPr/>
          <p:nvPr/>
        </p:nvSpPr>
        <p:spPr>
          <a:xfrm>
            <a:off x="8197099" y="4852418"/>
            <a:ext cx="563526" cy="411199"/>
          </a:xfrm>
          <a:prstGeom prst="ellipse">
            <a:avLst/>
          </a:prstGeom>
        </p:spPr>
        <p:style>
          <a:lnRef idx="3">
            <a:schemeClr val="lt1"/>
          </a:lnRef>
          <a:fillRef idx="1">
            <a:schemeClr val="accent2"/>
          </a:fillRef>
          <a:effectRef idx="1">
            <a:schemeClr val="accent2"/>
          </a:effectRef>
          <a:fontRef idx="minor">
            <a:schemeClr val="lt1"/>
          </a:fontRef>
        </p:style>
        <p:txBody>
          <a:bodyPr rtlCol="1" anchor="ctr"/>
          <a:lstStyle/>
          <a:p>
            <a:pPr algn="ctr"/>
            <a:r>
              <a:rPr lang="en-US" sz="1000" dirty="0"/>
              <a:t>IT</a:t>
            </a:r>
            <a:endParaRPr lang="he-IL" sz="1000" dirty="0"/>
          </a:p>
        </p:txBody>
      </p:sp>
      <p:sp>
        <p:nvSpPr>
          <p:cNvPr id="26" name="אליפסה 25">
            <a:extLst>
              <a:ext uri="{FF2B5EF4-FFF2-40B4-BE49-F238E27FC236}">
                <a16:creationId xmlns:a16="http://schemas.microsoft.com/office/drawing/2014/main" id="{8F9440F1-5BD4-4174-AC77-AC74F0C9346E}"/>
              </a:ext>
            </a:extLst>
          </p:cNvPr>
          <p:cNvSpPr/>
          <p:nvPr/>
        </p:nvSpPr>
        <p:spPr>
          <a:xfrm>
            <a:off x="693019" y="3575830"/>
            <a:ext cx="563526" cy="411199"/>
          </a:xfrm>
          <a:prstGeom prst="ellipse">
            <a:avLst/>
          </a:prstGeom>
        </p:spPr>
        <p:style>
          <a:lnRef idx="3">
            <a:schemeClr val="lt1"/>
          </a:lnRef>
          <a:fillRef idx="1">
            <a:schemeClr val="accent2"/>
          </a:fillRef>
          <a:effectRef idx="1">
            <a:schemeClr val="accent2"/>
          </a:effectRef>
          <a:fontRef idx="minor">
            <a:schemeClr val="lt1"/>
          </a:fontRef>
        </p:style>
        <p:txBody>
          <a:bodyPr rtlCol="1" anchor="ctr"/>
          <a:lstStyle/>
          <a:p>
            <a:pPr algn="ctr"/>
            <a:r>
              <a:rPr lang="en-US" sz="1000" dirty="0"/>
              <a:t>IT</a:t>
            </a:r>
            <a:endParaRPr lang="he-IL" sz="1000" dirty="0"/>
          </a:p>
        </p:txBody>
      </p:sp>
      <p:sp>
        <p:nvSpPr>
          <p:cNvPr id="27" name="אליפסה 26">
            <a:extLst>
              <a:ext uri="{FF2B5EF4-FFF2-40B4-BE49-F238E27FC236}">
                <a16:creationId xmlns:a16="http://schemas.microsoft.com/office/drawing/2014/main" id="{01109721-EBD4-4F32-98A6-B107993FA4FB}"/>
              </a:ext>
            </a:extLst>
          </p:cNvPr>
          <p:cNvSpPr/>
          <p:nvPr/>
        </p:nvSpPr>
        <p:spPr>
          <a:xfrm>
            <a:off x="854750" y="5340165"/>
            <a:ext cx="563526" cy="411199"/>
          </a:xfrm>
          <a:prstGeom prst="ellipse">
            <a:avLst/>
          </a:prstGeom>
        </p:spPr>
        <p:style>
          <a:lnRef idx="3">
            <a:schemeClr val="lt1"/>
          </a:lnRef>
          <a:fillRef idx="1">
            <a:schemeClr val="accent2"/>
          </a:fillRef>
          <a:effectRef idx="1">
            <a:schemeClr val="accent2"/>
          </a:effectRef>
          <a:fontRef idx="minor">
            <a:schemeClr val="lt1"/>
          </a:fontRef>
        </p:style>
        <p:txBody>
          <a:bodyPr rtlCol="1" anchor="ctr"/>
          <a:lstStyle/>
          <a:p>
            <a:pPr algn="ctr"/>
            <a:r>
              <a:rPr lang="en-US" sz="1000" dirty="0"/>
              <a:t>IT</a:t>
            </a:r>
            <a:endParaRPr lang="he-IL" sz="1000" dirty="0"/>
          </a:p>
        </p:txBody>
      </p:sp>
      <p:sp>
        <p:nvSpPr>
          <p:cNvPr id="28" name="אליפסה 27">
            <a:extLst>
              <a:ext uri="{FF2B5EF4-FFF2-40B4-BE49-F238E27FC236}">
                <a16:creationId xmlns:a16="http://schemas.microsoft.com/office/drawing/2014/main" id="{808D3BA0-B5C4-475E-A940-A774D0DE280B}"/>
              </a:ext>
            </a:extLst>
          </p:cNvPr>
          <p:cNvSpPr/>
          <p:nvPr/>
        </p:nvSpPr>
        <p:spPr>
          <a:xfrm>
            <a:off x="4925381" y="6047087"/>
            <a:ext cx="563526" cy="411199"/>
          </a:xfrm>
          <a:prstGeom prst="ellipse">
            <a:avLst/>
          </a:prstGeom>
        </p:spPr>
        <p:style>
          <a:lnRef idx="3">
            <a:schemeClr val="lt1"/>
          </a:lnRef>
          <a:fillRef idx="1">
            <a:schemeClr val="accent2"/>
          </a:fillRef>
          <a:effectRef idx="1">
            <a:schemeClr val="accent2"/>
          </a:effectRef>
          <a:fontRef idx="minor">
            <a:schemeClr val="lt1"/>
          </a:fontRef>
        </p:style>
        <p:txBody>
          <a:bodyPr rtlCol="1" anchor="ctr"/>
          <a:lstStyle/>
          <a:p>
            <a:pPr algn="ctr"/>
            <a:r>
              <a:rPr lang="en-US" sz="1000" dirty="0"/>
              <a:t>IT</a:t>
            </a:r>
            <a:endParaRPr lang="he-IL" sz="1000" dirty="0"/>
          </a:p>
        </p:txBody>
      </p:sp>
      <p:sp>
        <p:nvSpPr>
          <p:cNvPr id="29" name="אליפסה 28">
            <a:extLst>
              <a:ext uri="{FF2B5EF4-FFF2-40B4-BE49-F238E27FC236}">
                <a16:creationId xmlns:a16="http://schemas.microsoft.com/office/drawing/2014/main" id="{6D415698-E8D5-41A9-A5F3-790A3B6BF8D4}"/>
              </a:ext>
            </a:extLst>
          </p:cNvPr>
          <p:cNvSpPr/>
          <p:nvPr/>
        </p:nvSpPr>
        <p:spPr>
          <a:xfrm>
            <a:off x="1918438" y="3631646"/>
            <a:ext cx="563526" cy="411199"/>
          </a:xfrm>
          <a:prstGeom prst="ellipse">
            <a:avLst/>
          </a:prstGeom>
        </p:spPr>
        <p:style>
          <a:lnRef idx="3">
            <a:schemeClr val="lt1"/>
          </a:lnRef>
          <a:fillRef idx="1">
            <a:schemeClr val="accent2"/>
          </a:fillRef>
          <a:effectRef idx="1">
            <a:schemeClr val="accent2"/>
          </a:effectRef>
          <a:fontRef idx="minor">
            <a:schemeClr val="lt1"/>
          </a:fontRef>
        </p:style>
        <p:txBody>
          <a:bodyPr rtlCol="1" anchor="ctr"/>
          <a:lstStyle/>
          <a:p>
            <a:pPr algn="ctr"/>
            <a:r>
              <a:rPr lang="en-US" sz="1000" dirty="0"/>
              <a:t>FR</a:t>
            </a:r>
            <a:endParaRPr lang="he-IL" sz="1000" dirty="0"/>
          </a:p>
        </p:txBody>
      </p:sp>
      <p:sp>
        <p:nvSpPr>
          <p:cNvPr id="30" name="אליפסה 29">
            <a:extLst>
              <a:ext uri="{FF2B5EF4-FFF2-40B4-BE49-F238E27FC236}">
                <a16:creationId xmlns:a16="http://schemas.microsoft.com/office/drawing/2014/main" id="{7AD9C5F8-E531-4634-AB77-17B08C2631BD}"/>
              </a:ext>
            </a:extLst>
          </p:cNvPr>
          <p:cNvSpPr/>
          <p:nvPr/>
        </p:nvSpPr>
        <p:spPr>
          <a:xfrm>
            <a:off x="1937455" y="5215821"/>
            <a:ext cx="563526" cy="411199"/>
          </a:xfrm>
          <a:prstGeom prst="ellipse">
            <a:avLst/>
          </a:prstGeom>
        </p:spPr>
        <p:style>
          <a:lnRef idx="3">
            <a:schemeClr val="lt1"/>
          </a:lnRef>
          <a:fillRef idx="1">
            <a:schemeClr val="accent2"/>
          </a:fillRef>
          <a:effectRef idx="1">
            <a:schemeClr val="accent2"/>
          </a:effectRef>
          <a:fontRef idx="minor">
            <a:schemeClr val="lt1"/>
          </a:fontRef>
        </p:style>
        <p:txBody>
          <a:bodyPr rtlCol="1" anchor="ctr"/>
          <a:lstStyle/>
          <a:p>
            <a:pPr algn="ctr"/>
            <a:r>
              <a:rPr lang="en-US" sz="1000" dirty="0"/>
              <a:t>FR</a:t>
            </a:r>
            <a:endParaRPr lang="he-IL" sz="1000" dirty="0"/>
          </a:p>
        </p:txBody>
      </p:sp>
      <p:sp>
        <p:nvSpPr>
          <p:cNvPr id="31" name="אליפסה 30">
            <a:extLst>
              <a:ext uri="{FF2B5EF4-FFF2-40B4-BE49-F238E27FC236}">
                <a16:creationId xmlns:a16="http://schemas.microsoft.com/office/drawing/2014/main" id="{84A276C6-4731-439E-A75E-93F87D7C8709}"/>
              </a:ext>
            </a:extLst>
          </p:cNvPr>
          <p:cNvSpPr/>
          <p:nvPr/>
        </p:nvSpPr>
        <p:spPr>
          <a:xfrm>
            <a:off x="5098615" y="1874913"/>
            <a:ext cx="563526" cy="411199"/>
          </a:xfrm>
          <a:prstGeom prst="ellipse">
            <a:avLst/>
          </a:prstGeom>
        </p:spPr>
        <p:style>
          <a:lnRef idx="3">
            <a:schemeClr val="lt1"/>
          </a:lnRef>
          <a:fillRef idx="1">
            <a:schemeClr val="accent2"/>
          </a:fillRef>
          <a:effectRef idx="1">
            <a:schemeClr val="accent2"/>
          </a:effectRef>
          <a:fontRef idx="minor">
            <a:schemeClr val="lt1"/>
          </a:fontRef>
        </p:style>
        <p:txBody>
          <a:bodyPr rtlCol="1" anchor="ctr"/>
          <a:lstStyle/>
          <a:p>
            <a:pPr algn="ctr"/>
            <a:r>
              <a:rPr lang="en-US" sz="1000" dirty="0"/>
              <a:t>FR</a:t>
            </a:r>
            <a:endParaRPr lang="he-IL" sz="1000" dirty="0"/>
          </a:p>
        </p:txBody>
      </p:sp>
      <p:sp>
        <p:nvSpPr>
          <p:cNvPr id="32" name="אליפסה 31">
            <a:extLst>
              <a:ext uri="{FF2B5EF4-FFF2-40B4-BE49-F238E27FC236}">
                <a16:creationId xmlns:a16="http://schemas.microsoft.com/office/drawing/2014/main" id="{74E94CCE-A510-421B-BBDC-8A0CCE61C92D}"/>
              </a:ext>
            </a:extLst>
          </p:cNvPr>
          <p:cNvSpPr/>
          <p:nvPr/>
        </p:nvSpPr>
        <p:spPr>
          <a:xfrm>
            <a:off x="6750640" y="3534767"/>
            <a:ext cx="563526" cy="411199"/>
          </a:xfrm>
          <a:prstGeom prst="ellipse">
            <a:avLst/>
          </a:prstGeom>
        </p:spPr>
        <p:style>
          <a:lnRef idx="3">
            <a:schemeClr val="lt1"/>
          </a:lnRef>
          <a:fillRef idx="1">
            <a:schemeClr val="accent2"/>
          </a:fillRef>
          <a:effectRef idx="1">
            <a:schemeClr val="accent2"/>
          </a:effectRef>
          <a:fontRef idx="minor">
            <a:schemeClr val="lt1"/>
          </a:fontRef>
        </p:style>
        <p:txBody>
          <a:bodyPr rtlCol="1" anchor="ctr"/>
          <a:lstStyle/>
          <a:p>
            <a:pPr algn="ctr"/>
            <a:r>
              <a:rPr lang="en-US" sz="1000" dirty="0"/>
              <a:t>FR</a:t>
            </a:r>
            <a:endParaRPr lang="he-IL" sz="1000" dirty="0"/>
          </a:p>
        </p:txBody>
      </p:sp>
      <p:sp>
        <p:nvSpPr>
          <p:cNvPr id="33" name="אליפסה 32">
            <a:extLst>
              <a:ext uri="{FF2B5EF4-FFF2-40B4-BE49-F238E27FC236}">
                <a16:creationId xmlns:a16="http://schemas.microsoft.com/office/drawing/2014/main" id="{9B9D630E-46F5-4CCB-875A-3E2F7D61F4F0}"/>
              </a:ext>
            </a:extLst>
          </p:cNvPr>
          <p:cNvSpPr/>
          <p:nvPr/>
        </p:nvSpPr>
        <p:spPr>
          <a:xfrm>
            <a:off x="6927627" y="5269525"/>
            <a:ext cx="563526" cy="411199"/>
          </a:xfrm>
          <a:prstGeom prst="ellipse">
            <a:avLst/>
          </a:prstGeom>
        </p:spPr>
        <p:style>
          <a:lnRef idx="3">
            <a:schemeClr val="lt1"/>
          </a:lnRef>
          <a:fillRef idx="1">
            <a:schemeClr val="accent2"/>
          </a:fillRef>
          <a:effectRef idx="1">
            <a:schemeClr val="accent2"/>
          </a:effectRef>
          <a:fontRef idx="minor">
            <a:schemeClr val="lt1"/>
          </a:fontRef>
        </p:style>
        <p:txBody>
          <a:bodyPr rtlCol="1" anchor="ctr"/>
          <a:lstStyle/>
          <a:p>
            <a:pPr algn="ctr"/>
            <a:r>
              <a:rPr lang="en-US" sz="1000" dirty="0"/>
              <a:t>FR</a:t>
            </a:r>
            <a:endParaRPr lang="he-IL" sz="1000" dirty="0"/>
          </a:p>
        </p:txBody>
      </p:sp>
      <p:sp>
        <p:nvSpPr>
          <p:cNvPr id="34" name="אליפסה 33">
            <a:extLst>
              <a:ext uri="{FF2B5EF4-FFF2-40B4-BE49-F238E27FC236}">
                <a16:creationId xmlns:a16="http://schemas.microsoft.com/office/drawing/2014/main" id="{AB623C3F-6842-4957-B819-8A65E1F471D7}"/>
              </a:ext>
            </a:extLst>
          </p:cNvPr>
          <p:cNvSpPr/>
          <p:nvPr/>
        </p:nvSpPr>
        <p:spPr>
          <a:xfrm>
            <a:off x="5207144" y="6458064"/>
            <a:ext cx="563526" cy="411199"/>
          </a:xfrm>
          <a:prstGeom prst="ellipse">
            <a:avLst/>
          </a:prstGeom>
        </p:spPr>
        <p:style>
          <a:lnRef idx="3">
            <a:schemeClr val="lt1"/>
          </a:lnRef>
          <a:fillRef idx="1">
            <a:schemeClr val="accent2"/>
          </a:fillRef>
          <a:effectRef idx="1">
            <a:schemeClr val="accent2"/>
          </a:effectRef>
          <a:fontRef idx="minor">
            <a:schemeClr val="lt1"/>
          </a:fontRef>
        </p:style>
        <p:txBody>
          <a:bodyPr rtlCol="1" anchor="ctr"/>
          <a:lstStyle/>
          <a:p>
            <a:pPr algn="ctr"/>
            <a:r>
              <a:rPr lang="en-US" sz="1000" dirty="0"/>
              <a:t>FR</a:t>
            </a:r>
            <a:endParaRPr lang="he-IL" sz="1000" dirty="0"/>
          </a:p>
        </p:txBody>
      </p:sp>
      <p:sp>
        <p:nvSpPr>
          <p:cNvPr id="35" name="אליפסה 34">
            <a:extLst>
              <a:ext uri="{FF2B5EF4-FFF2-40B4-BE49-F238E27FC236}">
                <a16:creationId xmlns:a16="http://schemas.microsoft.com/office/drawing/2014/main" id="{78693666-696F-45F9-A3A4-C724F6CFF1F2}"/>
              </a:ext>
            </a:extLst>
          </p:cNvPr>
          <p:cNvSpPr/>
          <p:nvPr/>
        </p:nvSpPr>
        <p:spPr>
          <a:xfrm>
            <a:off x="3801573" y="3428999"/>
            <a:ext cx="1540853" cy="516967"/>
          </a:xfrm>
          <a:prstGeom prst="ellipse">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36" name="אליפסה 35">
            <a:extLst>
              <a:ext uri="{FF2B5EF4-FFF2-40B4-BE49-F238E27FC236}">
                <a16:creationId xmlns:a16="http://schemas.microsoft.com/office/drawing/2014/main" id="{8A93263B-47D3-47E4-AC39-8755BB908511}"/>
              </a:ext>
            </a:extLst>
          </p:cNvPr>
          <p:cNvSpPr/>
          <p:nvPr/>
        </p:nvSpPr>
        <p:spPr>
          <a:xfrm>
            <a:off x="6791395" y="2623379"/>
            <a:ext cx="824326" cy="738405"/>
          </a:xfrm>
          <a:prstGeom prst="ellipse">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37" name="אליפסה 36">
            <a:extLst>
              <a:ext uri="{FF2B5EF4-FFF2-40B4-BE49-F238E27FC236}">
                <a16:creationId xmlns:a16="http://schemas.microsoft.com/office/drawing/2014/main" id="{5177C3D2-9C6E-40AA-89FF-C3B8C4209FD8}"/>
              </a:ext>
            </a:extLst>
          </p:cNvPr>
          <p:cNvSpPr/>
          <p:nvPr/>
        </p:nvSpPr>
        <p:spPr>
          <a:xfrm>
            <a:off x="3353405" y="1474817"/>
            <a:ext cx="838713" cy="811295"/>
          </a:xfrm>
          <a:prstGeom prst="ellipse">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38" name="חץ: שמאלה-ימינה 37">
            <a:extLst>
              <a:ext uri="{FF2B5EF4-FFF2-40B4-BE49-F238E27FC236}">
                <a16:creationId xmlns:a16="http://schemas.microsoft.com/office/drawing/2014/main" id="{F1D29C36-F0CE-4C6C-A6AF-A1AE44F13D7C}"/>
              </a:ext>
            </a:extLst>
          </p:cNvPr>
          <p:cNvSpPr/>
          <p:nvPr/>
        </p:nvSpPr>
        <p:spPr>
          <a:xfrm rot="1154520">
            <a:off x="4167080" y="2327066"/>
            <a:ext cx="2579017" cy="243247"/>
          </a:xfrm>
          <a:prstGeom prst="leftRightArrow">
            <a:avLst/>
          </a:prstGeom>
          <a:ln>
            <a:solidFill>
              <a:srgbClr val="C00000"/>
            </a:solidFill>
          </a:ln>
        </p:spPr>
        <p:style>
          <a:lnRef idx="1">
            <a:schemeClr val="accent3"/>
          </a:lnRef>
          <a:fillRef idx="3">
            <a:schemeClr val="accent3"/>
          </a:fillRef>
          <a:effectRef idx="2">
            <a:schemeClr val="accent3"/>
          </a:effectRef>
          <a:fontRef idx="minor">
            <a:schemeClr val="lt1"/>
          </a:fontRef>
        </p:style>
        <p:txBody>
          <a:bodyPr rtlCol="1" anchor="ctr"/>
          <a:lstStyle/>
          <a:p>
            <a:pPr algn="ctr"/>
            <a:endParaRPr lang="he-IL"/>
          </a:p>
        </p:txBody>
      </p:sp>
      <p:sp>
        <p:nvSpPr>
          <p:cNvPr id="39" name="חץ: שמאלה-ימינה 38">
            <a:extLst>
              <a:ext uri="{FF2B5EF4-FFF2-40B4-BE49-F238E27FC236}">
                <a16:creationId xmlns:a16="http://schemas.microsoft.com/office/drawing/2014/main" id="{3C7E4B56-0FC8-4C38-A3C9-B1C1EB5AB687}"/>
              </a:ext>
            </a:extLst>
          </p:cNvPr>
          <p:cNvSpPr/>
          <p:nvPr/>
        </p:nvSpPr>
        <p:spPr>
          <a:xfrm rot="4467020">
            <a:off x="3446544" y="2740938"/>
            <a:ext cx="1055301" cy="264237"/>
          </a:xfrm>
          <a:prstGeom prst="leftRightArrow">
            <a:avLst/>
          </a:prstGeom>
          <a:ln>
            <a:solidFill>
              <a:srgbClr val="C00000"/>
            </a:solidFill>
          </a:ln>
        </p:spPr>
        <p:style>
          <a:lnRef idx="1">
            <a:schemeClr val="accent3"/>
          </a:lnRef>
          <a:fillRef idx="3">
            <a:schemeClr val="accent3"/>
          </a:fillRef>
          <a:effectRef idx="2">
            <a:schemeClr val="accent3"/>
          </a:effectRef>
          <a:fontRef idx="minor">
            <a:schemeClr val="lt1"/>
          </a:fontRef>
        </p:style>
        <p:txBody>
          <a:bodyPr rtlCol="1" anchor="ctr"/>
          <a:lstStyle/>
          <a:p>
            <a:pPr algn="ctr"/>
            <a:endParaRPr lang="he-IL"/>
          </a:p>
        </p:txBody>
      </p:sp>
      <p:sp>
        <p:nvSpPr>
          <p:cNvPr id="40" name="אליפסה 39">
            <a:extLst>
              <a:ext uri="{FF2B5EF4-FFF2-40B4-BE49-F238E27FC236}">
                <a16:creationId xmlns:a16="http://schemas.microsoft.com/office/drawing/2014/main" id="{01B2E6A1-003F-4366-896A-D8FCDE380ABE}"/>
              </a:ext>
            </a:extLst>
          </p:cNvPr>
          <p:cNvSpPr/>
          <p:nvPr/>
        </p:nvSpPr>
        <p:spPr>
          <a:xfrm>
            <a:off x="391012" y="2724832"/>
            <a:ext cx="972178" cy="828906"/>
          </a:xfrm>
          <a:prstGeom prst="ellipse">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41" name="חץ: שמאלה-ימינה 40">
            <a:extLst>
              <a:ext uri="{FF2B5EF4-FFF2-40B4-BE49-F238E27FC236}">
                <a16:creationId xmlns:a16="http://schemas.microsoft.com/office/drawing/2014/main" id="{D3999053-0891-4BD7-93FB-223975785F61}"/>
              </a:ext>
            </a:extLst>
          </p:cNvPr>
          <p:cNvSpPr/>
          <p:nvPr/>
        </p:nvSpPr>
        <p:spPr>
          <a:xfrm rot="20651935">
            <a:off x="986618" y="2195221"/>
            <a:ext cx="2350186" cy="227357"/>
          </a:xfrm>
          <a:prstGeom prst="leftRightArrow">
            <a:avLst/>
          </a:prstGeom>
          <a:ln>
            <a:solidFill>
              <a:srgbClr val="C00000"/>
            </a:solidFill>
          </a:ln>
        </p:spPr>
        <p:style>
          <a:lnRef idx="1">
            <a:schemeClr val="accent3"/>
          </a:lnRef>
          <a:fillRef idx="3">
            <a:schemeClr val="accent3"/>
          </a:fillRef>
          <a:effectRef idx="2">
            <a:schemeClr val="accent3"/>
          </a:effectRef>
          <a:fontRef idx="minor">
            <a:schemeClr val="lt1"/>
          </a:fontRef>
        </p:style>
        <p:txBody>
          <a:bodyPr rtlCol="1" anchor="ctr"/>
          <a:lstStyle/>
          <a:p>
            <a:pPr algn="ctr"/>
            <a:endParaRPr lang="he-IL"/>
          </a:p>
        </p:txBody>
      </p:sp>
    </p:spTree>
    <p:extLst>
      <p:ext uri="{BB962C8B-B14F-4D97-AF65-F5344CB8AC3E}">
        <p14:creationId xmlns:p14="http://schemas.microsoft.com/office/powerpoint/2010/main" val="31755590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15"/>
          <p:cNvSpPr/>
          <p:nvPr/>
        </p:nvSpPr>
        <p:spPr>
          <a:xfrm>
            <a:off x="2667000" y="4572000"/>
            <a:ext cx="4724400" cy="1828800"/>
          </a:xfrm>
          <a:prstGeom prst="rect">
            <a:avLst/>
          </a:prstGeom>
          <a:blipFill rotWithShape="1">
            <a:blip r:embed="rId3">
              <a:alphaModFix/>
            </a:blip>
            <a:stretch>
              <a:fillRect l="-5373" t="-7689" r="-24617" b="-61532"/>
            </a:stretch>
          </a:blip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350"/>
              <a:buFont typeface="Arial"/>
              <a:buNone/>
            </a:pPr>
            <a:endParaRPr sz="1350" b="0" i="0" u="none" strike="noStrike" cap="none">
              <a:solidFill>
                <a:schemeClr val="dk1"/>
              </a:solidFill>
              <a:latin typeface="Arial"/>
              <a:ea typeface="Arial"/>
              <a:cs typeface="Arial"/>
              <a:sym typeface="Arial"/>
            </a:endParaRPr>
          </a:p>
        </p:txBody>
      </p:sp>
      <p:sp>
        <p:nvSpPr>
          <p:cNvPr id="107" name="Google Shape;107;p15"/>
          <p:cNvSpPr txBox="1">
            <a:spLocks noGrp="1"/>
          </p:cNvSpPr>
          <p:nvPr>
            <p:ph type="body" idx="1"/>
          </p:nvPr>
        </p:nvSpPr>
        <p:spPr>
          <a:xfrm>
            <a:off x="1219200" y="2432115"/>
            <a:ext cx="7467600" cy="4081806"/>
          </a:xfrm>
          <a:prstGeom prst="rect">
            <a:avLst/>
          </a:prstGeom>
          <a:noFill/>
          <a:ln>
            <a:noFill/>
          </a:ln>
        </p:spPr>
        <p:txBody>
          <a:bodyPr spcFirstLastPara="1" wrap="square" lIns="91425" tIns="45700" rIns="91425" bIns="45700" anchor="t" anchorCtr="0">
            <a:noAutofit/>
          </a:bodyPr>
          <a:lstStyle/>
          <a:p>
            <a:pPr marL="0" lvl="0" indent="0" algn="ctr" rtl="0">
              <a:lnSpc>
                <a:spcPct val="150000"/>
              </a:lnSpc>
              <a:spcBef>
                <a:spcPts val="0"/>
              </a:spcBef>
              <a:spcAft>
                <a:spcPts val="0"/>
              </a:spcAft>
              <a:buClr>
                <a:srgbClr val="2B679F"/>
              </a:buClr>
              <a:buSzPts val="8100"/>
              <a:buNone/>
            </a:pPr>
            <a:r>
              <a:rPr lang="en-US" sz="3200" b="1" dirty="0"/>
              <a:t>The Israeli Experience</a:t>
            </a:r>
            <a:endParaRPr sz="3200" b="1" dirty="0"/>
          </a:p>
          <a:p>
            <a:pPr marL="0" lvl="0" indent="0" algn="ctr" rtl="0">
              <a:lnSpc>
                <a:spcPct val="150000"/>
              </a:lnSpc>
              <a:spcBef>
                <a:spcPts val="1080"/>
              </a:spcBef>
              <a:spcAft>
                <a:spcPts val="0"/>
              </a:spcAft>
              <a:buClr>
                <a:srgbClr val="2B679F"/>
              </a:buClr>
              <a:buSzPts val="8100"/>
              <a:buNone/>
            </a:pPr>
            <a:r>
              <a:rPr lang="en-US" sz="5400" dirty="0" err="1">
                <a:latin typeface="Comic Sans MS"/>
                <a:ea typeface="Comic Sans MS"/>
                <a:cs typeface="Comic Sans MS"/>
                <a:sym typeface="Comic Sans MS"/>
              </a:rPr>
              <a:t>ScienceAbroad</a:t>
            </a:r>
            <a:endParaRPr sz="5400" dirty="0">
              <a:latin typeface="Comic Sans MS"/>
              <a:ea typeface="Comic Sans MS"/>
              <a:cs typeface="Comic Sans MS"/>
              <a:sym typeface="Comic Sans MS"/>
            </a:endParaRPr>
          </a:p>
        </p:txBody>
      </p:sp>
      <p:sp>
        <p:nvSpPr>
          <p:cNvPr id="2" name="TextBox 1">
            <a:extLst>
              <a:ext uri="{FF2B5EF4-FFF2-40B4-BE49-F238E27FC236}">
                <a16:creationId xmlns:a16="http://schemas.microsoft.com/office/drawing/2014/main" id="{C8DD0250-300B-4DA7-B310-6862F0079AA6}"/>
              </a:ext>
            </a:extLst>
          </p:cNvPr>
          <p:cNvSpPr txBox="1"/>
          <p:nvPr/>
        </p:nvSpPr>
        <p:spPr>
          <a:xfrm>
            <a:off x="1489434" y="725864"/>
            <a:ext cx="4166647" cy="769441"/>
          </a:xfrm>
          <a:prstGeom prst="rect">
            <a:avLst/>
          </a:prstGeom>
          <a:noFill/>
        </p:spPr>
        <p:txBody>
          <a:bodyPr wrap="square" rtlCol="1">
            <a:spAutoFit/>
          </a:bodyPr>
          <a:lstStyle/>
          <a:p>
            <a:r>
              <a:rPr lang="en-US" sz="4400" dirty="0">
                <a:solidFill>
                  <a:schemeClr val="bg1"/>
                </a:solidFill>
                <a:latin typeface="Comic Sans MS"/>
                <a:ea typeface="Comic Sans MS"/>
                <a:cs typeface="Comic Sans MS"/>
                <a:sym typeface="Comic Sans MS"/>
              </a:rPr>
              <a:t>Good Practice</a:t>
            </a:r>
            <a:endParaRPr lang="he-IL" sz="4400" dirty="0">
              <a:solidFill>
                <a:schemeClr val="bg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Shape 111"/>
        <p:cNvGrpSpPr/>
        <p:nvPr/>
      </p:nvGrpSpPr>
      <p:grpSpPr>
        <a:xfrm>
          <a:off x="0" y="0"/>
          <a:ext cx="0" cy="0"/>
          <a:chOff x="0" y="0"/>
          <a:chExt cx="0" cy="0"/>
        </a:xfrm>
      </p:grpSpPr>
      <p:sp>
        <p:nvSpPr>
          <p:cNvPr id="112" name="Google Shape;112;p16"/>
          <p:cNvSpPr/>
          <p:nvPr/>
        </p:nvSpPr>
        <p:spPr>
          <a:xfrm>
            <a:off x="572642" y="2868930"/>
            <a:ext cx="2097405" cy="2097405"/>
          </a:xfrm>
          <a:custGeom>
            <a:avLst/>
            <a:gdLst/>
            <a:ahLst/>
            <a:cxnLst/>
            <a:rect l="l" t="t" r="r" b="b"/>
            <a:pathLst>
              <a:path w="2796540" h="2796540" extrusionOk="0">
                <a:moveTo>
                  <a:pt x="1398269" y="0"/>
                </a:moveTo>
                <a:lnTo>
                  <a:pt x="1283584" y="4634"/>
                </a:lnTo>
                <a:lnTo>
                  <a:pt x="1171452" y="18299"/>
                </a:lnTo>
                <a:lnTo>
                  <a:pt x="1062235" y="40634"/>
                </a:lnTo>
                <a:lnTo>
                  <a:pt x="956291" y="71279"/>
                </a:lnTo>
                <a:lnTo>
                  <a:pt x="853981" y="109874"/>
                </a:lnTo>
                <a:lnTo>
                  <a:pt x="755665" y="156061"/>
                </a:lnTo>
                <a:lnTo>
                  <a:pt x="661701" y="209478"/>
                </a:lnTo>
                <a:lnTo>
                  <a:pt x="572450" y="269767"/>
                </a:lnTo>
                <a:lnTo>
                  <a:pt x="488272" y="336568"/>
                </a:lnTo>
                <a:lnTo>
                  <a:pt x="409527" y="409521"/>
                </a:lnTo>
                <a:lnTo>
                  <a:pt x="336573" y="488266"/>
                </a:lnTo>
                <a:lnTo>
                  <a:pt x="269772" y="572444"/>
                </a:lnTo>
                <a:lnTo>
                  <a:pt x="209482" y="661694"/>
                </a:lnTo>
                <a:lnTo>
                  <a:pt x="156064" y="755658"/>
                </a:lnTo>
                <a:lnTo>
                  <a:pt x="109876" y="853975"/>
                </a:lnTo>
                <a:lnTo>
                  <a:pt x="71280" y="956285"/>
                </a:lnTo>
                <a:lnTo>
                  <a:pt x="40634" y="1062230"/>
                </a:lnTo>
                <a:lnTo>
                  <a:pt x="18299" y="1171448"/>
                </a:lnTo>
                <a:lnTo>
                  <a:pt x="4634" y="1283582"/>
                </a:lnTo>
                <a:lnTo>
                  <a:pt x="0" y="1398269"/>
                </a:lnTo>
                <a:lnTo>
                  <a:pt x="4634" y="1512955"/>
                </a:lnTo>
                <a:lnTo>
                  <a:pt x="18299" y="1625087"/>
                </a:lnTo>
                <a:lnTo>
                  <a:pt x="40634" y="1734304"/>
                </a:lnTo>
                <a:lnTo>
                  <a:pt x="71280" y="1840248"/>
                </a:lnTo>
                <a:lnTo>
                  <a:pt x="109876" y="1942558"/>
                </a:lnTo>
                <a:lnTo>
                  <a:pt x="156064" y="2040874"/>
                </a:lnTo>
                <a:lnTo>
                  <a:pt x="209482" y="2134838"/>
                </a:lnTo>
                <a:lnTo>
                  <a:pt x="269772" y="2224088"/>
                </a:lnTo>
                <a:lnTo>
                  <a:pt x="336573" y="2308266"/>
                </a:lnTo>
                <a:lnTo>
                  <a:pt x="409527" y="2387012"/>
                </a:lnTo>
                <a:lnTo>
                  <a:pt x="488272" y="2459966"/>
                </a:lnTo>
                <a:lnTo>
                  <a:pt x="572450" y="2526767"/>
                </a:lnTo>
                <a:lnTo>
                  <a:pt x="661701" y="2587057"/>
                </a:lnTo>
                <a:lnTo>
                  <a:pt x="755665" y="2640475"/>
                </a:lnTo>
                <a:lnTo>
                  <a:pt x="853981" y="2686663"/>
                </a:lnTo>
                <a:lnTo>
                  <a:pt x="956291" y="2725259"/>
                </a:lnTo>
                <a:lnTo>
                  <a:pt x="1062235" y="2755905"/>
                </a:lnTo>
                <a:lnTo>
                  <a:pt x="1171452" y="2778240"/>
                </a:lnTo>
                <a:lnTo>
                  <a:pt x="1283584" y="2791905"/>
                </a:lnTo>
                <a:lnTo>
                  <a:pt x="1398269" y="2796539"/>
                </a:lnTo>
                <a:lnTo>
                  <a:pt x="1512955" y="2791905"/>
                </a:lnTo>
                <a:lnTo>
                  <a:pt x="1625087" y="2778240"/>
                </a:lnTo>
                <a:lnTo>
                  <a:pt x="1734304" y="2755905"/>
                </a:lnTo>
                <a:lnTo>
                  <a:pt x="1840248" y="2725259"/>
                </a:lnTo>
                <a:lnTo>
                  <a:pt x="1942558" y="2686663"/>
                </a:lnTo>
                <a:lnTo>
                  <a:pt x="2040874" y="2640475"/>
                </a:lnTo>
                <a:lnTo>
                  <a:pt x="2134838" y="2587057"/>
                </a:lnTo>
                <a:lnTo>
                  <a:pt x="2224088" y="2526767"/>
                </a:lnTo>
                <a:lnTo>
                  <a:pt x="2308266" y="2459966"/>
                </a:lnTo>
                <a:lnTo>
                  <a:pt x="2387012" y="2387012"/>
                </a:lnTo>
                <a:lnTo>
                  <a:pt x="2459966" y="2308266"/>
                </a:lnTo>
                <a:lnTo>
                  <a:pt x="2526767" y="2224088"/>
                </a:lnTo>
                <a:lnTo>
                  <a:pt x="2587057" y="2134838"/>
                </a:lnTo>
                <a:lnTo>
                  <a:pt x="2640475" y="2040874"/>
                </a:lnTo>
                <a:lnTo>
                  <a:pt x="2686663" y="1942558"/>
                </a:lnTo>
                <a:lnTo>
                  <a:pt x="2725259" y="1840248"/>
                </a:lnTo>
                <a:lnTo>
                  <a:pt x="2755905" y="1734304"/>
                </a:lnTo>
                <a:lnTo>
                  <a:pt x="2778240" y="1625087"/>
                </a:lnTo>
                <a:lnTo>
                  <a:pt x="2791905" y="1512955"/>
                </a:lnTo>
                <a:lnTo>
                  <a:pt x="2796539" y="1398269"/>
                </a:lnTo>
                <a:lnTo>
                  <a:pt x="2791905" y="1283582"/>
                </a:lnTo>
                <a:lnTo>
                  <a:pt x="2778240" y="1171448"/>
                </a:lnTo>
                <a:lnTo>
                  <a:pt x="2755905" y="1062230"/>
                </a:lnTo>
                <a:lnTo>
                  <a:pt x="2725259" y="956285"/>
                </a:lnTo>
                <a:lnTo>
                  <a:pt x="2686663" y="853975"/>
                </a:lnTo>
                <a:lnTo>
                  <a:pt x="2640475" y="755658"/>
                </a:lnTo>
                <a:lnTo>
                  <a:pt x="2587057" y="661694"/>
                </a:lnTo>
                <a:lnTo>
                  <a:pt x="2526767" y="572444"/>
                </a:lnTo>
                <a:lnTo>
                  <a:pt x="2459966" y="488266"/>
                </a:lnTo>
                <a:lnTo>
                  <a:pt x="2387012" y="409521"/>
                </a:lnTo>
                <a:lnTo>
                  <a:pt x="2308266" y="336568"/>
                </a:lnTo>
                <a:lnTo>
                  <a:pt x="2224088" y="269767"/>
                </a:lnTo>
                <a:lnTo>
                  <a:pt x="2134838" y="209478"/>
                </a:lnTo>
                <a:lnTo>
                  <a:pt x="2040874" y="156061"/>
                </a:lnTo>
                <a:lnTo>
                  <a:pt x="1942558" y="109874"/>
                </a:lnTo>
                <a:lnTo>
                  <a:pt x="1840248" y="71279"/>
                </a:lnTo>
                <a:lnTo>
                  <a:pt x="1734304" y="40634"/>
                </a:lnTo>
                <a:lnTo>
                  <a:pt x="1625087" y="18299"/>
                </a:lnTo>
                <a:lnTo>
                  <a:pt x="1512955" y="4634"/>
                </a:lnTo>
                <a:lnTo>
                  <a:pt x="1398269" y="0"/>
                </a:lnTo>
                <a:close/>
              </a:path>
            </a:pathLst>
          </a:custGeom>
          <a:solidFill>
            <a:srgbClr val="FF92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350"/>
              <a:buFont typeface="Arial"/>
              <a:buNone/>
            </a:pPr>
            <a:endParaRPr sz="1350" b="0" i="0" u="none" strike="noStrike" cap="none">
              <a:solidFill>
                <a:schemeClr val="dk1"/>
              </a:solidFill>
              <a:latin typeface="Calibri"/>
              <a:ea typeface="Calibri"/>
              <a:cs typeface="Calibri"/>
              <a:sym typeface="Calibri"/>
            </a:endParaRPr>
          </a:p>
        </p:txBody>
      </p:sp>
      <p:sp>
        <p:nvSpPr>
          <p:cNvPr id="113" name="Google Shape;113;p16"/>
          <p:cNvSpPr txBox="1">
            <a:spLocks noGrp="1"/>
          </p:cNvSpPr>
          <p:nvPr>
            <p:ph type="title"/>
          </p:nvPr>
        </p:nvSpPr>
        <p:spPr>
          <a:xfrm>
            <a:off x="1173549" y="792720"/>
            <a:ext cx="6361017" cy="1141158"/>
          </a:xfrm>
          <a:prstGeom prst="rect">
            <a:avLst/>
          </a:prstGeom>
          <a:noFill/>
          <a:ln>
            <a:noFill/>
          </a:ln>
        </p:spPr>
        <p:txBody>
          <a:bodyPr spcFirstLastPara="1" wrap="square" lIns="0" tIns="32825" rIns="0" bIns="0" anchor="t" anchorCtr="0">
            <a:noAutofit/>
          </a:bodyPr>
          <a:lstStyle/>
          <a:p>
            <a:pPr marL="5715" lvl="0" indent="0" algn="l" rtl="0">
              <a:lnSpc>
                <a:spcPct val="100000"/>
              </a:lnSpc>
              <a:spcBef>
                <a:spcPts val="0"/>
              </a:spcBef>
              <a:spcAft>
                <a:spcPts val="0"/>
              </a:spcAft>
              <a:buSzPts val="1400"/>
              <a:buNone/>
            </a:pPr>
            <a:r>
              <a:rPr lang="en-US" sz="3600">
                <a:solidFill>
                  <a:schemeClr val="lt1"/>
                </a:solidFill>
              </a:rPr>
              <a:t>Science Abroad</a:t>
            </a:r>
            <a:br>
              <a:rPr lang="en-US" sz="3600">
                <a:solidFill>
                  <a:schemeClr val="dk1"/>
                </a:solidFill>
              </a:rPr>
            </a:br>
            <a:r>
              <a:rPr lang="en-US" sz="1200">
                <a:solidFill>
                  <a:srgbClr val="0070C0"/>
                </a:solidFill>
              </a:rPr>
              <a:t>//</a:t>
            </a:r>
            <a:br>
              <a:rPr lang="en-US" sz="3600">
                <a:solidFill>
                  <a:schemeClr val="dk1"/>
                </a:solidFill>
              </a:rPr>
            </a:br>
            <a:r>
              <a:rPr lang="en-US" sz="3600">
                <a:solidFill>
                  <a:schemeClr val="dk1"/>
                </a:solidFill>
              </a:rPr>
              <a:t>A</a:t>
            </a:r>
            <a:r>
              <a:rPr lang="en-US" sz="3600">
                <a:solidFill>
                  <a:schemeClr val="dk1"/>
                </a:solidFill>
                <a:latin typeface="Times New Roman"/>
                <a:ea typeface="Times New Roman"/>
                <a:cs typeface="Times New Roman"/>
                <a:sym typeface="Times New Roman"/>
              </a:rPr>
              <a:t> </a:t>
            </a:r>
            <a:r>
              <a:rPr lang="en-US" sz="3600">
                <a:solidFill>
                  <a:schemeClr val="dk1"/>
                </a:solidFill>
              </a:rPr>
              <a:t>global</a:t>
            </a:r>
            <a:r>
              <a:rPr lang="en-US" sz="3600">
                <a:solidFill>
                  <a:schemeClr val="dk1"/>
                </a:solidFill>
                <a:latin typeface="Times New Roman"/>
                <a:ea typeface="Times New Roman"/>
                <a:cs typeface="Times New Roman"/>
                <a:sym typeface="Times New Roman"/>
              </a:rPr>
              <a:t> </a:t>
            </a:r>
            <a:r>
              <a:rPr lang="en-US" sz="3600">
                <a:solidFill>
                  <a:schemeClr val="dk1"/>
                </a:solidFill>
              </a:rPr>
              <a:t>community</a:t>
            </a:r>
            <a:r>
              <a:rPr lang="en-US" sz="3600">
                <a:solidFill>
                  <a:schemeClr val="dk1"/>
                </a:solidFill>
                <a:latin typeface="Times New Roman"/>
                <a:ea typeface="Times New Roman"/>
                <a:cs typeface="Times New Roman"/>
                <a:sym typeface="Times New Roman"/>
              </a:rPr>
              <a:t> </a:t>
            </a:r>
            <a:r>
              <a:rPr lang="en-US" sz="3600">
                <a:solidFill>
                  <a:schemeClr val="dk1"/>
                </a:solidFill>
              </a:rPr>
              <a:t>of</a:t>
            </a:r>
            <a:r>
              <a:rPr lang="en-US" sz="3600">
                <a:solidFill>
                  <a:schemeClr val="dk1"/>
                </a:solidFill>
                <a:latin typeface="Times New Roman"/>
                <a:ea typeface="Times New Roman"/>
                <a:cs typeface="Times New Roman"/>
                <a:sym typeface="Times New Roman"/>
              </a:rPr>
              <a:t> </a:t>
            </a:r>
            <a:r>
              <a:rPr lang="en-US" sz="3600">
                <a:solidFill>
                  <a:schemeClr val="dk1"/>
                </a:solidFill>
              </a:rPr>
              <a:t>Israeli</a:t>
            </a:r>
            <a:r>
              <a:rPr lang="en-US" sz="3600">
                <a:solidFill>
                  <a:schemeClr val="dk1"/>
                </a:solidFill>
                <a:latin typeface="Times New Roman"/>
                <a:ea typeface="Times New Roman"/>
                <a:cs typeface="Times New Roman"/>
                <a:sym typeface="Times New Roman"/>
              </a:rPr>
              <a:t> </a:t>
            </a:r>
            <a:r>
              <a:rPr lang="en-US" sz="3600">
                <a:solidFill>
                  <a:schemeClr val="dk1"/>
                </a:solidFill>
              </a:rPr>
              <a:t>researchers</a:t>
            </a:r>
            <a:endParaRPr sz="3600">
              <a:solidFill>
                <a:schemeClr val="dk1"/>
              </a:solidFill>
              <a:latin typeface="Times New Roman"/>
              <a:ea typeface="Times New Roman"/>
              <a:cs typeface="Times New Roman"/>
              <a:sym typeface="Times New Roman"/>
            </a:endParaRPr>
          </a:p>
        </p:txBody>
      </p:sp>
      <p:sp>
        <p:nvSpPr>
          <p:cNvPr id="114" name="Google Shape;114;p16"/>
          <p:cNvSpPr/>
          <p:nvPr/>
        </p:nvSpPr>
        <p:spPr>
          <a:xfrm>
            <a:off x="2544317" y="2815209"/>
            <a:ext cx="2097405" cy="2097405"/>
          </a:xfrm>
          <a:custGeom>
            <a:avLst/>
            <a:gdLst/>
            <a:ahLst/>
            <a:cxnLst/>
            <a:rect l="l" t="t" r="r" b="b"/>
            <a:pathLst>
              <a:path w="2796540" h="2796540" extrusionOk="0">
                <a:moveTo>
                  <a:pt x="1398269" y="0"/>
                </a:moveTo>
                <a:lnTo>
                  <a:pt x="1283586" y="4634"/>
                </a:lnTo>
                <a:lnTo>
                  <a:pt x="1171456" y="18299"/>
                </a:lnTo>
                <a:lnTo>
                  <a:pt x="1062240" y="40634"/>
                </a:lnTo>
                <a:lnTo>
                  <a:pt x="956297" y="71279"/>
                </a:lnTo>
                <a:lnTo>
                  <a:pt x="853988" y="109874"/>
                </a:lnTo>
                <a:lnTo>
                  <a:pt x="755671" y="156061"/>
                </a:lnTo>
                <a:lnTo>
                  <a:pt x="661708" y="209478"/>
                </a:lnTo>
                <a:lnTo>
                  <a:pt x="572457" y="269767"/>
                </a:lnTo>
                <a:lnTo>
                  <a:pt x="488279" y="336568"/>
                </a:lnTo>
                <a:lnTo>
                  <a:pt x="409533" y="409521"/>
                </a:lnTo>
                <a:lnTo>
                  <a:pt x="336579" y="488266"/>
                </a:lnTo>
                <a:lnTo>
                  <a:pt x="269776" y="572444"/>
                </a:lnTo>
                <a:lnTo>
                  <a:pt x="209486" y="661694"/>
                </a:lnTo>
                <a:lnTo>
                  <a:pt x="156066" y="755658"/>
                </a:lnTo>
                <a:lnTo>
                  <a:pt x="109878" y="853975"/>
                </a:lnTo>
                <a:lnTo>
                  <a:pt x="71281" y="956285"/>
                </a:lnTo>
                <a:lnTo>
                  <a:pt x="40635" y="1062230"/>
                </a:lnTo>
                <a:lnTo>
                  <a:pt x="18300" y="1171448"/>
                </a:lnTo>
                <a:lnTo>
                  <a:pt x="4635" y="1283582"/>
                </a:lnTo>
                <a:lnTo>
                  <a:pt x="0" y="1398269"/>
                </a:lnTo>
                <a:lnTo>
                  <a:pt x="4635" y="1512955"/>
                </a:lnTo>
                <a:lnTo>
                  <a:pt x="18300" y="1625087"/>
                </a:lnTo>
                <a:lnTo>
                  <a:pt x="40635" y="1734304"/>
                </a:lnTo>
                <a:lnTo>
                  <a:pt x="71281" y="1840248"/>
                </a:lnTo>
                <a:lnTo>
                  <a:pt x="109878" y="1942558"/>
                </a:lnTo>
                <a:lnTo>
                  <a:pt x="156066" y="2040874"/>
                </a:lnTo>
                <a:lnTo>
                  <a:pt x="209486" y="2134838"/>
                </a:lnTo>
                <a:lnTo>
                  <a:pt x="269776" y="2224088"/>
                </a:lnTo>
                <a:lnTo>
                  <a:pt x="336579" y="2308266"/>
                </a:lnTo>
                <a:lnTo>
                  <a:pt x="409533" y="2387012"/>
                </a:lnTo>
                <a:lnTo>
                  <a:pt x="488279" y="2459966"/>
                </a:lnTo>
                <a:lnTo>
                  <a:pt x="572457" y="2526767"/>
                </a:lnTo>
                <a:lnTo>
                  <a:pt x="661708" y="2587057"/>
                </a:lnTo>
                <a:lnTo>
                  <a:pt x="755671" y="2640475"/>
                </a:lnTo>
                <a:lnTo>
                  <a:pt x="853988" y="2686663"/>
                </a:lnTo>
                <a:lnTo>
                  <a:pt x="956297" y="2725259"/>
                </a:lnTo>
                <a:lnTo>
                  <a:pt x="1062240" y="2755905"/>
                </a:lnTo>
                <a:lnTo>
                  <a:pt x="1171456" y="2778240"/>
                </a:lnTo>
                <a:lnTo>
                  <a:pt x="1283586" y="2791905"/>
                </a:lnTo>
                <a:lnTo>
                  <a:pt x="1398269" y="2796539"/>
                </a:lnTo>
                <a:lnTo>
                  <a:pt x="1512957" y="2791905"/>
                </a:lnTo>
                <a:lnTo>
                  <a:pt x="1625090" y="2778240"/>
                </a:lnTo>
                <a:lnTo>
                  <a:pt x="1734309" y="2755905"/>
                </a:lnTo>
                <a:lnTo>
                  <a:pt x="1840254" y="2725259"/>
                </a:lnTo>
                <a:lnTo>
                  <a:pt x="1942564" y="2686663"/>
                </a:lnTo>
                <a:lnTo>
                  <a:pt x="2040881" y="2640475"/>
                </a:lnTo>
                <a:lnTo>
                  <a:pt x="2134845" y="2587057"/>
                </a:lnTo>
                <a:lnTo>
                  <a:pt x="2224095" y="2526767"/>
                </a:lnTo>
                <a:lnTo>
                  <a:pt x="2308273" y="2459966"/>
                </a:lnTo>
                <a:lnTo>
                  <a:pt x="2387018" y="2387012"/>
                </a:lnTo>
                <a:lnTo>
                  <a:pt x="2459971" y="2308266"/>
                </a:lnTo>
                <a:lnTo>
                  <a:pt x="2526771" y="2224088"/>
                </a:lnTo>
                <a:lnTo>
                  <a:pt x="2587061" y="2134838"/>
                </a:lnTo>
                <a:lnTo>
                  <a:pt x="2640478" y="2040874"/>
                </a:lnTo>
                <a:lnTo>
                  <a:pt x="2686665" y="1942558"/>
                </a:lnTo>
                <a:lnTo>
                  <a:pt x="2725260" y="1840248"/>
                </a:lnTo>
                <a:lnTo>
                  <a:pt x="2755905" y="1734304"/>
                </a:lnTo>
                <a:lnTo>
                  <a:pt x="2778240" y="1625087"/>
                </a:lnTo>
                <a:lnTo>
                  <a:pt x="2791905" y="1512955"/>
                </a:lnTo>
                <a:lnTo>
                  <a:pt x="2796539" y="1398269"/>
                </a:lnTo>
                <a:lnTo>
                  <a:pt x="2791905" y="1283582"/>
                </a:lnTo>
                <a:lnTo>
                  <a:pt x="2778240" y="1171448"/>
                </a:lnTo>
                <a:lnTo>
                  <a:pt x="2755905" y="1062230"/>
                </a:lnTo>
                <a:lnTo>
                  <a:pt x="2725260" y="956285"/>
                </a:lnTo>
                <a:lnTo>
                  <a:pt x="2686665" y="853975"/>
                </a:lnTo>
                <a:lnTo>
                  <a:pt x="2640478" y="755658"/>
                </a:lnTo>
                <a:lnTo>
                  <a:pt x="2587061" y="661694"/>
                </a:lnTo>
                <a:lnTo>
                  <a:pt x="2526771" y="572444"/>
                </a:lnTo>
                <a:lnTo>
                  <a:pt x="2459971" y="488266"/>
                </a:lnTo>
                <a:lnTo>
                  <a:pt x="2387018" y="409521"/>
                </a:lnTo>
                <a:lnTo>
                  <a:pt x="2308273" y="336568"/>
                </a:lnTo>
                <a:lnTo>
                  <a:pt x="2224095" y="269767"/>
                </a:lnTo>
                <a:lnTo>
                  <a:pt x="2134845" y="209478"/>
                </a:lnTo>
                <a:lnTo>
                  <a:pt x="2040881" y="156061"/>
                </a:lnTo>
                <a:lnTo>
                  <a:pt x="1942564" y="109874"/>
                </a:lnTo>
                <a:lnTo>
                  <a:pt x="1840254" y="71279"/>
                </a:lnTo>
                <a:lnTo>
                  <a:pt x="1734309" y="40634"/>
                </a:lnTo>
                <a:lnTo>
                  <a:pt x="1625090" y="18299"/>
                </a:lnTo>
                <a:lnTo>
                  <a:pt x="1512957" y="4634"/>
                </a:lnTo>
                <a:lnTo>
                  <a:pt x="1398269" y="0"/>
                </a:lnTo>
                <a:close/>
              </a:path>
            </a:pathLst>
          </a:custGeom>
          <a:solidFill>
            <a:srgbClr val="EFF3F6"/>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350"/>
              <a:buFont typeface="Arial"/>
              <a:buNone/>
            </a:pPr>
            <a:endParaRPr sz="1350" b="0" i="0" u="none" strike="noStrike" cap="none">
              <a:solidFill>
                <a:schemeClr val="dk1"/>
              </a:solidFill>
              <a:latin typeface="Calibri"/>
              <a:ea typeface="Calibri"/>
              <a:cs typeface="Calibri"/>
              <a:sym typeface="Calibri"/>
            </a:endParaRPr>
          </a:p>
        </p:txBody>
      </p:sp>
      <p:sp>
        <p:nvSpPr>
          <p:cNvPr id="115" name="Google Shape;115;p16"/>
          <p:cNvSpPr/>
          <p:nvPr/>
        </p:nvSpPr>
        <p:spPr>
          <a:xfrm>
            <a:off x="4501133" y="2820924"/>
            <a:ext cx="2097405" cy="2097405"/>
          </a:xfrm>
          <a:custGeom>
            <a:avLst/>
            <a:gdLst/>
            <a:ahLst/>
            <a:cxnLst/>
            <a:rect l="l" t="t" r="r" b="b"/>
            <a:pathLst>
              <a:path w="2796540" h="2796540" extrusionOk="0">
                <a:moveTo>
                  <a:pt x="1398269" y="0"/>
                </a:moveTo>
                <a:lnTo>
                  <a:pt x="1283586" y="4634"/>
                </a:lnTo>
                <a:lnTo>
                  <a:pt x="1171456" y="18299"/>
                </a:lnTo>
                <a:lnTo>
                  <a:pt x="1062240" y="40634"/>
                </a:lnTo>
                <a:lnTo>
                  <a:pt x="956297" y="71279"/>
                </a:lnTo>
                <a:lnTo>
                  <a:pt x="853988" y="109874"/>
                </a:lnTo>
                <a:lnTo>
                  <a:pt x="755671" y="156061"/>
                </a:lnTo>
                <a:lnTo>
                  <a:pt x="661708" y="209478"/>
                </a:lnTo>
                <a:lnTo>
                  <a:pt x="572457" y="269767"/>
                </a:lnTo>
                <a:lnTo>
                  <a:pt x="488279" y="336568"/>
                </a:lnTo>
                <a:lnTo>
                  <a:pt x="409533" y="409521"/>
                </a:lnTo>
                <a:lnTo>
                  <a:pt x="336579" y="488266"/>
                </a:lnTo>
                <a:lnTo>
                  <a:pt x="269776" y="572444"/>
                </a:lnTo>
                <a:lnTo>
                  <a:pt x="209486" y="661694"/>
                </a:lnTo>
                <a:lnTo>
                  <a:pt x="156066" y="755658"/>
                </a:lnTo>
                <a:lnTo>
                  <a:pt x="109878" y="853975"/>
                </a:lnTo>
                <a:lnTo>
                  <a:pt x="71281" y="956285"/>
                </a:lnTo>
                <a:lnTo>
                  <a:pt x="40635" y="1062230"/>
                </a:lnTo>
                <a:lnTo>
                  <a:pt x="18300" y="1171448"/>
                </a:lnTo>
                <a:lnTo>
                  <a:pt x="4635" y="1283582"/>
                </a:lnTo>
                <a:lnTo>
                  <a:pt x="0" y="1398269"/>
                </a:lnTo>
                <a:lnTo>
                  <a:pt x="4635" y="1512955"/>
                </a:lnTo>
                <a:lnTo>
                  <a:pt x="18300" y="1625087"/>
                </a:lnTo>
                <a:lnTo>
                  <a:pt x="40635" y="1734304"/>
                </a:lnTo>
                <a:lnTo>
                  <a:pt x="71281" y="1840248"/>
                </a:lnTo>
                <a:lnTo>
                  <a:pt x="109878" y="1942558"/>
                </a:lnTo>
                <a:lnTo>
                  <a:pt x="156066" y="2040874"/>
                </a:lnTo>
                <a:lnTo>
                  <a:pt x="209486" y="2134838"/>
                </a:lnTo>
                <a:lnTo>
                  <a:pt x="269776" y="2224088"/>
                </a:lnTo>
                <a:lnTo>
                  <a:pt x="336579" y="2308266"/>
                </a:lnTo>
                <a:lnTo>
                  <a:pt x="409533" y="2387012"/>
                </a:lnTo>
                <a:lnTo>
                  <a:pt x="488279" y="2459966"/>
                </a:lnTo>
                <a:lnTo>
                  <a:pt x="572457" y="2526767"/>
                </a:lnTo>
                <a:lnTo>
                  <a:pt x="661708" y="2587057"/>
                </a:lnTo>
                <a:lnTo>
                  <a:pt x="755671" y="2640475"/>
                </a:lnTo>
                <a:lnTo>
                  <a:pt x="853988" y="2686663"/>
                </a:lnTo>
                <a:lnTo>
                  <a:pt x="956297" y="2725259"/>
                </a:lnTo>
                <a:lnTo>
                  <a:pt x="1062240" y="2755905"/>
                </a:lnTo>
                <a:lnTo>
                  <a:pt x="1171456" y="2778240"/>
                </a:lnTo>
                <a:lnTo>
                  <a:pt x="1283586" y="2791905"/>
                </a:lnTo>
                <a:lnTo>
                  <a:pt x="1398269" y="2796539"/>
                </a:lnTo>
                <a:lnTo>
                  <a:pt x="1512957" y="2791905"/>
                </a:lnTo>
                <a:lnTo>
                  <a:pt x="1625090" y="2778240"/>
                </a:lnTo>
                <a:lnTo>
                  <a:pt x="1734309" y="2755905"/>
                </a:lnTo>
                <a:lnTo>
                  <a:pt x="1840254" y="2725259"/>
                </a:lnTo>
                <a:lnTo>
                  <a:pt x="1942564" y="2686663"/>
                </a:lnTo>
                <a:lnTo>
                  <a:pt x="2040881" y="2640475"/>
                </a:lnTo>
                <a:lnTo>
                  <a:pt x="2134845" y="2587057"/>
                </a:lnTo>
                <a:lnTo>
                  <a:pt x="2224095" y="2526767"/>
                </a:lnTo>
                <a:lnTo>
                  <a:pt x="2308273" y="2459966"/>
                </a:lnTo>
                <a:lnTo>
                  <a:pt x="2387018" y="2387012"/>
                </a:lnTo>
                <a:lnTo>
                  <a:pt x="2459971" y="2308266"/>
                </a:lnTo>
                <a:lnTo>
                  <a:pt x="2526771" y="2224088"/>
                </a:lnTo>
                <a:lnTo>
                  <a:pt x="2587061" y="2134838"/>
                </a:lnTo>
                <a:lnTo>
                  <a:pt x="2640478" y="2040874"/>
                </a:lnTo>
                <a:lnTo>
                  <a:pt x="2686665" y="1942558"/>
                </a:lnTo>
                <a:lnTo>
                  <a:pt x="2725260" y="1840248"/>
                </a:lnTo>
                <a:lnTo>
                  <a:pt x="2755905" y="1734304"/>
                </a:lnTo>
                <a:lnTo>
                  <a:pt x="2778240" y="1625087"/>
                </a:lnTo>
                <a:lnTo>
                  <a:pt x="2791905" y="1512955"/>
                </a:lnTo>
                <a:lnTo>
                  <a:pt x="2796539" y="1398269"/>
                </a:lnTo>
                <a:lnTo>
                  <a:pt x="2791905" y="1283582"/>
                </a:lnTo>
                <a:lnTo>
                  <a:pt x="2778240" y="1171448"/>
                </a:lnTo>
                <a:lnTo>
                  <a:pt x="2755905" y="1062230"/>
                </a:lnTo>
                <a:lnTo>
                  <a:pt x="2725260" y="956285"/>
                </a:lnTo>
                <a:lnTo>
                  <a:pt x="2686665" y="853975"/>
                </a:lnTo>
                <a:lnTo>
                  <a:pt x="2640478" y="755658"/>
                </a:lnTo>
                <a:lnTo>
                  <a:pt x="2587061" y="661694"/>
                </a:lnTo>
                <a:lnTo>
                  <a:pt x="2526771" y="572444"/>
                </a:lnTo>
                <a:lnTo>
                  <a:pt x="2459971" y="488266"/>
                </a:lnTo>
                <a:lnTo>
                  <a:pt x="2387018" y="409521"/>
                </a:lnTo>
                <a:lnTo>
                  <a:pt x="2308273" y="336568"/>
                </a:lnTo>
                <a:lnTo>
                  <a:pt x="2224095" y="269767"/>
                </a:lnTo>
                <a:lnTo>
                  <a:pt x="2134845" y="209478"/>
                </a:lnTo>
                <a:lnTo>
                  <a:pt x="2040881" y="156061"/>
                </a:lnTo>
                <a:lnTo>
                  <a:pt x="1942564" y="109874"/>
                </a:lnTo>
                <a:lnTo>
                  <a:pt x="1840254" y="71279"/>
                </a:lnTo>
                <a:lnTo>
                  <a:pt x="1734309" y="40634"/>
                </a:lnTo>
                <a:lnTo>
                  <a:pt x="1625090" y="18299"/>
                </a:lnTo>
                <a:lnTo>
                  <a:pt x="1512957" y="4634"/>
                </a:lnTo>
                <a:lnTo>
                  <a:pt x="1398269" y="0"/>
                </a:lnTo>
                <a:close/>
              </a:path>
            </a:pathLst>
          </a:custGeom>
          <a:solidFill>
            <a:srgbClr val="FF92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350"/>
              <a:buFont typeface="Arial"/>
              <a:buNone/>
            </a:pPr>
            <a:endParaRPr sz="1350" b="0" i="0" u="none" strike="noStrike" cap="none">
              <a:solidFill>
                <a:schemeClr val="dk1"/>
              </a:solidFill>
              <a:latin typeface="Calibri"/>
              <a:ea typeface="Calibri"/>
              <a:cs typeface="Calibri"/>
              <a:sym typeface="Calibri"/>
            </a:endParaRPr>
          </a:p>
        </p:txBody>
      </p:sp>
      <p:sp>
        <p:nvSpPr>
          <p:cNvPr id="116" name="Google Shape;116;p16"/>
          <p:cNvSpPr/>
          <p:nvPr/>
        </p:nvSpPr>
        <p:spPr>
          <a:xfrm>
            <a:off x="6487667" y="2793492"/>
            <a:ext cx="2097405" cy="2097405"/>
          </a:xfrm>
          <a:custGeom>
            <a:avLst/>
            <a:gdLst/>
            <a:ahLst/>
            <a:cxnLst/>
            <a:rect l="l" t="t" r="r" b="b"/>
            <a:pathLst>
              <a:path w="2796540" h="2796540" extrusionOk="0">
                <a:moveTo>
                  <a:pt x="1398269" y="0"/>
                </a:moveTo>
                <a:lnTo>
                  <a:pt x="1283586" y="4634"/>
                </a:lnTo>
                <a:lnTo>
                  <a:pt x="1171456" y="18299"/>
                </a:lnTo>
                <a:lnTo>
                  <a:pt x="1062240" y="40634"/>
                </a:lnTo>
                <a:lnTo>
                  <a:pt x="956297" y="71279"/>
                </a:lnTo>
                <a:lnTo>
                  <a:pt x="853988" y="109874"/>
                </a:lnTo>
                <a:lnTo>
                  <a:pt x="755671" y="156061"/>
                </a:lnTo>
                <a:lnTo>
                  <a:pt x="661708" y="209478"/>
                </a:lnTo>
                <a:lnTo>
                  <a:pt x="572457" y="269767"/>
                </a:lnTo>
                <a:lnTo>
                  <a:pt x="488279" y="336568"/>
                </a:lnTo>
                <a:lnTo>
                  <a:pt x="409533" y="409521"/>
                </a:lnTo>
                <a:lnTo>
                  <a:pt x="336579" y="488266"/>
                </a:lnTo>
                <a:lnTo>
                  <a:pt x="269776" y="572444"/>
                </a:lnTo>
                <a:lnTo>
                  <a:pt x="209486" y="661694"/>
                </a:lnTo>
                <a:lnTo>
                  <a:pt x="156066" y="755658"/>
                </a:lnTo>
                <a:lnTo>
                  <a:pt x="109878" y="853975"/>
                </a:lnTo>
                <a:lnTo>
                  <a:pt x="71281" y="956285"/>
                </a:lnTo>
                <a:lnTo>
                  <a:pt x="40635" y="1062230"/>
                </a:lnTo>
                <a:lnTo>
                  <a:pt x="18300" y="1171448"/>
                </a:lnTo>
                <a:lnTo>
                  <a:pt x="4635" y="1283582"/>
                </a:lnTo>
                <a:lnTo>
                  <a:pt x="0" y="1398269"/>
                </a:lnTo>
                <a:lnTo>
                  <a:pt x="4635" y="1512955"/>
                </a:lnTo>
                <a:lnTo>
                  <a:pt x="18300" y="1625087"/>
                </a:lnTo>
                <a:lnTo>
                  <a:pt x="40635" y="1734304"/>
                </a:lnTo>
                <a:lnTo>
                  <a:pt x="71281" y="1840248"/>
                </a:lnTo>
                <a:lnTo>
                  <a:pt x="109878" y="1942558"/>
                </a:lnTo>
                <a:lnTo>
                  <a:pt x="156066" y="2040874"/>
                </a:lnTo>
                <a:lnTo>
                  <a:pt x="209486" y="2134838"/>
                </a:lnTo>
                <a:lnTo>
                  <a:pt x="269776" y="2224088"/>
                </a:lnTo>
                <a:lnTo>
                  <a:pt x="336579" y="2308266"/>
                </a:lnTo>
                <a:lnTo>
                  <a:pt x="409533" y="2387012"/>
                </a:lnTo>
                <a:lnTo>
                  <a:pt x="488279" y="2459966"/>
                </a:lnTo>
                <a:lnTo>
                  <a:pt x="572457" y="2526767"/>
                </a:lnTo>
                <a:lnTo>
                  <a:pt x="661708" y="2587057"/>
                </a:lnTo>
                <a:lnTo>
                  <a:pt x="755671" y="2640475"/>
                </a:lnTo>
                <a:lnTo>
                  <a:pt x="853988" y="2686663"/>
                </a:lnTo>
                <a:lnTo>
                  <a:pt x="956297" y="2725259"/>
                </a:lnTo>
                <a:lnTo>
                  <a:pt x="1062240" y="2755905"/>
                </a:lnTo>
                <a:lnTo>
                  <a:pt x="1171456" y="2778240"/>
                </a:lnTo>
                <a:lnTo>
                  <a:pt x="1283586" y="2791905"/>
                </a:lnTo>
                <a:lnTo>
                  <a:pt x="1398269" y="2796539"/>
                </a:lnTo>
                <a:lnTo>
                  <a:pt x="1512957" y="2791905"/>
                </a:lnTo>
                <a:lnTo>
                  <a:pt x="1625090" y="2778240"/>
                </a:lnTo>
                <a:lnTo>
                  <a:pt x="1734309" y="2755905"/>
                </a:lnTo>
                <a:lnTo>
                  <a:pt x="1840254" y="2725259"/>
                </a:lnTo>
                <a:lnTo>
                  <a:pt x="1942564" y="2686663"/>
                </a:lnTo>
                <a:lnTo>
                  <a:pt x="2040881" y="2640475"/>
                </a:lnTo>
                <a:lnTo>
                  <a:pt x="2134845" y="2587057"/>
                </a:lnTo>
                <a:lnTo>
                  <a:pt x="2224095" y="2526767"/>
                </a:lnTo>
                <a:lnTo>
                  <a:pt x="2308273" y="2459966"/>
                </a:lnTo>
                <a:lnTo>
                  <a:pt x="2387018" y="2387012"/>
                </a:lnTo>
                <a:lnTo>
                  <a:pt x="2459971" y="2308266"/>
                </a:lnTo>
                <a:lnTo>
                  <a:pt x="2526771" y="2224088"/>
                </a:lnTo>
                <a:lnTo>
                  <a:pt x="2587061" y="2134838"/>
                </a:lnTo>
                <a:lnTo>
                  <a:pt x="2640478" y="2040874"/>
                </a:lnTo>
                <a:lnTo>
                  <a:pt x="2686665" y="1942558"/>
                </a:lnTo>
                <a:lnTo>
                  <a:pt x="2725260" y="1840248"/>
                </a:lnTo>
                <a:lnTo>
                  <a:pt x="2755905" y="1734304"/>
                </a:lnTo>
                <a:lnTo>
                  <a:pt x="2778240" y="1625087"/>
                </a:lnTo>
                <a:lnTo>
                  <a:pt x="2791905" y="1512955"/>
                </a:lnTo>
                <a:lnTo>
                  <a:pt x="2796539" y="1398269"/>
                </a:lnTo>
                <a:lnTo>
                  <a:pt x="2791905" y="1283582"/>
                </a:lnTo>
                <a:lnTo>
                  <a:pt x="2778240" y="1171448"/>
                </a:lnTo>
                <a:lnTo>
                  <a:pt x="2755905" y="1062230"/>
                </a:lnTo>
                <a:lnTo>
                  <a:pt x="2725260" y="956285"/>
                </a:lnTo>
                <a:lnTo>
                  <a:pt x="2686665" y="853975"/>
                </a:lnTo>
                <a:lnTo>
                  <a:pt x="2640478" y="755658"/>
                </a:lnTo>
                <a:lnTo>
                  <a:pt x="2587061" y="661694"/>
                </a:lnTo>
                <a:lnTo>
                  <a:pt x="2526771" y="572444"/>
                </a:lnTo>
                <a:lnTo>
                  <a:pt x="2459971" y="488266"/>
                </a:lnTo>
                <a:lnTo>
                  <a:pt x="2387018" y="409521"/>
                </a:lnTo>
                <a:lnTo>
                  <a:pt x="2308273" y="336568"/>
                </a:lnTo>
                <a:lnTo>
                  <a:pt x="2224095" y="269767"/>
                </a:lnTo>
                <a:lnTo>
                  <a:pt x="2134845" y="209478"/>
                </a:lnTo>
                <a:lnTo>
                  <a:pt x="2040881" y="156061"/>
                </a:lnTo>
                <a:lnTo>
                  <a:pt x="1942564" y="109874"/>
                </a:lnTo>
                <a:lnTo>
                  <a:pt x="1840254" y="71279"/>
                </a:lnTo>
                <a:lnTo>
                  <a:pt x="1734309" y="40634"/>
                </a:lnTo>
                <a:lnTo>
                  <a:pt x="1625090" y="18299"/>
                </a:lnTo>
                <a:lnTo>
                  <a:pt x="1512957" y="4634"/>
                </a:lnTo>
                <a:lnTo>
                  <a:pt x="1398269" y="0"/>
                </a:lnTo>
                <a:close/>
              </a:path>
            </a:pathLst>
          </a:custGeom>
          <a:solidFill>
            <a:srgbClr val="EFF3F6"/>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350"/>
              <a:buFont typeface="Arial"/>
              <a:buNone/>
            </a:pPr>
            <a:endParaRPr sz="1350" b="0" i="0" u="none" strike="noStrike" cap="none">
              <a:solidFill>
                <a:schemeClr val="dk1"/>
              </a:solidFill>
              <a:latin typeface="Calibri"/>
              <a:ea typeface="Calibri"/>
              <a:cs typeface="Calibri"/>
              <a:sym typeface="Calibri"/>
            </a:endParaRPr>
          </a:p>
        </p:txBody>
      </p:sp>
      <p:sp>
        <p:nvSpPr>
          <p:cNvPr id="117" name="Google Shape;117;p16"/>
          <p:cNvSpPr txBox="1"/>
          <p:nvPr/>
        </p:nvSpPr>
        <p:spPr>
          <a:xfrm>
            <a:off x="903732" y="3490434"/>
            <a:ext cx="1454467" cy="830997"/>
          </a:xfrm>
          <a:prstGeom prst="rect">
            <a:avLst/>
          </a:prstGeom>
          <a:noFill/>
          <a:ln>
            <a:noFill/>
          </a:ln>
        </p:spPr>
        <p:txBody>
          <a:bodyPr spcFirstLastPara="1" wrap="square" lIns="0" tIns="0" rIns="0" bIns="0" anchor="t" anchorCtr="0">
            <a:noAutofit/>
          </a:bodyPr>
          <a:lstStyle/>
          <a:p>
            <a:pPr marL="0" marR="0" lvl="0" indent="0" algn="ctr" rtl="0">
              <a:lnSpc>
                <a:spcPct val="100000"/>
              </a:lnSpc>
              <a:spcBef>
                <a:spcPts val="0"/>
              </a:spcBef>
              <a:spcAft>
                <a:spcPts val="0"/>
              </a:spcAft>
              <a:buClr>
                <a:srgbClr val="000000"/>
              </a:buClr>
              <a:buSzPts val="3000"/>
              <a:buFont typeface="Arial"/>
              <a:buNone/>
            </a:pPr>
            <a:r>
              <a:rPr lang="en-US" sz="3000" b="1" i="0" u="none" strike="noStrike" cap="none">
                <a:solidFill>
                  <a:srgbClr val="1593B5"/>
                </a:solidFill>
                <a:latin typeface="Calibri"/>
                <a:ea typeface="Calibri"/>
                <a:cs typeface="Calibri"/>
                <a:sym typeface="Calibri"/>
              </a:rPr>
              <a:t>3000+</a:t>
            </a:r>
            <a:endParaRPr sz="3000" b="0" i="0" u="none" strike="noStrike" cap="none">
              <a:solidFill>
                <a:schemeClr val="dk1"/>
              </a:solidFill>
              <a:latin typeface="Calibri"/>
              <a:ea typeface="Calibri"/>
              <a:cs typeface="Calibri"/>
              <a:sym typeface="Calibri"/>
            </a:endParaRPr>
          </a:p>
          <a:p>
            <a:pPr marL="0" marR="0" lvl="0" indent="0" algn="ctr" rtl="0">
              <a:lnSpc>
                <a:spcPct val="100000"/>
              </a:lnSpc>
              <a:spcBef>
                <a:spcPts val="41"/>
              </a:spcBef>
              <a:spcAft>
                <a:spcPts val="0"/>
              </a:spcAft>
              <a:buClr>
                <a:srgbClr val="000000"/>
              </a:buClr>
              <a:buSzPts val="2400"/>
              <a:buFont typeface="Arial"/>
              <a:buNone/>
            </a:pPr>
            <a:r>
              <a:rPr lang="en-US" sz="2400" b="0" i="0" u="none" strike="noStrike" cap="none">
                <a:solidFill>
                  <a:schemeClr val="dk1"/>
                </a:solidFill>
                <a:latin typeface="Calibri"/>
                <a:ea typeface="Calibri"/>
                <a:cs typeface="Calibri"/>
                <a:sym typeface="Calibri"/>
              </a:rPr>
              <a:t>researchers</a:t>
            </a:r>
            <a:endParaRPr sz="2400" b="0" i="0" u="none" strike="noStrike" cap="none">
              <a:solidFill>
                <a:schemeClr val="dk1"/>
              </a:solidFill>
              <a:latin typeface="Calibri"/>
              <a:ea typeface="Calibri"/>
              <a:cs typeface="Calibri"/>
              <a:sym typeface="Calibri"/>
            </a:endParaRPr>
          </a:p>
        </p:txBody>
      </p:sp>
      <p:sp>
        <p:nvSpPr>
          <p:cNvPr id="118" name="Google Shape;118;p16"/>
          <p:cNvSpPr txBox="1"/>
          <p:nvPr/>
        </p:nvSpPr>
        <p:spPr>
          <a:xfrm>
            <a:off x="2969803" y="3490434"/>
            <a:ext cx="1246346" cy="830997"/>
          </a:xfrm>
          <a:prstGeom prst="rect">
            <a:avLst/>
          </a:prstGeom>
          <a:noFill/>
          <a:ln>
            <a:noFill/>
          </a:ln>
        </p:spPr>
        <p:txBody>
          <a:bodyPr spcFirstLastPara="1" wrap="square" lIns="0" tIns="0" rIns="0" bIns="0" anchor="t" anchorCtr="0">
            <a:noAutofit/>
          </a:bodyPr>
          <a:lstStyle/>
          <a:p>
            <a:pPr marL="0" marR="0" lvl="0" indent="0" algn="ctr" rtl="0">
              <a:lnSpc>
                <a:spcPct val="100000"/>
              </a:lnSpc>
              <a:spcBef>
                <a:spcPts val="0"/>
              </a:spcBef>
              <a:spcAft>
                <a:spcPts val="0"/>
              </a:spcAft>
              <a:buClr>
                <a:srgbClr val="000000"/>
              </a:buClr>
              <a:buSzPts val="3000"/>
              <a:buFont typeface="Arial"/>
              <a:buNone/>
            </a:pPr>
            <a:r>
              <a:rPr lang="en-US" sz="3000" b="1" i="0" u="none" strike="noStrike" cap="none">
                <a:solidFill>
                  <a:srgbClr val="1593B5"/>
                </a:solidFill>
                <a:latin typeface="Calibri"/>
                <a:ea typeface="Calibri"/>
                <a:cs typeface="Calibri"/>
                <a:sym typeface="Calibri"/>
              </a:rPr>
              <a:t>300</a:t>
            </a:r>
            <a:endParaRPr sz="3000" b="0" i="0" u="none" strike="noStrike" cap="none">
              <a:solidFill>
                <a:schemeClr val="dk1"/>
              </a:solidFill>
              <a:latin typeface="Calibri"/>
              <a:ea typeface="Calibri"/>
              <a:cs typeface="Calibri"/>
              <a:sym typeface="Calibri"/>
            </a:endParaRPr>
          </a:p>
          <a:p>
            <a:pPr marL="0" marR="0" lvl="0" indent="0" algn="ctr" rtl="0">
              <a:lnSpc>
                <a:spcPct val="100000"/>
              </a:lnSpc>
              <a:spcBef>
                <a:spcPts val="41"/>
              </a:spcBef>
              <a:spcAft>
                <a:spcPts val="0"/>
              </a:spcAft>
              <a:buClr>
                <a:srgbClr val="000000"/>
              </a:buClr>
              <a:buSzPts val="2400"/>
              <a:buFont typeface="Arial"/>
              <a:buNone/>
            </a:pPr>
            <a:r>
              <a:rPr lang="en-US" sz="2400" b="0" i="0" u="none" strike="noStrike" cap="none">
                <a:solidFill>
                  <a:schemeClr val="dk1"/>
                </a:solidFill>
                <a:latin typeface="Calibri"/>
                <a:ea typeface="Calibri"/>
                <a:cs typeface="Calibri"/>
                <a:sym typeface="Calibri"/>
              </a:rPr>
              <a:t>campuses</a:t>
            </a:r>
            <a:endParaRPr sz="2400" b="0" i="0" u="none" strike="noStrike" cap="none">
              <a:solidFill>
                <a:schemeClr val="dk1"/>
              </a:solidFill>
              <a:latin typeface="Calibri"/>
              <a:ea typeface="Calibri"/>
              <a:cs typeface="Calibri"/>
              <a:sym typeface="Calibri"/>
            </a:endParaRPr>
          </a:p>
        </p:txBody>
      </p:sp>
      <p:sp>
        <p:nvSpPr>
          <p:cNvPr id="119" name="Google Shape;119;p16"/>
          <p:cNvSpPr txBox="1"/>
          <p:nvPr/>
        </p:nvSpPr>
        <p:spPr>
          <a:xfrm>
            <a:off x="4973006" y="3502359"/>
            <a:ext cx="1174433" cy="830997"/>
          </a:xfrm>
          <a:prstGeom prst="rect">
            <a:avLst/>
          </a:prstGeom>
          <a:noFill/>
          <a:ln>
            <a:noFill/>
          </a:ln>
        </p:spPr>
        <p:txBody>
          <a:bodyPr spcFirstLastPara="1" wrap="square" lIns="0" tIns="0" rIns="0" bIns="0" anchor="t" anchorCtr="0">
            <a:noAutofit/>
          </a:bodyPr>
          <a:lstStyle/>
          <a:p>
            <a:pPr marL="0" marR="0" lvl="0" indent="0" algn="ctr" rtl="0">
              <a:lnSpc>
                <a:spcPct val="100000"/>
              </a:lnSpc>
              <a:spcBef>
                <a:spcPts val="0"/>
              </a:spcBef>
              <a:spcAft>
                <a:spcPts val="0"/>
              </a:spcAft>
              <a:buClr>
                <a:srgbClr val="000000"/>
              </a:buClr>
              <a:buSzPts val="3000"/>
              <a:buFont typeface="Arial"/>
              <a:buNone/>
            </a:pPr>
            <a:r>
              <a:rPr lang="en-US" sz="3000" b="1" i="0" u="none" strike="noStrike" cap="none">
                <a:solidFill>
                  <a:srgbClr val="1593B5"/>
                </a:solidFill>
                <a:latin typeface="Calibri"/>
                <a:ea typeface="Calibri"/>
                <a:cs typeface="Calibri"/>
                <a:sym typeface="Calibri"/>
              </a:rPr>
              <a:t>23</a:t>
            </a:r>
            <a:endParaRPr sz="3000" b="0" i="0" u="none" strike="noStrike" cap="none">
              <a:solidFill>
                <a:schemeClr val="dk1"/>
              </a:solidFill>
              <a:latin typeface="Calibri"/>
              <a:ea typeface="Calibri"/>
              <a:cs typeface="Calibri"/>
              <a:sym typeface="Calibri"/>
            </a:endParaRPr>
          </a:p>
          <a:p>
            <a:pPr marL="0" marR="0" lvl="0" indent="0" algn="ctr" rtl="0">
              <a:lnSpc>
                <a:spcPct val="100000"/>
              </a:lnSpc>
              <a:spcBef>
                <a:spcPts val="41"/>
              </a:spcBef>
              <a:spcAft>
                <a:spcPts val="0"/>
              </a:spcAft>
              <a:buClr>
                <a:srgbClr val="000000"/>
              </a:buClr>
              <a:buSzPts val="2400"/>
              <a:buFont typeface="Arial"/>
              <a:buNone/>
            </a:pPr>
            <a:r>
              <a:rPr lang="en-US" sz="2400" b="0" i="0" u="none" strike="noStrike" cap="none">
                <a:solidFill>
                  <a:schemeClr val="dk1"/>
                </a:solidFill>
                <a:latin typeface="Calibri"/>
                <a:ea typeface="Calibri"/>
                <a:cs typeface="Calibri"/>
                <a:sym typeface="Calibri"/>
              </a:rPr>
              <a:t>countries</a:t>
            </a:r>
            <a:endParaRPr sz="2400" b="0" i="0" u="none" strike="noStrike" cap="none">
              <a:solidFill>
                <a:schemeClr val="dk1"/>
              </a:solidFill>
              <a:latin typeface="Calibri"/>
              <a:ea typeface="Calibri"/>
              <a:cs typeface="Calibri"/>
              <a:sym typeface="Calibri"/>
            </a:endParaRPr>
          </a:p>
        </p:txBody>
      </p:sp>
      <p:sp>
        <p:nvSpPr>
          <p:cNvPr id="120" name="Google Shape;120;p16"/>
          <p:cNvSpPr txBox="1"/>
          <p:nvPr/>
        </p:nvSpPr>
        <p:spPr>
          <a:xfrm>
            <a:off x="7070222" y="3508246"/>
            <a:ext cx="928688" cy="830997"/>
          </a:xfrm>
          <a:prstGeom prst="rect">
            <a:avLst/>
          </a:prstGeom>
          <a:noFill/>
          <a:ln>
            <a:noFill/>
          </a:ln>
        </p:spPr>
        <p:txBody>
          <a:bodyPr spcFirstLastPara="1" wrap="square" lIns="0" tIns="0" rIns="0" bIns="0" anchor="t" anchorCtr="0">
            <a:noAutofit/>
          </a:bodyPr>
          <a:lstStyle/>
          <a:p>
            <a:pPr marL="0" marR="0" lvl="0" indent="0" algn="ctr" rtl="0">
              <a:lnSpc>
                <a:spcPct val="100000"/>
              </a:lnSpc>
              <a:spcBef>
                <a:spcPts val="0"/>
              </a:spcBef>
              <a:spcAft>
                <a:spcPts val="0"/>
              </a:spcAft>
              <a:buClr>
                <a:srgbClr val="000000"/>
              </a:buClr>
              <a:buSzPts val="3000"/>
              <a:buFont typeface="Arial"/>
              <a:buNone/>
            </a:pPr>
            <a:r>
              <a:rPr lang="en-US" sz="3000" b="1" i="0" u="none" strike="noStrike" cap="none">
                <a:solidFill>
                  <a:srgbClr val="1593B5"/>
                </a:solidFill>
                <a:latin typeface="Calibri"/>
                <a:ea typeface="Calibri"/>
                <a:cs typeface="Calibri"/>
                <a:sym typeface="Calibri"/>
              </a:rPr>
              <a:t>23</a:t>
            </a:r>
            <a:endParaRPr sz="3000" b="0" i="0" u="none" strike="noStrike" cap="none">
              <a:solidFill>
                <a:schemeClr val="dk1"/>
              </a:solidFill>
              <a:latin typeface="Calibri"/>
              <a:ea typeface="Calibri"/>
              <a:cs typeface="Calibri"/>
              <a:sym typeface="Calibri"/>
            </a:endParaRPr>
          </a:p>
          <a:p>
            <a:pPr marL="0" marR="0" lvl="0" indent="0" algn="ctr" rtl="0">
              <a:lnSpc>
                <a:spcPct val="100000"/>
              </a:lnSpc>
              <a:spcBef>
                <a:spcPts val="41"/>
              </a:spcBef>
              <a:spcAft>
                <a:spcPts val="0"/>
              </a:spcAft>
              <a:buClr>
                <a:srgbClr val="000000"/>
              </a:buClr>
              <a:buSzPts val="2400"/>
              <a:buFont typeface="Arial"/>
              <a:buNone/>
            </a:pPr>
            <a:r>
              <a:rPr lang="en-US" sz="2400" b="0" i="0" u="none" strike="noStrike" cap="none">
                <a:solidFill>
                  <a:schemeClr val="dk1"/>
                </a:solidFill>
                <a:latin typeface="Calibri"/>
                <a:ea typeface="Calibri"/>
                <a:cs typeface="Calibri"/>
                <a:sym typeface="Calibri"/>
              </a:rPr>
              <a:t>centers</a:t>
            </a:r>
            <a:endParaRPr sz="2400" b="0" i="0" u="none" strike="noStrike" cap="none">
              <a:solidFill>
                <a:schemeClr val="dk1"/>
              </a:solidFill>
              <a:latin typeface="Calibri"/>
              <a:ea typeface="Calibri"/>
              <a:cs typeface="Calibri"/>
              <a:sym typeface="Calibri"/>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Shape 124"/>
        <p:cNvGrpSpPr/>
        <p:nvPr/>
      </p:nvGrpSpPr>
      <p:grpSpPr>
        <a:xfrm>
          <a:off x="0" y="0"/>
          <a:ext cx="0" cy="0"/>
          <a:chOff x="0" y="0"/>
          <a:chExt cx="0" cy="0"/>
        </a:xfrm>
      </p:grpSpPr>
      <p:sp>
        <p:nvSpPr>
          <p:cNvPr id="125" name="Google Shape;125;p17"/>
          <p:cNvSpPr txBox="1">
            <a:spLocks noGrp="1"/>
          </p:cNvSpPr>
          <p:nvPr>
            <p:ph type="title"/>
          </p:nvPr>
        </p:nvSpPr>
        <p:spPr>
          <a:xfrm>
            <a:off x="1235089" y="857250"/>
            <a:ext cx="8481356" cy="553998"/>
          </a:xfrm>
          <a:prstGeom prst="rect">
            <a:avLst/>
          </a:prstGeom>
          <a:noFill/>
          <a:ln>
            <a:noFill/>
          </a:ln>
        </p:spPr>
        <p:txBody>
          <a:bodyPr spcFirstLastPara="1" wrap="square" lIns="0" tIns="0" rIns="0" bIns="0" anchor="t" anchorCtr="0">
            <a:noAutofit/>
          </a:bodyPr>
          <a:lstStyle/>
          <a:p>
            <a:pPr marL="0" lvl="0" indent="0" algn="l" rtl="0">
              <a:lnSpc>
                <a:spcPct val="100000"/>
              </a:lnSpc>
              <a:spcBef>
                <a:spcPts val="0"/>
              </a:spcBef>
              <a:spcAft>
                <a:spcPts val="0"/>
              </a:spcAft>
              <a:buSzPts val="1400"/>
              <a:buNone/>
            </a:pPr>
            <a:r>
              <a:rPr lang="en-US" sz="4400" b="1" dirty="0"/>
              <a:t>Goals</a:t>
            </a:r>
            <a:endParaRPr sz="4400" dirty="0"/>
          </a:p>
        </p:txBody>
      </p:sp>
      <p:sp>
        <p:nvSpPr>
          <p:cNvPr id="126" name="Google Shape;126;p17"/>
          <p:cNvSpPr txBox="1"/>
          <p:nvPr/>
        </p:nvSpPr>
        <p:spPr>
          <a:xfrm>
            <a:off x="592123" y="2269856"/>
            <a:ext cx="8401049" cy="3416320"/>
          </a:xfrm>
          <a:prstGeom prst="rect">
            <a:avLst/>
          </a:prstGeom>
          <a:noFill/>
          <a:ln>
            <a:noFill/>
          </a:ln>
        </p:spPr>
        <p:txBody>
          <a:bodyPr spcFirstLastPara="1" wrap="square" lIns="91425" tIns="45700" rIns="91425" bIns="45700" anchor="t" anchorCtr="0">
            <a:noAutofit/>
          </a:bodyPr>
          <a:lstStyle/>
          <a:p>
            <a:pPr marL="457200" marR="0" lvl="0" indent="-457200" algn="l" rtl="0">
              <a:lnSpc>
                <a:spcPct val="100000"/>
              </a:lnSpc>
              <a:spcBef>
                <a:spcPts val="0"/>
              </a:spcBef>
              <a:spcAft>
                <a:spcPts val="0"/>
              </a:spcAft>
              <a:buClr>
                <a:schemeClr val="lt1"/>
              </a:buClr>
              <a:buSzPts val="3000"/>
              <a:buFont typeface="Noto Sans Symbols"/>
              <a:buChar char="❖"/>
            </a:pPr>
            <a:r>
              <a:rPr lang="en-US" sz="3000" b="0" i="0" u="none" strike="noStrike" cap="none" dirty="0">
                <a:solidFill>
                  <a:schemeClr val="dk1"/>
                </a:solidFill>
                <a:latin typeface="Calibri"/>
                <a:ea typeface="Calibri"/>
                <a:cs typeface="Calibri"/>
                <a:sym typeface="Calibri"/>
              </a:rPr>
              <a:t>To create a support network for researchers and their families, in order to ease their stay abroad and allow them to focus and succeed in their research.</a:t>
            </a:r>
            <a:endParaRPr sz="3000" b="0" i="0" u="none" strike="noStrike" cap="none" dirty="0">
              <a:solidFill>
                <a:schemeClr val="dk1"/>
              </a:solidFill>
              <a:latin typeface="Calibri"/>
              <a:ea typeface="Calibri"/>
              <a:cs typeface="Calibri"/>
              <a:sym typeface="Calibri"/>
            </a:endParaRPr>
          </a:p>
          <a:p>
            <a:pPr marL="342900" marR="0" lvl="0" indent="-342900" algn="l" rtl="0">
              <a:lnSpc>
                <a:spcPct val="100000"/>
              </a:lnSpc>
              <a:spcBef>
                <a:spcPts val="0"/>
              </a:spcBef>
              <a:spcAft>
                <a:spcPts val="0"/>
              </a:spcAft>
              <a:buClr>
                <a:schemeClr val="lt1"/>
              </a:buClr>
              <a:buSzPts val="3000"/>
              <a:buFont typeface="Arial"/>
              <a:buChar char="➢"/>
            </a:pPr>
            <a:r>
              <a:rPr lang="en-US" sz="3000" b="0" i="0" u="none" strike="noStrike" cap="none" dirty="0">
                <a:solidFill>
                  <a:srgbClr val="00B0F0"/>
                </a:solidFill>
                <a:latin typeface="Calibri"/>
                <a:ea typeface="Calibri"/>
                <a:cs typeface="Calibri"/>
                <a:sym typeface="Calibri"/>
              </a:rPr>
              <a:t>To facilitate the return of Israeli scientists to industry-based research tracks and entrepreneurial opportunities in Israel.</a:t>
            </a:r>
            <a:endParaRPr sz="3000" b="0" i="0" u="none" strike="noStrike" cap="none" dirty="0">
              <a:solidFill>
                <a:srgbClr val="00B0F0"/>
              </a:solidFill>
              <a:sym typeface="Arial"/>
            </a:endParaRPr>
          </a:p>
          <a:p>
            <a:pPr marL="0" marR="0" lvl="0" indent="0" algn="l" rtl="0">
              <a:lnSpc>
                <a:spcPct val="100000"/>
              </a:lnSpc>
              <a:spcBef>
                <a:spcPts val="0"/>
              </a:spcBef>
              <a:spcAft>
                <a:spcPts val="0"/>
              </a:spcAft>
              <a:buClr>
                <a:srgbClr val="000000"/>
              </a:buClr>
              <a:buSzPts val="3000"/>
              <a:buFont typeface="Arial"/>
              <a:buNone/>
            </a:pPr>
            <a:endParaRPr sz="3000" b="0" i="0" u="none" strike="noStrike" cap="none" dirty="0">
              <a:solidFill>
                <a:schemeClr val="dk1"/>
              </a:solidFill>
              <a:latin typeface="Calibri"/>
              <a:ea typeface="Calibri"/>
              <a:cs typeface="Calibri"/>
              <a:sym typeface="Calibri"/>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Shape 130"/>
        <p:cNvGrpSpPr/>
        <p:nvPr/>
      </p:nvGrpSpPr>
      <p:grpSpPr>
        <a:xfrm>
          <a:off x="0" y="0"/>
          <a:ext cx="0" cy="0"/>
          <a:chOff x="0" y="0"/>
          <a:chExt cx="0" cy="0"/>
        </a:xfrm>
      </p:grpSpPr>
      <p:sp>
        <p:nvSpPr>
          <p:cNvPr id="131" name="Google Shape;131;p18"/>
          <p:cNvSpPr txBox="1">
            <a:spLocks noGrp="1"/>
          </p:cNvSpPr>
          <p:nvPr>
            <p:ph type="title"/>
          </p:nvPr>
        </p:nvSpPr>
        <p:spPr>
          <a:xfrm>
            <a:off x="1099801" y="821498"/>
            <a:ext cx="8481300" cy="623100"/>
          </a:xfrm>
          <a:prstGeom prst="rect">
            <a:avLst/>
          </a:prstGeom>
          <a:noFill/>
          <a:ln>
            <a:noFill/>
          </a:ln>
        </p:spPr>
        <p:txBody>
          <a:bodyPr spcFirstLastPara="1" wrap="square" lIns="0" tIns="0" rIns="0" bIns="0" anchor="t" anchorCtr="0">
            <a:noAutofit/>
          </a:bodyPr>
          <a:lstStyle/>
          <a:p>
            <a:pPr marL="100489" lvl="0" indent="0" algn="l" rtl="0">
              <a:lnSpc>
                <a:spcPct val="100000"/>
              </a:lnSpc>
              <a:spcBef>
                <a:spcPts val="0"/>
              </a:spcBef>
              <a:spcAft>
                <a:spcPts val="0"/>
              </a:spcAft>
              <a:buSzPts val="1400"/>
              <a:buNone/>
            </a:pPr>
            <a:r>
              <a:rPr lang="en-US" sz="4050" b="1"/>
              <a:t>Objectives</a:t>
            </a:r>
            <a:endParaRPr sz="4050" b="1">
              <a:latin typeface="Times New Roman"/>
              <a:ea typeface="Times New Roman"/>
              <a:cs typeface="Times New Roman"/>
              <a:sym typeface="Times New Roman"/>
            </a:endParaRPr>
          </a:p>
        </p:txBody>
      </p:sp>
      <p:sp>
        <p:nvSpPr>
          <p:cNvPr id="132" name="Google Shape;132;p18"/>
          <p:cNvSpPr txBox="1"/>
          <p:nvPr/>
        </p:nvSpPr>
        <p:spPr>
          <a:xfrm>
            <a:off x="742951" y="1805967"/>
            <a:ext cx="8401049" cy="3416320"/>
          </a:xfrm>
          <a:prstGeom prst="rect">
            <a:avLst/>
          </a:prstGeom>
          <a:noFill/>
          <a:ln>
            <a:noFill/>
          </a:ln>
        </p:spPr>
        <p:txBody>
          <a:bodyPr spcFirstLastPara="1" wrap="square" lIns="91425" tIns="45700" rIns="91425" bIns="45700" anchor="t" anchorCtr="0">
            <a:noAutofit/>
          </a:bodyPr>
          <a:lstStyle/>
          <a:p>
            <a:pPr marL="257175" marR="0" lvl="0" indent="-257175" algn="l" rtl="0">
              <a:lnSpc>
                <a:spcPct val="100000"/>
              </a:lnSpc>
              <a:spcBef>
                <a:spcPts val="0"/>
              </a:spcBef>
              <a:spcAft>
                <a:spcPts val="0"/>
              </a:spcAft>
              <a:buClr>
                <a:schemeClr val="lt1"/>
              </a:buClr>
              <a:buSzPts val="2800"/>
              <a:buFont typeface="Arial"/>
              <a:buChar char="➢"/>
            </a:pPr>
            <a:r>
              <a:rPr lang="en-US" sz="2800" b="0" i="0" u="none" strike="noStrike" cap="none" dirty="0">
                <a:solidFill>
                  <a:schemeClr val="dk1"/>
                </a:solidFill>
                <a:latin typeface="Calibri"/>
                <a:ea typeface="Calibri"/>
                <a:cs typeface="Calibri"/>
                <a:sym typeface="Calibri"/>
              </a:rPr>
              <a:t>To increase the exposure of employment opportunities in Israel for researchers living abroad, </a:t>
            </a:r>
            <a:r>
              <a:rPr lang="en-US" sz="2800" b="0" i="0" u="none" strike="noStrike" cap="none" dirty="0">
                <a:solidFill>
                  <a:srgbClr val="00B0F0"/>
                </a:solidFill>
                <a:latin typeface="Calibri"/>
                <a:ea typeface="Calibri"/>
                <a:cs typeface="Calibri"/>
                <a:sym typeface="Calibri"/>
              </a:rPr>
              <a:t>emphasizing industry and entrepreneurship</a:t>
            </a:r>
            <a:r>
              <a:rPr lang="en-US" sz="2800" b="0" i="0" u="none" strike="noStrike" cap="none" dirty="0">
                <a:solidFill>
                  <a:schemeClr val="dk1"/>
                </a:solidFill>
                <a:latin typeface="Calibri"/>
                <a:ea typeface="Calibri"/>
                <a:cs typeface="Calibri"/>
                <a:sym typeface="Calibri"/>
              </a:rPr>
              <a:t>.</a:t>
            </a:r>
            <a:endParaRPr dirty="0"/>
          </a:p>
          <a:p>
            <a:pPr marL="257175" marR="0" lvl="0" indent="-79375" algn="l" rtl="0">
              <a:lnSpc>
                <a:spcPct val="100000"/>
              </a:lnSpc>
              <a:spcBef>
                <a:spcPts val="0"/>
              </a:spcBef>
              <a:spcAft>
                <a:spcPts val="0"/>
              </a:spcAft>
              <a:buClr>
                <a:schemeClr val="lt1"/>
              </a:buClr>
              <a:buSzPts val="2800"/>
              <a:buFont typeface="Arial"/>
              <a:buNone/>
            </a:pPr>
            <a:endParaRPr sz="2800" b="0" i="0" u="none" strike="noStrike" cap="none" dirty="0">
              <a:solidFill>
                <a:schemeClr val="dk1"/>
              </a:solidFill>
              <a:latin typeface="Arial"/>
              <a:ea typeface="Arial"/>
              <a:cs typeface="Arial"/>
              <a:sym typeface="Arial"/>
            </a:endParaRPr>
          </a:p>
          <a:p>
            <a:pPr marL="257175" marR="0" lvl="0" indent="-257175" algn="l" rtl="0">
              <a:lnSpc>
                <a:spcPct val="100000"/>
              </a:lnSpc>
              <a:spcBef>
                <a:spcPts val="0"/>
              </a:spcBef>
              <a:spcAft>
                <a:spcPts val="0"/>
              </a:spcAft>
              <a:buClr>
                <a:schemeClr val="lt1"/>
              </a:buClr>
              <a:buSzPts val="2800"/>
              <a:buFont typeface="Arial"/>
              <a:buChar char="➢"/>
            </a:pPr>
            <a:r>
              <a:rPr lang="en-US" sz="2800" b="0" i="0" u="none" strike="noStrike" cap="none" dirty="0">
                <a:solidFill>
                  <a:srgbClr val="00B0F0"/>
                </a:solidFill>
                <a:latin typeface="Calibri"/>
                <a:ea typeface="Calibri"/>
                <a:cs typeface="Calibri"/>
                <a:sym typeface="Calibri"/>
              </a:rPr>
              <a:t>To provide members with the necessary tools toward their integration in various employment tracks: Industry, academia, government, entrepreneurship, and assist in obtaining relevant job interviews.</a:t>
            </a:r>
            <a:endParaRPr sz="2800" b="0" i="0" u="none" strike="noStrike" cap="none" dirty="0">
              <a:solidFill>
                <a:srgbClr val="00B0F0"/>
              </a:solidFill>
              <a:sym typeface="Arial"/>
            </a:endParaRPr>
          </a:p>
          <a:p>
            <a:pPr marL="0" marR="0" lvl="0" indent="0" algn="l" rtl="0">
              <a:lnSpc>
                <a:spcPct val="100000"/>
              </a:lnSpc>
              <a:spcBef>
                <a:spcPts val="0"/>
              </a:spcBef>
              <a:spcAft>
                <a:spcPts val="0"/>
              </a:spcAft>
              <a:buClr>
                <a:srgbClr val="000000"/>
              </a:buClr>
              <a:buSzPts val="2800"/>
              <a:buFont typeface="Arial"/>
              <a:buNone/>
            </a:pPr>
            <a:endParaRPr sz="2800" b="0" i="0" u="none" strike="noStrike" cap="none" dirty="0">
              <a:solidFill>
                <a:schemeClr val="dk1"/>
              </a:solidFill>
              <a:latin typeface="Arial"/>
              <a:ea typeface="Arial"/>
              <a:cs typeface="Arial"/>
              <a:sym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20"/>
          <p:cNvSpPr txBox="1">
            <a:spLocks noGrp="1"/>
          </p:cNvSpPr>
          <p:nvPr>
            <p:ph type="title"/>
          </p:nvPr>
        </p:nvSpPr>
        <p:spPr>
          <a:xfrm>
            <a:off x="1219200" y="533400"/>
            <a:ext cx="7467600" cy="1066800"/>
          </a:xfrm>
          <a:prstGeom prst="rect">
            <a:avLst/>
          </a:prstGeom>
          <a:noFill/>
          <a:ln>
            <a:noFill/>
          </a:ln>
        </p:spPr>
        <p:txBody>
          <a:bodyPr spcFirstLastPara="1" wrap="square" lIns="91425" tIns="45700" rIns="91425" bIns="45700" anchor="ctr" anchorCtr="0">
            <a:noAutofit/>
          </a:bodyPr>
          <a:lstStyle/>
          <a:p>
            <a:pPr lvl="0"/>
            <a:r>
              <a:rPr lang="en-US" sz="4400" dirty="0"/>
              <a:t>Critical Mass</a:t>
            </a:r>
            <a:endParaRPr sz="4400" dirty="0"/>
          </a:p>
        </p:txBody>
      </p:sp>
      <p:sp>
        <p:nvSpPr>
          <p:cNvPr id="146" name="Google Shape;146;p20"/>
          <p:cNvSpPr txBox="1">
            <a:spLocks noGrp="1"/>
          </p:cNvSpPr>
          <p:nvPr>
            <p:ph type="body" idx="1"/>
          </p:nvPr>
        </p:nvSpPr>
        <p:spPr>
          <a:xfrm>
            <a:off x="838200" y="1791878"/>
            <a:ext cx="7467600" cy="5409415"/>
          </a:xfrm>
          <a:prstGeom prst="rect">
            <a:avLst/>
          </a:prstGeom>
          <a:noFill/>
          <a:ln>
            <a:noFill/>
          </a:ln>
        </p:spPr>
        <p:txBody>
          <a:bodyPr spcFirstLastPara="1" wrap="square" lIns="91425" tIns="45700" rIns="91425" bIns="45700" anchor="t" anchorCtr="0">
            <a:noAutofit/>
          </a:bodyPr>
          <a:lstStyle/>
          <a:p>
            <a:pPr marL="57150" lvl="0" indent="0" algn="l" rtl="0">
              <a:lnSpc>
                <a:spcPct val="100000"/>
              </a:lnSpc>
              <a:spcBef>
                <a:spcPts val="360"/>
              </a:spcBef>
              <a:spcAft>
                <a:spcPts val="0"/>
              </a:spcAft>
              <a:buSzPts val="2700"/>
              <a:buNone/>
            </a:pPr>
            <a:r>
              <a:rPr lang="en-US" sz="2800" b="1" u="sng" dirty="0">
                <a:solidFill>
                  <a:schemeClr val="hlink"/>
                </a:solidFill>
                <a:hlinkClick r:id="rId3"/>
              </a:rPr>
              <a:t>Professional and Social Meetings</a:t>
            </a:r>
            <a:r>
              <a:rPr lang="en-US" sz="2800" dirty="0"/>
              <a:t> </a:t>
            </a:r>
            <a:r>
              <a:rPr lang="en-US" sz="2800" dirty="0">
                <a:solidFill>
                  <a:schemeClr val="dk1"/>
                </a:solidFill>
              </a:rPr>
              <a:t>with key figures from the Israeli industry, academia and government. These meetings help researchers become familiar with Israel’s employment market and enable them to consult on furthering their career paths and create professional networks.</a:t>
            </a:r>
            <a:endParaRPr sz="2800" dirty="0"/>
          </a:p>
          <a:p>
            <a:pPr marL="57150" lvl="0" indent="0" algn="l" rtl="0">
              <a:lnSpc>
                <a:spcPct val="100000"/>
              </a:lnSpc>
              <a:spcBef>
                <a:spcPts val="360"/>
              </a:spcBef>
              <a:spcAft>
                <a:spcPts val="0"/>
              </a:spcAft>
              <a:buSzPts val="2700"/>
              <a:buNone/>
            </a:pPr>
            <a:r>
              <a:rPr lang="en-US" sz="2800" b="1" u="sng" dirty="0">
                <a:solidFill>
                  <a:schemeClr val="hlink"/>
                </a:solidFill>
                <a:hlinkClick r:id="rId3"/>
              </a:rPr>
              <a:t>Employment Fairs</a:t>
            </a:r>
            <a:r>
              <a:rPr lang="en-US" sz="2800" b="1" dirty="0"/>
              <a:t> </a:t>
            </a:r>
            <a:r>
              <a:rPr lang="en-US" sz="2800" dirty="0">
                <a:solidFill>
                  <a:schemeClr val="dk1"/>
                </a:solidFill>
              </a:rPr>
              <a:t>that facilitate local job interviews with Israeli employers and extend to subsidized flights if required.</a:t>
            </a:r>
          </a:p>
          <a:p>
            <a:pPr marL="57150" lvl="0" indent="0" algn="l" rtl="0">
              <a:lnSpc>
                <a:spcPct val="100000"/>
              </a:lnSpc>
              <a:spcBef>
                <a:spcPts val="360"/>
              </a:spcBef>
              <a:spcAft>
                <a:spcPts val="0"/>
              </a:spcAft>
              <a:buSzPts val="2700"/>
              <a:buNone/>
            </a:pPr>
            <a:endParaRPr lang="en-US" sz="2800" dirty="0">
              <a:solidFill>
                <a:schemeClr val="dk1"/>
              </a:solidFill>
            </a:endParaRPr>
          </a:p>
          <a:p>
            <a:pPr marL="57150" lvl="0" indent="0" algn="l" rtl="0">
              <a:lnSpc>
                <a:spcPct val="100000"/>
              </a:lnSpc>
              <a:spcBef>
                <a:spcPts val="360"/>
              </a:spcBef>
              <a:spcAft>
                <a:spcPts val="0"/>
              </a:spcAft>
              <a:buSzPts val="2700"/>
              <a:buNone/>
            </a:pPr>
            <a:br>
              <a:rPr lang="en-US" dirty="0">
                <a:solidFill>
                  <a:schemeClr val="dk1"/>
                </a:solidFill>
              </a:rPr>
            </a:br>
            <a:endParaRP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1275CE2A-B571-406C-BAB9-3358AF4AC903}"/>
              </a:ext>
            </a:extLst>
          </p:cNvPr>
          <p:cNvSpPr>
            <a:spLocks noGrp="1"/>
          </p:cNvSpPr>
          <p:nvPr>
            <p:ph type="title"/>
          </p:nvPr>
        </p:nvSpPr>
        <p:spPr>
          <a:xfrm>
            <a:off x="1163423" y="525482"/>
            <a:ext cx="7467600" cy="1066800"/>
          </a:xfrm>
        </p:spPr>
        <p:txBody>
          <a:bodyPr/>
          <a:lstStyle/>
          <a:p>
            <a:r>
              <a:rPr lang="en-US" sz="4400" dirty="0"/>
              <a:t>Critical Mass</a:t>
            </a:r>
            <a:endParaRPr lang="he-IL" sz="4400" dirty="0"/>
          </a:p>
        </p:txBody>
      </p:sp>
      <p:sp>
        <p:nvSpPr>
          <p:cNvPr id="3" name="מציין מיקום טקסט 2">
            <a:extLst>
              <a:ext uri="{FF2B5EF4-FFF2-40B4-BE49-F238E27FC236}">
                <a16:creationId xmlns:a16="http://schemas.microsoft.com/office/drawing/2014/main" id="{99B0C4C8-2EA7-4AB0-BEAC-521300125547}"/>
              </a:ext>
            </a:extLst>
          </p:cNvPr>
          <p:cNvSpPr>
            <a:spLocks noGrp="1"/>
          </p:cNvSpPr>
          <p:nvPr>
            <p:ph type="body" idx="1"/>
          </p:nvPr>
        </p:nvSpPr>
        <p:spPr/>
        <p:txBody>
          <a:bodyPr/>
          <a:lstStyle/>
          <a:p>
            <a:endParaRPr lang="he-IL"/>
          </a:p>
        </p:txBody>
      </p:sp>
      <p:sp>
        <p:nvSpPr>
          <p:cNvPr id="4" name="TextBox 3">
            <a:extLst>
              <a:ext uri="{FF2B5EF4-FFF2-40B4-BE49-F238E27FC236}">
                <a16:creationId xmlns:a16="http://schemas.microsoft.com/office/drawing/2014/main" id="{99EFD15E-8DB8-4406-A89B-5AA9DC4111D6}"/>
              </a:ext>
            </a:extLst>
          </p:cNvPr>
          <p:cNvSpPr txBox="1"/>
          <p:nvPr/>
        </p:nvSpPr>
        <p:spPr>
          <a:xfrm>
            <a:off x="942679" y="1828800"/>
            <a:ext cx="7909089" cy="3970318"/>
          </a:xfrm>
          <a:prstGeom prst="rect">
            <a:avLst/>
          </a:prstGeom>
          <a:noFill/>
        </p:spPr>
        <p:txBody>
          <a:bodyPr wrap="square" rtlCol="1">
            <a:spAutoFit/>
          </a:bodyPr>
          <a:lstStyle/>
          <a:p>
            <a:pPr marL="57150" indent="0">
              <a:buNone/>
            </a:pPr>
            <a:r>
              <a:rPr lang="en-US" sz="2800" b="1" u="sng" dirty="0">
                <a:solidFill>
                  <a:schemeClr val="hlink"/>
                </a:solidFill>
                <a:latin typeface="Calibri"/>
                <a:ea typeface="Calibri"/>
                <a:cs typeface="Calibri"/>
                <a:sym typeface="Calibri"/>
                <a:hlinkClick r:id="rId2"/>
              </a:rPr>
              <a:t>Online Webinars</a:t>
            </a:r>
            <a:r>
              <a:rPr lang="en-US" sz="2800" b="1" dirty="0">
                <a:solidFill>
                  <a:schemeClr val="dk1"/>
                </a:solidFill>
                <a:latin typeface="Calibri"/>
                <a:ea typeface="Calibri"/>
                <a:cs typeface="Calibri"/>
                <a:sym typeface="Calibri"/>
              </a:rPr>
              <a:t> </a:t>
            </a:r>
            <a:r>
              <a:rPr lang="en-US" sz="2800" dirty="0">
                <a:solidFill>
                  <a:schemeClr val="dk1"/>
                </a:solidFill>
                <a:latin typeface="Calibri"/>
                <a:ea typeface="Calibri"/>
                <a:cs typeface="Calibri"/>
                <a:sym typeface="Calibri"/>
              </a:rPr>
              <a:t>featuring an introduction to employment in Israel, job-hunting tools, tips for transitioning from academia to industry, technological entrepreneurship promotion and exposure to projects recruiting scientists, in academia, industry and government.</a:t>
            </a:r>
            <a:endParaRPr lang="en-US" sz="2800" dirty="0"/>
          </a:p>
          <a:p>
            <a:pPr marL="9525" lvl="0"/>
            <a:r>
              <a:rPr lang="en-US" sz="2800" b="1" u="sng" dirty="0">
                <a:solidFill>
                  <a:schemeClr val="hlink"/>
                </a:solidFill>
                <a:latin typeface="Calibri"/>
                <a:ea typeface="Calibri"/>
                <a:cs typeface="Calibri"/>
                <a:sym typeface="Calibri"/>
                <a:hlinkClick r:id="rId3"/>
              </a:rPr>
              <a:t>Entrepreneurship and Industry Workshops</a:t>
            </a:r>
            <a:r>
              <a:rPr lang="en-US" sz="2800" dirty="0">
                <a:solidFill>
                  <a:schemeClr val="dk1"/>
                </a:solidFill>
                <a:latin typeface="Calibri"/>
                <a:ea typeface="Calibri"/>
                <a:cs typeface="Calibri"/>
                <a:sym typeface="Calibri"/>
              </a:rPr>
              <a:t> that introduce support tools and present success stories relating to technological entrepreneurship.</a:t>
            </a:r>
            <a:endParaRPr lang="en-US" sz="2800" dirty="0"/>
          </a:p>
        </p:txBody>
      </p:sp>
    </p:spTree>
    <p:extLst>
      <p:ext uri="{BB962C8B-B14F-4D97-AF65-F5344CB8AC3E}">
        <p14:creationId xmlns:p14="http://schemas.microsoft.com/office/powerpoint/2010/main" val="39675359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3"/>
        <p:cNvGrpSpPr/>
        <p:nvPr/>
      </p:nvGrpSpPr>
      <p:grpSpPr>
        <a:xfrm>
          <a:off x="0" y="0"/>
          <a:ext cx="0" cy="0"/>
          <a:chOff x="0" y="0"/>
          <a:chExt cx="0" cy="0"/>
        </a:xfrm>
      </p:grpSpPr>
      <p:sp>
        <p:nvSpPr>
          <p:cNvPr id="34" name="Google Shape;34;p7"/>
          <p:cNvSpPr txBox="1">
            <a:spLocks noGrp="1"/>
          </p:cNvSpPr>
          <p:nvPr>
            <p:ph type="body" idx="1"/>
          </p:nvPr>
        </p:nvSpPr>
        <p:spPr>
          <a:xfrm>
            <a:off x="1219200" y="1905000"/>
            <a:ext cx="7467600" cy="4221163"/>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Clr>
                <a:srgbClr val="2B679F"/>
              </a:buClr>
              <a:buSzPts val="4200"/>
              <a:buNone/>
            </a:pPr>
            <a:r>
              <a:rPr lang="en-US" sz="2800" dirty="0"/>
              <a:t>At the last part of the two interesting days</a:t>
            </a:r>
          </a:p>
          <a:p>
            <a:pPr marL="0" lvl="0" indent="0" algn="l" rtl="0">
              <a:lnSpc>
                <a:spcPct val="150000"/>
              </a:lnSpc>
              <a:spcBef>
                <a:spcPts val="0"/>
              </a:spcBef>
              <a:spcAft>
                <a:spcPts val="0"/>
              </a:spcAft>
              <a:buClr>
                <a:srgbClr val="2B679F"/>
              </a:buClr>
              <a:buSzPts val="4200"/>
              <a:buNone/>
            </a:pPr>
            <a:r>
              <a:rPr lang="en-US" sz="2800" dirty="0"/>
              <a:t>Three rounds: </a:t>
            </a:r>
          </a:p>
          <a:p>
            <a:pPr lvl="1" indent="-457200">
              <a:lnSpc>
                <a:spcPct val="150000"/>
              </a:lnSpc>
              <a:spcBef>
                <a:spcPts val="0"/>
              </a:spcBef>
              <a:buSzPts val="4200"/>
              <a:buFont typeface="Wingdings" panose="05000000000000000000" pitchFamily="2" charset="2"/>
              <a:buChar char="Ø"/>
            </a:pPr>
            <a:r>
              <a:rPr lang="en-US" sz="2800" b="1" dirty="0"/>
              <a:t>The next steps</a:t>
            </a:r>
          </a:p>
          <a:p>
            <a:pPr lvl="1" indent="-457200">
              <a:lnSpc>
                <a:spcPct val="150000"/>
              </a:lnSpc>
              <a:spcBef>
                <a:spcPts val="0"/>
              </a:spcBef>
              <a:buSzPts val="4200"/>
              <a:buFont typeface="Wingdings" panose="05000000000000000000" pitchFamily="2" charset="2"/>
              <a:buChar char="Ø"/>
            </a:pPr>
            <a:r>
              <a:rPr lang="en-US" sz="2800" b="1" dirty="0"/>
              <a:t>Tools</a:t>
            </a:r>
          </a:p>
          <a:p>
            <a:pPr lvl="1" indent="-457200">
              <a:lnSpc>
                <a:spcPct val="150000"/>
              </a:lnSpc>
              <a:spcBef>
                <a:spcPts val="0"/>
              </a:spcBef>
              <a:buSzPts val="4200"/>
              <a:buFont typeface="Wingdings" panose="05000000000000000000" pitchFamily="2" charset="2"/>
              <a:buChar char="Ø"/>
            </a:pPr>
            <a:r>
              <a:rPr lang="en-US" sz="2800" b="1" dirty="0"/>
              <a:t>Networking and collaboration</a:t>
            </a:r>
            <a:endParaRPr sz="2800" b="1" dirty="0"/>
          </a:p>
          <a:p>
            <a:pPr marL="342900" lvl="0" indent="-76200" algn="l" rtl="0">
              <a:lnSpc>
                <a:spcPct val="150000"/>
              </a:lnSpc>
              <a:spcBef>
                <a:spcPts val="560"/>
              </a:spcBef>
              <a:spcAft>
                <a:spcPts val="0"/>
              </a:spcAft>
              <a:buClr>
                <a:srgbClr val="2B679F"/>
              </a:buClr>
              <a:buSzPts val="4200"/>
              <a:buNone/>
            </a:pPr>
            <a:endParaRPr sz="2800" dirty="0"/>
          </a:p>
          <a:p>
            <a:pPr marL="342900" lvl="0" indent="-76200" algn="l" rtl="0">
              <a:lnSpc>
                <a:spcPct val="150000"/>
              </a:lnSpc>
              <a:spcBef>
                <a:spcPts val="560"/>
              </a:spcBef>
              <a:spcAft>
                <a:spcPts val="0"/>
              </a:spcAft>
              <a:buClr>
                <a:srgbClr val="2B679F"/>
              </a:buClr>
              <a:buSzPts val="4200"/>
              <a:buNone/>
            </a:pPr>
            <a:endParaRPr sz="2800" dirty="0"/>
          </a:p>
        </p:txBody>
      </p:sp>
      <p:sp>
        <p:nvSpPr>
          <p:cNvPr id="3" name="TextBox 2">
            <a:extLst>
              <a:ext uri="{FF2B5EF4-FFF2-40B4-BE49-F238E27FC236}">
                <a16:creationId xmlns:a16="http://schemas.microsoft.com/office/drawing/2014/main" id="{D14BAF57-B91F-43E8-B1E0-D0FBB08466DE}"/>
              </a:ext>
            </a:extLst>
          </p:cNvPr>
          <p:cNvSpPr txBox="1"/>
          <p:nvPr/>
        </p:nvSpPr>
        <p:spPr>
          <a:xfrm>
            <a:off x="1445444" y="6437551"/>
            <a:ext cx="5021344" cy="307777"/>
          </a:xfrm>
          <a:prstGeom prst="rect">
            <a:avLst/>
          </a:prstGeom>
          <a:noFill/>
        </p:spPr>
        <p:txBody>
          <a:bodyPr wrap="square" rtlCol="1">
            <a:spAutoFit/>
          </a:bodyPr>
          <a:lstStyle/>
          <a:p>
            <a:pPr marL="0" indent="0" algn="ctr"/>
            <a:r>
              <a:rPr lang="en-US" dirty="0">
                <a:solidFill>
                  <a:srgbClr val="004080"/>
                </a:solidFill>
              </a:rPr>
              <a:t>■ </a:t>
            </a:r>
            <a:r>
              <a:rPr lang="en-US" b="1" dirty="0">
                <a:solidFill>
                  <a:srgbClr val="004080"/>
                </a:solidFill>
              </a:rPr>
              <a:t>20 September 2019 </a:t>
            </a:r>
            <a:r>
              <a:rPr lang="en-US" dirty="0">
                <a:solidFill>
                  <a:srgbClr val="004080"/>
                </a:solidFill>
              </a:rPr>
              <a:t>■ </a:t>
            </a:r>
            <a:r>
              <a:rPr lang="en-US" b="1" dirty="0">
                <a:solidFill>
                  <a:srgbClr val="004080"/>
                </a:solidFill>
              </a:rPr>
              <a:t>Beijing, China</a:t>
            </a:r>
            <a:r>
              <a:rPr lang="en-US" dirty="0">
                <a:solidFill>
                  <a:srgbClr val="004080"/>
                </a:solidFill>
              </a:rPr>
              <a:t>■</a:t>
            </a:r>
            <a:endParaRPr lang="en-US" dirty="0"/>
          </a:p>
        </p:txBody>
      </p:sp>
      <p:sp>
        <p:nvSpPr>
          <p:cNvPr id="4" name="TextBox 3">
            <a:extLst>
              <a:ext uri="{FF2B5EF4-FFF2-40B4-BE49-F238E27FC236}">
                <a16:creationId xmlns:a16="http://schemas.microsoft.com/office/drawing/2014/main" id="{3240F8F0-EE9D-4A39-A078-E25B02D8BC9F}"/>
              </a:ext>
            </a:extLst>
          </p:cNvPr>
          <p:cNvSpPr txBox="1"/>
          <p:nvPr/>
        </p:nvSpPr>
        <p:spPr>
          <a:xfrm>
            <a:off x="1357460" y="731837"/>
            <a:ext cx="6127422" cy="707886"/>
          </a:xfrm>
          <a:prstGeom prst="rect">
            <a:avLst/>
          </a:prstGeom>
          <a:noFill/>
        </p:spPr>
        <p:txBody>
          <a:bodyPr wrap="square" rtlCol="1">
            <a:spAutoFit/>
          </a:bodyPr>
          <a:lstStyle/>
          <a:p>
            <a:r>
              <a:rPr lang="en-US" sz="4000" dirty="0">
                <a:solidFill>
                  <a:schemeClr val="bg1"/>
                </a:solidFill>
              </a:rPr>
              <a:t>Global Collaboration</a:t>
            </a:r>
            <a:endParaRPr lang="he-IL" sz="4000" dirty="0">
              <a:solidFill>
                <a:schemeClr val="bg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7DEF78F5-0BDD-44AE-80D6-F08BA5020D80}"/>
              </a:ext>
            </a:extLst>
          </p:cNvPr>
          <p:cNvSpPr>
            <a:spLocks noGrp="1"/>
          </p:cNvSpPr>
          <p:nvPr>
            <p:ph type="title"/>
          </p:nvPr>
        </p:nvSpPr>
        <p:spPr/>
        <p:txBody>
          <a:bodyPr/>
          <a:lstStyle/>
          <a:p>
            <a:r>
              <a:rPr lang="en-US" sz="4400" dirty="0"/>
              <a:t>Critical Mass</a:t>
            </a:r>
            <a:endParaRPr lang="he-IL" sz="4400" dirty="0"/>
          </a:p>
        </p:txBody>
      </p:sp>
      <p:sp>
        <p:nvSpPr>
          <p:cNvPr id="3" name="מציין מיקום טקסט 2">
            <a:extLst>
              <a:ext uri="{FF2B5EF4-FFF2-40B4-BE49-F238E27FC236}">
                <a16:creationId xmlns:a16="http://schemas.microsoft.com/office/drawing/2014/main" id="{C8938FD7-A1AD-49E2-B66D-0E4772EA75F3}"/>
              </a:ext>
            </a:extLst>
          </p:cNvPr>
          <p:cNvSpPr>
            <a:spLocks noGrp="1"/>
          </p:cNvSpPr>
          <p:nvPr>
            <p:ph type="body" idx="1"/>
          </p:nvPr>
        </p:nvSpPr>
        <p:spPr/>
        <p:txBody>
          <a:bodyPr/>
          <a:lstStyle/>
          <a:p>
            <a:endParaRPr lang="he-IL"/>
          </a:p>
        </p:txBody>
      </p:sp>
      <p:sp>
        <p:nvSpPr>
          <p:cNvPr id="4" name="TextBox 3">
            <a:extLst>
              <a:ext uri="{FF2B5EF4-FFF2-40B4-BE49-F238E27FC236}">
                <a16:creationId xmlns:a16="http://schemas.microsoft.com/office/drawing/2014/main" id="{1FAC55A5-5383-44C4-B2BF-80D9EC92AF69}"/>
              </a:ext>
            </a:extLst>
          </p:cNvPr>
          <p:cNvSpPr txBox="1"/>
          <p:nvPr/>
        </p:nvSpPr>
        <p:spPr>
          <a:xfrm>
            <a:off x="782425" y="1951349"/>
            <a:ext cx="8121191" cy="5262979"/>
          </a:xfrm>
          <a:prstGeom prst="rect">
            <a:avLst/>
          </a:prstGeom>
          <a:noFill/>
        </p:spPr>
        <p:txBody>
          <a:bodyPr wrap="square" rtlCol="1">
            <a:spAutoFit/>
          </a:bodyPr>
          <a:lstStyle/>
          <a:p>
            <a:pPr marL="9525" lvl="0"/>
            <a:r>
              <a:rPr lang="en-US" sz="2800" b="1" u="sng" dirty="0">
                <a:solidFill>
                  <a:schemeClr val="hlink"/>
                </a:solidFill>
                <a:latin typeface="Calibri"/>
                <a:ea typeface="Calibri"/>
                <a:cs typeface="Calibri"/>
                <a:sym typeface="Calibri"/>
                <a:hlinkClick r:id="rId2"/>
              </a:rPr>
              <a:t>Industry Workshop in Israel</a:t>
            </a:r>
            <a:r>
              <a:rPr lang="en-US" sz="2800" b="1" dirty="0">
                <a:solidFill>
                  <a:schemeClr val="dk1"/>
                </a:solidFill>
                <a:latin typeface="Calibri"/>
                <a:ea typeface="Calibri"/>
                <a:cs typeface="Calibri"/>
                <a:sym typeface="Calibri"/>
              </a:rPr>
              <a:t>  – </a:t>
            </a:r>
            <a:r>
              <a:rPr lang="en-US" sz="2800" dirty="0">
                <a:solidFill>
                  <a:schemeClr val="dk1"/>
                </a:solidFill>
                <a:latin typeface="Calibri"/>
                <a:ea typeface="Calibri"/>
                <a:cs typeface="Calibri"/>
                <a:sym typeface="Calibri"/>
              </a:rPr>
              <a:t>A five-day workshop in cooperation with partners from the pharma and biotech industry in Israel, which aims to provide tools </a:t>
            </a:r>
            <a:r>
              <a:rPr lang="en-US" sz="2800" dirty="0">
                <a:solidFill>
                  <a:schemeClr val="tx1"/>
                </a:solidFill>
                <a:latin typeface="Calibri"/>
                <a:ea typeface="Calibri"/>
                <a:cs typeface="Calibri"/>
                <a:sym typeface="Calibri"/>
              </a:rPr>
              <a:t>and offers an </a:t>
            </a:r>
            <a:r>
              <a:rPr lang="en-US" sz="2800" dirty="0">
                <a:solidFill>
                  <a:schemeClr val="dk1"/>
                </a:solidFill>
                <a:latin typeface="Calibri"/>
                <a:ea typeface="Calibri"/>
                <a:cs typeface="Calibri"/>
                <a:sym typeface="Calibri"/>
              </a:rPr>
              <a:t>introduction to applied research for scientists</a:t>
            </a:r>
            <a:r>
              <a:rPr lang="en-US" sz="2800" b="1" dirty="0">
                <a:solidFill>
                  <a:schemeClr val="dk1"/>
                </a:solidFill>
                <a:latin typeface="Calibri"/>
                <a:ea typeface="Calibri"/>
                <a:cs typeface="Calibri"/>
                <a:sym typeface="Calibri"/>
              </a:rPr>
              <a:t>. Flights are subsidized </a:t>
            </a:r>
            <a:r>
              <a:rPr lang="en-US" sz="2800" dirty="0">
                <a:solidFill>
                  <a:schemeClr val="dk1"/>
                </a:solidFill>
                <a:latin typeface="Calibri"/>
                <a:ea typeface="Calibri"/>
                <a:cs typeface="Calibri"/>
                <a:sym typeface="Calibri"/>
              </a:rPr>
              <a:t>but not accommodation </a:t>
            </a:r>
            <a:r>
              <a:rPr lang="en-US" sz="2800" b="1" dirty="0">
                <a:solidFill>
                  <a:schemeClr val="dk1"/>
                </a:solidFill>
                <a:latin typeface="Calibri"/>
                <a:ea typeface="Calibri"/>
                <a:cs typeface="Calibri"/>
                <a:sym typeface="Calibri"/>
              </a:rPr>
              <a:t>;)</a:t>
            </a:r>
          </a:p>
          <a:p>
            <a:pPr marL="57150" indent="0">
              <a:buNone/>
            </a:pPr>
            <a:r>
              <a:rPr lang="en-US" sz="2800" dirty="0">
                <a:solidFill>
                  <a:schemeClr val="dk1"/>
                </a:solidFill>
                <a:latin typeface="Calibri"/>
                <a:ea typeface="Calibri"/>
                <a:cs typeface="Calibri"/>
                <a:sym typeface="Calibri"/>
              </a:rPr>
              <a:t>Regional</a:t>
            </a:r>
            <a:r>
              <a:rPr lang="en-US" sz="2800" b="1" dirty="0">
                <a:solidFill>
                  <a:schemeClr val="dk1"/>
                </a:solidFill>
                <a:latin typeface="Calibri"/>
                <a:ea typeface="Calibri"/>
                <a:cs typeface="Calibri"/>
                <a:sym typeface="Calibri"/>
              </a:rPr>
              <a:t> </a:t>
            </a:r>
            <a:r>
              <a:rPr lang="en-US" sz="2800" b="1" u="sng" dirty="0">
                <a:solidFill>
                  <a:schemeClr val="hlink"/>
                </a:solidFill>
                <a:latin typeface="Calibri"/>
                <a:ea typeface="Calibri"/>
                <a:cs typeface="Calibri"/>
                <a:sym typeface="Calibri"/>
                <a:hlinkClick r:id="rId3"/>
              </a:rPr>
              <a:t>Branches</a:t>
            </a:r>
            <a:r>
              <a:rPr lang="en-US" sz="2800" dirty="0">
                <a:solidFill>
                  <a:schemeClr val="dk1"/>
                </a:solidFill>
                <a:latin typeface="Calibri"/>
                <a:ea typeface="Calibri"/>
                <a:cs typeface="Calibri"/>
                <a:sym typeface="Calibri"/>
              </a:rPr>
              <a:t> Worldwide</a:t>
            </a:r>
            <a:r>
              <a:rPr lang="en-US" sz="2800" u="sng" dirty="0">
                <a:solidFill>
                  <a:schemeClr val="hlink"/>
                </a:solidFill>
                <a:latin typeface="Calibri"/>
                <a:ea typeface="Calibri"/>
                <a:cs typeface="Calibri"/>
                <a:sym typeface="Calibri"/>
                <a:hlinkClick r:id="rId4"/>
              </a:rPr>
              <a:t> foster</a:t>
            </a:r>
            <a:r>
              <a:rPr lang="en-US" sz="2800" dirty="0">
                <a:solidFill>
                  <a:schemeClr val="dk1"/>
                </a:solidFill>
                <a:latin typeface="Calibri"/>
                <a:ea typeface="Calibri"/>
                <a:cs typeface="Calibri"/>
                <a:sym typeface="Calibri"/>
              </a:rPr>
              <a:t> international communities of Israeli scientists and their families, run by volunteer researchers who coordinate professional events for members.</a:t>
            </a:r>
          </a:p>
          <a:p>
            <a:pPr marL="57150" indent="0">
              <a:buNone/>
            </a:pPr>
            <a:endParaRPr lang="en-US" sz="2800" dirty="0"/>
          </a:p>
          <a:p>
            <a:pPr marL="9525" lvl="0"/>
            <a:endParaRPr lang="en-US" sz="2800" dirty="0"/>
          </a:p>
        </p:txBody>
      </p:sp>
    </p:spTree>
    <p:extLst>
      <p:ext uri="{BB962C8B-B14F-4D97-AF65-F5344CB8AC3E}">
        <p14:creationId xmlns:p14="http://schemas.microsoft.com/office/powerpoint/2010/main" val="22438476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395DBFF6-156A-495C-B8BF-E0C7566D06E9}"/>
              </a:ext>
            </a:extLst>
          </p:cNvPr>
          <p:cNvSpPr>
            <a:spLocks noGrp="1"/>
          </p:cNvSpPr>
          <p:nvPr>
            <p:ph type="title"/>
          </p:nvPr>
        </p:nvSpPr>
        <p:spPr/>
        <p:txBody>
          <a:bodyPr/>
          <a:lstStyle/>
          <a:p>
            <a:r>
              <a:rPr lang="en-US" sz="4400" dirty="0"/>
              <a:t>Thanks</a:t>
            </a:r>
            <a:endParaRPr lang="he-IL" sz="4400" dirty="0"/>
          </a:p>
        </p:txBody>
      </p:sp>
      <p:sp>
        <p:nvSpPr>
          <p:cNvPr id="3" name="מציין מיקום טקסט 2">
            <a:extLst>
              <a:ext uri="{FF2B5EF4-FFF2-40B4-BE49-F238E27FC236}">
                <a16:creationId xmlns:a16="http://schemas.microsoft.com/office/drawing/2014/main" id="{C95005B1-C71B-4D2F-96AE-B6A49B3D5B09}"/>
              </a:ext>
            </a:extLst>
          </p:cNvPr>
          <p:cNvSpPr>
            <a:spLocks noGrp="1"/>
          </p:cNvSpPr>
          <p:nvPr>
            <p:ph type="body" idx="1"/>
          </p:nvPr>
        </p:nvSpPr>
        <p:spPr/>
        <p:txBody>
          <a:bodyPr/>
          <a:lstStyle/>
          <a:p>
            <a:endParaRPr lang="he-IL"/>
          </a:p>
        </p:txBody>
      </p:sp>
      <p:sp>
        <p:nvSpPr>
          <p:cNvPr id="4" name="TextBox 3">
            <a:extLst>
              <a:ext uri="{FF2B5EF4-FFF2-40B4-BE49-F238E27FC236}">
                <a16:creationId xmlns:a16="http://schemas.microsoft.com/office/drawing/2014/main" id="{9B24A91E-3F35-4DA9-ABF0-238347F2731D}"/>
              </a:ext>
            </a:extLst>
          </p:cNvPr>
          <p:cNvSpPr txBox="1"/>
          <p:nvPr/>
        </p:nvSpPr>
        <p:spPr>
          <a:xfrm>
            <a:off x="999241" y="2598003"/>
            <a:ext cx="6589336" cy="2800767"/>
          </a:xfrm>
          <a:prstGeom prst="rect">
            <a:avLst/>
          </a:prstGeom>
          <a:noFill/>
        </p:spPr>
        <p:txBody>
          <a:bodyPr wrap="square" rtlCol="1">
            <a:spAutoFit/>
          </a:bodyPr>
          <a:lstStyle/>
          <a:p>
            <a:r>
              <a:rPr lang="en-US" sz="6000" dirty="0">
                <a:solidFill>
                  <a:srgbClr val="0070C0"/>
                </a:solidFill>
              </a:rPr>
              <a:t>Thank you so far</a:t>
            </a:r>
          </a:p>
          <a:p>
            <a:endParaRPr lang="en-US" dirty="0"/>
          </a:p>
          <a:p>
            <a:endParaRPr lang="en-US" dirty="0"/>
          </a:p>
          <a:p>
            <a:pPr marL="571500" indent="-571500">
              <a:buFont typeface="Wingdings" panose="05000000000000000000" pitchFamily="2" charset="2"/>
              <a:buChar char="Ø"/>
            </a:pPr>
            <a:r>
              <a:rPr lang="en-US" sz="4400" dirty="0">
                <a:solidFill>
                  <a:srgbClr val="C00000"/>
                </a:solidFill>
              </a:rPr>
              <a:t>Questions?</a:t>
            </a:r>
          </a:p>
          <a:p>
            <a:pPr marL="571500" indent="-571500">
              <a:buFont typeface="Wingdings" panose="05000000000000000000" pitchFamily="2" charset="2"/>
              <a:buChar char="Ø"/>
            </a:pPr>
            <a:r>
              <a:rPr lang="en-US" sz="4400" dirty="0">
                <a:solidFill>
                  <a:srgbClr val="C00000"/>
                </a:solidFill>
              </a:rPr>
              <a:t>The next step</a:t>
            </a:r>
            <a:endParaRPr lang="he-IL" sz="4400" dirty="0">
              <a:solidFill>
                <a:srgbClr val="C00000"/>
              </a:solidFill>
            </a:endParaRPr>
          </a:p>
        </p:txBody>
      </p:sp>
    </p:spTree>
    <p:extLst>
      <p:ext uri="{BB962C8B-B14F-4D97-AF65-F5344CB8AC3E}">
        <p14:creationId xmlns:p14="http://schemas.microsoft.com/office/powerpoint/2010/main" val="13320395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8"/>
        <p:cNvGrpSpPr/>
        <p:nvPr/>
      </p:nvGrpSpPr>
      <p:grpSpPr>
        <a:xfrm>
          <a:off x="0" y="0"/>
          <a:ext cx="0" cy="0"/>
          <a:chOff x="0" y="0"/>
          <a:chExt cx="0" cy="0"/>
        </a:xfrm>
      </p:grpSpPr>
      <p:sp>
        <p:nvSpPr>
          <p:cNvPr id="39" name="Google Shape;39;p8"/>
          <p:cNvSpPr txBox="1">
            <a:spLocks noGrp="1"/>
          </p:cNvSpPr>
          <p:nvPr>
            <p:ph type="body" idx="1"/>
          </p:nvPr>
        </p:nvSpPr>
        <p:spPr>
          <a:xfrm>
            <a:off x="1096750" y="1680500"/>
            <a:ext cx="7467600" cy="4221300"/>
          </a:xfrm>
          <a:prstGeom prst="rect">
            <a:avLst/>
          </a:prstGeom>
          <a:noFill/>
          <a:ln>
            <a:noFill/>
          </a:ln>
        </p:spPr>
        <p:txBody>
          <a:bodyPr spcFirstLastPara="1" wrap="square" lIns="91425" tIns="45700" rIns="91425" bIns="45700" anchor="t" anchorCtr="0">
            <a:noAutofit/>
          </a:bodyPr>
          <a:lstStyle/>
          <a:p>
            <a:pPr marL="914400" lvl="0" indent="-914400" algn="l" rtl="0">
              <a:lnSpc>
                <a:spcPct val="115000"/>
              </a:lnSpc>
              <a:spcBef>
                <a:spcPts val="0"/>
              </a:spcBef>
              <a:spcAft>
                <a:spcPts val="0"/>
              </a:spcAft>
              <a:buClr>
                <a:schemeClr val="dk1"/>
              </a:buClr>
              <a:buSzPts val="1100"/>
              <a:buFont typeface="Arial"/>
              <a:buNone/>
            </a:pPr>
            <a:r>
              <a:rPr lang="en-US" sz="1400" u="sng">
                <a:solidFill>
                  <a:schemeClr val="dk1"/>
                </a:solidFill>
              </a:rPr>
              <a:t>A Network of European Researchers in China – The Next Steps</a:t>
            </a:r>
            <a:endParaRPr sz="1400" u="sng">
              <a:solidFill>
                <a:schemeClr val="dk1"/>
              </a:solidFill>
            </a:endParaRPr>
          </a:p>
          <a:p>
            <a:pPr marL="457200" lvl="0" indent="-317500" algn="l" rtl="0">
              <a:lnSpc>
                <a:spcPct val="115000"/>
              </a:lnSpc>
              <a:spcBef>
                <a:spcPts val="0"/>
              </a:spcBef>
              <a:spcAft>
                <a:spcPts val="0"/>
              </a:spcAft>
              <a:buClr>
                <a:schemeClr val="dk1"/>
              </a:buClr>
              <a:buSzPts val="1400"/>
              <a:buChar char="•"/>
            </a:pPr>
            <a:r>
              <a:rPr lang="en-US" sz="1400">
                <a:solidFill>
                  <a:schemeClr val="dk1"/>
                </a:solidFill>
              </a:rPr>
              <a:t>What is their structure, scope and scale</a:t>
            </a:r>
            <a:endParaRPr sz="1400">
              <a:solidFill>
                <a:schemeClr val="dk1"/>
              </a:solidFill>
            </a:endParaRPr>
          </a:p>
          <a:p>
            <a:pPr marL="457200" lvl="0" indent="-317500" algn="l" rtl="0">
              <a:lnSpc>
                <a:spcPct val="115000"/>
              </a:lnSpc>
              <a:spcBef>
                <a:spcPts val="0"/>
              </a:spcBef>
              <a:spcAft>
                <a:spcPts val="0"/>
              </a:spcAft>
              <a:buClr>
                <a:schemeClr val="dk1"/>
              </a:buClr>
              <a:buSzPts val="1400"/>
              <a:buChar char="•"/>
            </a:pPr>
            <a:r>
              <a:rPr lang="en-US" sz="1400">
                <a:solidFill>
                  <a:schemeClr val="dk1"/>
                </a:solidFill>
              </a:rPr>
              <a:t>The benefit of such network</a:t>
            </a:r>
            <a:endParaRPr sz="1400">
              <a:solidFill>
                <a:schemeClr val="dk1"/>
              </a:solidFill>
            </a:endParaRPr>
          </a:p>
          <a:p>
            <a:pPr marL="457200" lvl="0" indent="-317500" algn="l" rtl="0">
              <a:lnSpc>
                <a:spcPct val="115000"/>
              </a:lnSpc>
              <a:spcBef>
                <a:spcPts val="0"/>
              </a:spcBef>
              <a:spcAft>
                <a:spcPts val="0"/>
              </a:spcAft>
              <a:buClr>
                <a:schemeClr val="dk1"/>
              </a:buClr>
              <a:buSzPts val="1400"/>
              <a:buChar char="•"/>
            </a:pPr>
            <a:r>
              <a:rPr lang="en-US" sz="1400">
                <a:solidFill>
                  <a:schemeClr val="dk1"/>
                </a:solidFill>
              </a:rPr>
              <a:t>Challenges</a:t>
            </a:r>
            <a:endParaRPr sz="1400">
              <a:solidFill>
                <a:schemeClr val="dk1"/>
              </a:solidFill>
            </a:endParaRPr>
          </a:p>
          <a:p>
            <a:pPr marL="457200" lvl="0" indent="-317500" algn="l" rtl="0">
              <a:lnSpc>
                <a:spcPct val="115000"/>
              </a:lnSpc>
              <a:spcBef>
                <a:spcPts val="0"/>
              </a:spcBef>
              <a:spcAft>
                <a:spcPts val="0"/>
              </a:spcAft>
              <a:buClr>
                <a:schemeClr val="dk1"/>
              </a:buClr>
              <a:buSzPts val="1400"/>
              <a:buChar char="•"/>
            </a:pPr>
            <a:r>
              <a:rPr lang="en-US" sz="1400">
                <a:solidFill>
                  <a:schemeClr val="dk1"/>
                </a:solidFill>
              </a:rPr>
              <a:t>Identifying best practices</a:t>
            </a:r>
            <a:endParaRPr sz="1400">
              <a:solidFill>
                <a:schemeClr val="dk1"/>
              </a:solidFill>
            </a:endParaRPr>
          </a:p>
          <a:p>
            <a:pPr marL="1371600" lvl="0" indent="0" algn="l" rtl="0">
              <a:lnSpc>
                <a:spcPct val="115000"/>
              </a:lnSpc>
              <a:spcBef>
                <a:spcPts val="0"/>
              </a:spcBef>
              <a:spcAft>
                <a:spcPts val="0"/>
              </a:spcAft>
              <a:buSzPts val="2700"/>
              <a:buNone/>
            </a:pPr>
            <a:endParaRPr sz="1400">
              <a:solidFill>
                <a:schemeClr val="dk1"/>
              </a:solidFill>
            </a:endParaRPr>
          </a:p>
          <a:p>
            <a:pPr marL="0" lvl="0" indent="0" algn="l" rtl="0">
              <a:lnSpc>
                <a:spcPct val="115000"/>
              </a:lnSpc>
              <a:spcBef>
                <a:spcPts val="0"/>
              </a:spcBef>
              <a:spcAft>
                <a:spcPts val="0"/>
              </a:spcAft>
              <a:buSzPts val="2700"/>
              <a:buNone/>
            </a:pPr>
            <a:r>
              <a:rPr lang="en-US" sz="1400" u="sng">
                <a:solidFill>
                  <a:schemeClr val="dk1"/>
                </a:solidFill>
              </a:rPr>
              <a:t>Tools for joint work</a:t>
            </a:r>
            <a:endParaRPr sz="1400" u="sng">
              <a:solidFill>
                <a:schemeClr val="dk1"/>
              </a:solidFill>
            </a:endParaRPr>
          </a:p>
          <a:p>
            <a:pPr marL="457200" lvl="0" indent="-317500" algn="l" rtl="0">
              <a:lnSpc>
                <a:spcPct val="115000"/>
              </a:lnSpc>
              <a:spcBef>
                <a:spcPts val="0"/>
              </a:spcBef>
              <a:spcAft>
                <a:spcPts val="0"/>
              </a:spcAft>
              <a:buClr>
                <a:schemeClr val="dk1"/>
              </a:buClr>
              <a:buSzPts val="1400"/>
              <a:buChar char="•"/>
            </a:pPr>
            <a:r>
              <a:rPr lang="en-US" sz="1400">
                <a:solidFill>
                  <a:schemeClr val="dk1"/>
                </a:solidFill>
              </a:rPr>
              <a:t>Guide for European Researchers Coming to China</a:t>
            </a:r>
            <a:endParaRPr sz="1400">
              <a:solidFill>
                <a:schemeClr val="dk1"/>
              </a:solidFill>
            </a:endParaRPr>
          </a:p>
          <a:p>
            <a:pPr marL="457200" lvl="0" indent="-317500" algn="l" rtl="0">
              <a:lnSpc>
                <a:spcPct val="115000"/>
              </a:lnSpc>
              <a:spcBef>
                <a:spcPts val="0"/>
              </a:spcBef>
              <a:spcAft>
                <a:spcPts val="0"/>
              </a:spcAft>
              <a:buClr>
                <a:schemeClr val="dk1"/>
              </a:buClr>
              <a:buSzPts val="1400"/>
              <a:buChar char="•"/>
            </a:pPr>
            <a:r>
              <a:rPr lang="en-US" sz="1400">
                <a:solidFill>
                  <a:schemeClr val="dk1"/>
                </a:solidFill>
              </a:rPr>
              <a:t>Guide for reintegration in Europe</a:t>
            </a:r>
            <a:endParaRPr sz="1400">
              <a:solidFill>
                <a:schemeClr val="dk1"/>
              </a:solidFill>
            </a:endParaRPr>
          </a:p>
          <a:p>
            <a:pPr marL="1371600" lvl="0" indent="0" algn="l" rtl="0">
              <a:lnSpc>
                <a:spcPct val="115000"/>
              </a:lnSpc>
              <a:spcBef>
                <a:spcPts val="0"/>
              </a:spcBef>
              <a:spcAft>
                <a:spcPts val="0"/>
              </a:spcAft>
              <a:buSzPts val="2700"/>
              <a:buNone/>
            </a:pPr>
            <a:endParaRPr sz="1400" u="sng">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US" sz="1400" u="sng">
                <a:solidFill>
                  <a:schemeClr val="dk1"/>
                </a:solidFill>
              </a:rPr>
              <a:t>Improving Networking and Collaboration in China</a:t>
            </a:r>
            <a:endParaRPr sz="1400" u="sng">
              <a:solidFill>
                <a:schemeClr val="dk1"/>
              </a:solidFill>
            </a:endParaRPr>
          </a:p>
          <a:p>
            <a:pPr marL="457200" lvl="0" indent="-317500" algn="l" rtl="0">
              <a:lnSpc>
                <a:spcPct val="115000"/>
              </a:lnSpc>
              <a:spcBef>
                <a:spcPts val="0"/>
              </a:spcBef>
              <a:spcAft>
                <a:spcPts val="0"/>
              </a:spcAft>
              <a:buClr>
                <a:schemeClr val="dk1"/>
              </a:buClr>
              <a:buSzPts val="1400"/>
              <a:buChar char="•"/>
            </a:pPr>
            <a:r>
              <a:rPr lang="en-US" sz="1400">
                <a:solidFill>
                  <a:schemeClr val="dk1"/>
                </a:solidFill>
                <a:latin typeface="Times New Roman"/>
                <a:ea typeface="Times New Roman"/>
                <a:cs typeface="Times New Roman"/>
                <a:sym typeface="Times New Roman"/>
              </a:rPr>
              <a:t> </a:t>
            </a:r>
            <a:r>
              <a:rPr lang="en-US" sz="1400">
                <a:solidFill>
                  <a:schemeClr val="dk1"/>
                </a:solidFill>
              </a:rPr>
              <a:t>A formation of a network of European researchers</a:t>
            </a:r>
            <a:endParaRPr sz="1400">
              <a:solidFill>
                <a:schemeClr val="dk1"/>
              </a:solidFill>
            </a:endParaRPr>
          </a:p>
          <a:p>
            <a:pPr marL="457200" lvl="0" indent="-317500" algn="l" rtl="0">
              <a:lnSpc>
                <a:spcPct val="115000"/>
              </a:lnSpc>
              <a:spcBef>
                <a:spcPts val="0"/>
              </a:spcBef>
              <a:spcAft>
                <a:spcPts val="0"/>
              </a:spcAft>
              <a:buClr>
                <a:schemeClr val="dk1"/>
              </a:buClr>
              <a:buSzPts val="1400"/>
              <a:buChar char="•"/>
            </a:pPr>
            <a:r>
              <a:rPr lang="en-US" sz="1400">
                <a:solidFill>
                  <a:schemeClr val="dk1"/>
                </a:solidFill>
              </a:rPr>
              <a:t>Guided by working group of representatives of different national networks and other stakeholders and hosted by EURAXESS</a:t>
            </a:r>
            <a:endParaRPr sz="1400">
              <a:solidFill>
                <a:schemeClr val="dk1"/>
              </a:solidFill>
            </a:endParaRPr>
          </a:p>
          <a:p>
            <a:pPr marL="457200" lvl="0" indent="-317500" algn="l" rtl="0">
              <a:lnSpc>
                <a:spcPct val="115000"/>
              </a:lnSpc>
              <a:spcBef>
                <a:spcPts val="0"/>
              </a:spcBef>
              <a:spcAft>
                <a:spcPts val="0"/>
              </a:spcAft>
              <a:buClr>
                <a:schemeClr val="dk1"/>
              </a:buClr>
              <a:buSzPts val="1400"/>
              <a:buChar char="•"/>
            </a:pPr>
            <a:r>
              <a:rPr lang="en-US" sz="1400">
                <a:solidFill>
                  <a:schemeClr val="dk1"/>
                </a:solidFill>
              </a:rPr>
              <a:t>Open to all European Researchers based in China.</a:t>
            </a:r>
            <a:endParaRPr sz="1400">
              <a:solidFill>
                <a:schemeClr val="dk1"/>
              </a:solidFill>
            </a:endParaRPr>
          </a:p>
          <a:p>
            <a:pPr marL="457200" lvl="0" indent="-317500" algn="l" rtl="0">
              <a:lnSpc>
                <a:spcPct val="115000"/>
              </a:lnSpc>
              <a:spcBef>
                <a:spcPts val="0"/>
              </a:spcBef>
              <a:spcAft>
                <a:spcPts val="0"/>
              </a:spcAft>
              <a:buClr>
                <a:schemeClr val="dk1"/>
              </a:buClr>
              <a:buSzPts val="1400"/>
              <a:buChar char="•"/>
            </a:pPr>
            <a:r>
              <a:rPr lang="en-US" sz="1400">
                <a:solidFill>
                  <a:schemeClr val="dk1"/>
                </a:solidFill>
              </a:rPr>
              <a:t>Discussion about criteria of members, format of network, structure, possible tasks etc</a:t>
            </a:r>
            <a:endParaRPr sz="1400">
              <a:solidFill>
                <a:schemeClr val="dk1"/>
              </a:solidFill>
            </a:endParaRPr>
          </a:p>
          <a:p>
            <a:pPr marL="342900" lvl="0" indent="-76200" algn="l" rtl="0">
              <a:lnSpc>
                <a:spcPct val="150000"/>
              </a:lnSpc>
              <a:spcBef>
                <a:spcPts val="560"/>
              </a:spcBef>
              <a:spcAft>
                <a:spcPts val="0"/>
              </a:spcAft>
              <a:buClr>
                <a:srgbClr val="2B679F"/>
              </a:buClr>
              <a:buSzPts val="4200"/>
              <a:buNone/>
            </a:pPr>
            <a:endParaRPr sz="1400"/>
          </a:p>
        </p:txBody>
      </p:sp>
      <p:sp>
        <p:nvSpPr>
          <p:cNvPr id="2" name="TextBox 1">
            <a:extLst>
              <a:ext uri="{FF2B5EF4-FFF2-40B4-BE49-F238E27FC236}">
                <a16:creationId xmlns:a16="http://schemas.microsoft.com/office/drawing/2014/main" id="{52855CC0-EC68-42F5-BB19-539DD9F4EC1B}"/>
              </a:ext>
            </a:extLst>
          </p:cNvPr>
          <p:cNvSpPr txBox="1"/>
          <p:nvPr/>
        </p:nvSpPr>
        <p:spPr>
          <a:xfrm>
            <a:off x="1366887" y="696821"/>
            <a:ext cx="3393649" cy="830997"/>
          </a:xfrm>
          <a:prstGeom prst="rect">
            <a:avLst/>
          </a:prstGeom>
          <a:noFill/>
        </p:spPr>
        <p:txBody>
          <a:bodyPr wrap="square" rtlCol="1">
            <a:spAutoFit/>
          </a:bodyPr>
          <a:lstStyle/>
          <a:p>
            <a:r>
              <a:rPr lang="en-US" sz="4800" dirty="0">
                <a:solidFill>
                  <a:schemeClr val="bg1"/>
                </a:solidFill>
              </a:rPr>
              <a:t>Roundtable</a:t>
            </a:r>
            <a:endParaRPr lang="he-IL" sz="4800"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0C2A039E-4905-49E3-B4F3-F0170C310F20}"/>
              </a:ext>
            </a:extLst>
          </p:cNvPr>
          <p:cNvSpPr>
            <a:spLocks noGrp="1"/>
          </p:cNvSpPr>
          <p:nvPr>
            <p:ph type="title"/>
          </p:nvPr>
        </p:nvSpPr>
        <p:spPr/>
        <p:txBody>
          <a:bodyPr/>
          <a:lstStyle/>
          <a:p>
            <a:r>
              <a:rPr lang="en-US" sz="4400" dirty="0">
                <a:solidFill>
                  <a:schemeClr val="bg1"/>
                </a:solidFill>
              </a:rPr>
              <a:t>Perspective</a:t>
            </a:r>
            <a:endParaRPr lang="he-IL" sz="4400" dirty="0">
              <a:solidFill>
                <a:schemeClr val="bg1"/>
              </a:solidFill>
            </a:endParaRPr>
          </a:p>
        </p:txBody>
      </p:sp>
      <p:sp>
        <p:nvSpPr>
          <p:cNvPr id="3" name="מציין מיקום טקסט 2">
            <a:extLst>
              <a:ext uri="{FF2B5EF4-FFF2-40B4-BE49-F238E27FC236}">
                <a16:creationId xmlns:a16="http://schemas.microsoft.com/office/drawing/2014/main" id="{3933C541-AE81-4803-8633-FD8AD2E17F30}"/>
              </a:ext>
            </a:extLst>
          </p:cNvPr>
          <p:cNvSpPr>
            <a:spLocks noGrp="1"/>
          </p:cNvSpPr>
          <p:nvPr>
            <p:ph type="body" idx="1"/>
          </p:nvPr>
        </p:nvSpPr>
        <p:spPr>
          <a:xfrm>
            <a:off x="1430091" y="6324600"/>
            <a:ext cx="5190308" cy="478972"/>
          </a:xfrm>
        </p:spPr>
        <p:txBody>
          <a:bodyPr/>
          <a:lstStyle/>
          <a:p>
            <a:r>
              <a:rPr lang="en-US" dirty="0">
                <a:solidFill>
                  <a:srgbClr val="004080"/>
                </a:solidFill>
              </a:rPr>
              <a:t>■ </a:t>
            </a:r>
            <a:r>
              <a:rPr lang="en-US" b="1" dirty="0">
                <a:solidFill>
                  <a:srgbClr val="004080"/>
                </a:solidFill>
              </a:rPr>
              <a:t>20 September 2019 </a:t>
            </a:r>
            <a:r>
              <a:rPr lang="en-US" dirty="0">
                <a:solidFill>
                  <a:srgbClr val="004080"/>
                </a:solidFill>
              </a:rPr>
              <a:t>■ </a:t>
            </a:r>
            <a:r>
              <a:rPr lang="en-US" b="1" dirty="0">
                <a:solidFill>
                  <a:srgbClr val="004080"/>
                </a:solidFill>
              </a:rPr>
              <a:t>Beijing, China</a:t>
            </a:r>
            <a:r>
              <a:rPr lang="en-US" dirty="0">
                <a:solidFill>
                  <a:srgbClr val="004080"/>
                </a:solidFill>
              </a:rPr>
              <a:t>■</a:t>
            </a:r>
            <a:endParaRPr lang="en-US" dirty="0"/>
          </a:p>
          <a:p>
            <a:endParaRPr lang="he-IL" dirty="0"/>
          </a:p>
        </p:txBody>
      </p:sp>
      <p:sp>
        <p:nvSpPr>
          <p:cNvPr id="6" name="TextBox 5">
            <a:extLst>
              <a:ext uri="{FF2B5EF4-FFF2-40B4-BE49-F238E27FC236}">
                <a16:creationId xmlns:a16="http://schemas.microsoft.com/office/drawing/2014/main" id="{F521F721-FA55-4BD0-A466-21D3CEA15F6C}"/>
              </a:ext>
            </a:extLst>
          </p:cNvPr>
          <p:cNvSpPr txBox="1"/>
          <p:nvPr/>
        </p:nvSpPr>
        <p:spPr>
          <a:xfrm>
            <a:off x="1093509" y="2651319"/>
            <a:ext cx="6240545" cy="1555362"/>
          </a:xfrm>
          <a:prstGeom prst="rect">
            <a:avLst/>
          </a:prstGeom>
          <a:noFill/>
        </p:spPr>
        <p:txBody>
          <a:bodyPr wrap="square" rtlCol="1">
            <a:spAutoFit/>
          </a:bodyPr>
          <a:lstStyle/>
          <a:p>
            <a:pPr marL="342900" lvl="0" indent="-342900">
              <a:lnSpc>
                <a:spcPct val="150000"/>
              </a:lnSpc>
              <a:spcBef>
                <a:spcPts val="560"/>
              </a:spcBef>
              <a:buClr>
                <a:srgbClr val="2B679F"/>
              </a:buClr>
              <a:buSzPts val="4200"/>
              <a:buChar char="•"/>
            </a:pPr>
            <a:r>
              <a:rPr lang="en-US" dirty="0"/>
              <a:t> </a:t>
            </a:r>
            <a:r>
              <a:rPr lang="en-US" sz="3200" dirty="0"/>
              <a:t>Era of dramatic Changes</a:t>
            </a:r>
          </a:p>
          <a:p>
            <a:pPr marL="342900" lvl="0" indent="-342900">
              <a:lnSpc>
                <a:spcPct val="150000"/>
              </a:lnSpc>
              <a:spcBef>
                <a:spcPts val="560"/>
              </a:spcBef>
              <a:buClr>
                <a:srgbClr val="2B679F"/>
              </a:buClr>
              <a:buSzPts val="4200"/>
              <a:buChar char="•"/>
            </a:pPr>
            <a:r>
              <a:rPr lang="en-US" sz="3200" dirty="0"/>
              <a:t>Good practice - </a:t>
            </a:r>
            <a:r>
              <a:rPr lang="en-US" sz="3200" dirty="0" err="1"/>
              <a:t>ScienceAbroad</a:t>
            </a:r>
            <a:endParaRPr lang="he-IL" sz="3200" dirty="0"/>
          </a:p>
        </p:txBody>
      </p:sp>
    </p:spTree>
    <p:extLst>
      <p:ext uri="{BB962C8B-B14F-4D97-AF65-F5344CB8AC3E}">
        <p14:creationId xmlns:p14="http://schemas.microsoft.com/office/powerpoint/2010/main" val="30673430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112B742-8DF1-47BD-9C64-D77405AC8861}"/>
              </a:ext>
            </a:extLst>
          </p:cNvPr>
          <p:cNvSpPr txBox="1"/>
          <p:nvPr/>
        </p:nvSpPr>
        <p:spPr>
          <a:xfrm>
            <a:off x="1036949" y="744717"/>
            <a:ext cx="6608190" cy="646331"/>
          </a:xfrm>
          <a:prstGeom prst="rect">
            <a:avLst/>
          </a:prstGeom>
          <a:noFill/>
        </p:spPr>
        <p:txBody>
          <a:bodyPr wrap="square" rtlCol="1">
            <a:spAutoFit/>
          </a:bodyPr>
          <a:lstStyle/>
          <a:p>
            <a:r>
              <a:rPr lang="en-US" sz="3600" dirty="0">
                <a:solidFill>
                  <a:schemeClr val="bg1"/>
                </a:solidFill>
              </a:rPr>
              <a:t>The World Economic Forum</a:t>
            </a:r>
            <a:endParaRPr lang="he-IL" sz="3600" dirty="0">
              <a:solidFill>
                <a:schemeClr val="bg1"/>
              </a:solidFill>
            </a:endParaRPr>
          </a:p>
        </p:txBody>
      </p:sp>
      <p:sp>
        <p:nvSpPr>
          <p:cNvPr id="3" name="TextBox 2">
            <a:extLst>
              <a:ext uri="{FF2B5EF4-FFF2-40B4-BE49-F238E27FC236}">
                <a16:creationId xmlns:a16="http://schemas.microsoft.com/office/drawing/2014/main" id="{3123DEA4-5594-47B6-9BD2-69A265154D88}"/>
              </a:ext>
            </a:extLst>
          </p:cNvPr>
          <p:cNvSpPr txBox="1"/>
          <p:nvPr/>
        </p:nvSpPr>
        <p:spPr>
          <a:xfrm>
            <a:off x="2172878" y="2941163"/>
            <a:ext cx="4798243" cy="1569660"/>
          </a:xfrm>
          <a:prstGeom prst="rect">
            <a:avLst/>
          </a:prstGeom>
          <a:noFill/>
        </p:spPr>
        <p:txBody>
          <a:bodyPr wrap="square" rtlCol="1">
            <a:spAutoFit/>
          </a:bodyPr>
          <a:lstStyle/>
          <a:p>
            <a:pPr algn="ctr"/>
            <a:r>
              <a:rPr lang="en-US" sz="9600" dirty="0"/>
              <a:t>Davos</a:t>
            </a:r>
            <a:endParaRPr lang="he-IL" sz="9600" dirty="0"/>
          </a:p>
        </p:txBody>
      </p:sp>
    </p:spTree>
    <p:extLst>
      <p:ext uri="{BB962C8B-B14F-4D97-AF65-F5344CB8AC3E}">
        <p14:creationId xmlns:p14="http://schemas.microsoft.com/office/powerpoint/2010/main" val="15373004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2AEC375-F9D7-448D-8613-AAAFBD0C73D2}"/>
              </a:ext>
            </a:extLst>
          </p:cNvPr>
          <p:cNvSpPr>
            <a:spLocks noGrp="1"/>
          </p:cNvSpPr>
          <p:nvPr>
            <p:ph type="title"/>
          </p:nvPr>
        </p:nvSpPr>
        <p:spPr/>
        <p:txBody>
          <a:bodyPr/>
          <a:lstStyle/>
          <a:p>
            <a:r>
              <a:rPr lang="en-US" dirty="0"/>
              <a:t>The Fourth Industrial Revolution, Industry 4.0</a:t>
            </a:r>
            <a:endParaRPr lang="he-IL" dirty="0"/>
          </a:p>
        </p:txBody>
      </p:sp>
      <p:sp>
        <p:nvSpPr>
          <p:cNvPr id="3" name="מציין מיקום טקסט 2">
            <a:extLst>
              <a:ext uri="{FF2B5EF4-FFF2-40B4-BE49-F238E27FC236}">
                <a16:creationId xmlns:a16="http://schemas.microsoft.com/office/drawing/2014/main" id="{976B8A0A-ED7A-4795-AF9A-5136E0B3B7FB}"/>
              </a:ext>
            </a:extLst>
          </p:cNvPr>
          <p:cNvSpPr>
            <a:spLocks noGrp="1"/>
          </p:cNvSpPr>
          <p:nvPr>
            <p:ph type="body" idx="1"/>
          </p:nvPr>
        </p:nvSpPr>
        <p:spPr/>
        <p:txBody>
          <a:bodyPr/>
          <a:lstStyle/>
          <a:p>
            <a:endParaRPr lang="he-IL"/>
          </a:p>
        </p:txBody>
      </p:sp>
      <p:sp>
        <p:nvSpPr>
          <p:cNvPr id="4" name="TextBox 3">
            <a:extLst>
              <a:ext uri="{FF2B5EF4-FFF2-40B4-BE49-F238E27FC236}">
                <a16:creationId xmlns:a16="http://schemas.microsoft.com/office/drawing/2014/main" id="{6AC4F98F-7435-4C33-9CD9-781DFCF15BB7}"/>
              </a:ext>
            </a:extLst>
          </p:cNvPr>
          <p:cNvSpPr txBox="1"/>
          <p:nvPr/>
        </p:nvSpPr>
        <p:spPr>
          <a:xfrm>
            <a:off x="838200" y="2881775"/>
            <a:ext cx="7467599" cy="2308324"/>
          </a:xfrm>
          <a:prstGeom prst="rect">
            <a:avLst/>
          </a:prstGeom>
          <a:noFill/>
        </p:spPr>
        <p:txBody>
          <a:bodyPr wrap="square" rtlCol="1">
            <a:spAutoFit/>
          </a:bodyPr>
          <a:lstStyle/>
          <a:p>
            <a:pPr algn="ctr"/>
            <a:r>
              <a:rPr lang="en-US" sz="3600" dirty="0"/>
              <a:t>The Fourth Industrial Revolution Industry 4.0</a:t>
            </a:r>
          </a:p>
          <a:p>
            <a:pPr algn="ctr"/>
            <a:endParaRPr lang="en-US" sz="3600" dirty="0"/>
          </a:p>
          <a:p>
            <a:pPr algn="ctr"/>
            <a:r>
              <a:rPr lang="en-US" sz="3600" dirty="0">
                <a:solidFill>
                  <a:srgbClr val="C00000"/>
                </a:solidFill>
              </a:rPr>
              <a:t>A short video was presented</a:t>
            </a:r>
            <a:endParaRPr lang="he-IL" sz="3600" dirty="0">
              <a:solidFill>
                <a:srgbClr val="C00000"/>
              </a:solidFill>
            </a:endParaRPr>
          </a:p>
        </p:txBody>
      </p:sp>
    </p:spTree>
    <p:extLst>
      <p:ext uri="{BB962C8B-B14F-4D97-AF65-F5344CB8AC3E}">
        <p14:creationId xmlns:p14="http://schemas.microsoft.com/office/powerpoint/2010/main" val="23516477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38BB6262-39CF-4BB3-AAEE-7C26AE7CA917}"/>
              </a:ext>
            </a:extLst>
          </p:cNvPr>
          <p:cNvSpPr>
            <a:spLocks noGrp="1"/>
          </p:cNvSpPr>
          <p:nvPr>
            <p:ph type="title"/>
          </p:nvPr>
        </p:nvSpPr>
        <p:spPr>
          <a:xfrm>
            <a:off x="1209773" y="759643"/>
            <a:ext cx="7467600" cy="1066800"/>
          </a:xfrm>
        </p:spPr>
        <p:txBody>
          <a:bodyPr/>
          <a:lstStyle/>
          <a:p>
            <a:r>
              <a:rPr lang="en-US" sz="4400" dirty="0">
                <a:solidFill>
                  <a:schemeClr val="accent3"/>
                </a:solidFill>
                <a:latin typeface="Calibri"/>
                <a:cs typeface="Calibri"/>
                <a:sym typeface="Calibri"/>
              </a:rPr>
              <a:t>Global changes</a:t>
            </a:r>
            <a:br>
              <a:rPr lang="en-US" sz="1600" dirty="0">
                <a:solidFill>
                  <a:srgbClr val="000000"/>
                </a:solidFill>
              </a:rPr>
            </a:br>
            <a:endParaRPr lang="he-IL" dirty="0"/>
          </a:p>
        </p:txBody>
      </p:sp>
      <p:sp>
        <p:nvSpPr>
          <p:cNvPr id="3" name="מציין מיקום טקסט 2">
            <a:extLst>
              <a:ext uri="{FF2B5EF4-FFF2-40B4-BE49-F238E27FC236}">
                <a16:creationId xmlns:a16="http://schemas.microsoft.com/office/drawing/2014/main" id="{93CD9A07-117D-4458-8DBA-90F5A91DE588}"/>
              </a:ext>
            </a:extLst>
          </p:cNvPr>
          <p:cNvSpPr>
            <a:spLocks noGrp="1"/>
          </p:cNvSpPr>
          <p:nvPr>
            <p:ph type="body" idx="1"/>
          </p:nvPr>
        </p:nvSpPr>
        <p:spPr/>
        <p:txBody>
          <a:bodyPr/>
          <a:lstStyle/>
          <a:p>
            <a:endParaRPr lang="he-IL"/>
          </a:p>
        </p:txBody>
      </p:sp>
      <p:sp>
        <p:nvSpPr>
          <p:cNvPr id="4" name="TextBox 3">
            <a:extLst>
              <a:ext uri="{FF2B5EF4-FFF2-40B4-BE49-F238E27FC236}">
                <a16:creationId xmlns:a16="http://schemas.microsoft.com/office/drawing/2014/main" id="{B64E08F9-B15D-4F2B-9DAB-E5F45C7457C3}"/>
              </a:ext>
            </a:extLst>
          </p:cNvPr>
          <p:cNvSpPr txBox="1"/>
          <p:nvPr/>
        </p:nvSpPr>
        <p:spPr>
          <a:xfrm>
            <a:off x="1036948" y="2356701"/>
            <a:ext cx="7277493" cy="2677656"/>
          </a:xfrm>
          <a:prstGeom prst="rect">
            <a:avLst/>
          </a:prstGeom>
          <a:noFill/>
        </p:spPr>
        <p:txBody>
          <a:bodyPr wrap="square" rtlCol="1">
            <a:spAutoFit/>
          </a:bodyPr>
          <a:lstStyle/>
          <a:p>
            <a:r>
              <a:rPr lang="en-US" sz="2400" dirty="0"/>
              <a:t>The Forth Industrial Revolution or Industry 4.0 </a:t>
            </a:r>
          </a:p>
          <a:p>
            <a:r>
              <a:rPr lang="en-US" sz="2400" dirty="0"/>
              <a:t>is changing the world and changing us</a:t>
            </a:r>
          </a:p>
          <a:p>
            <a:endParaRPr lang="en-US" sz="2400" dirty="0"/>
          </a:p>
          <a:p>
            <a:r>
              <a:rPr lang="en-US" sz="2400" dirty="0"/>
              <a:t>A dramatic change of work force and work place</a:t>
            </a:r>
          </a:p>
          <a:p>
            <a:r>
              <a:rPr lang="en-US" sz="2400" dirty="0"/>
              <a:t>Affecting the research community</a:t>
            </a:r>
          </a:p>
          <a:p>
            <a:endParaRPr lang="en-US" sz="2400" dirty="0"/>
          </a:p>
          <a:p>
            <a:r>
              <a:rPr lang="en-US" sz="2400" dirty="0"/>
              <a:t>A threat? Or opportunity?</a:t>
            </a:r>
            <a:endParaRPr lang="he-IL" sz="2400" dirty="0"/>
          </a:p>
        </p:txBody>
      </p:sp>
    </p:spTree>
    <p:extLst>
      <p:ext uri="{BB962C8B-B14F-4D97-AF65-F5344CB8AC3E}">
        <p14:creationId xmlns:p14="http://schemas.microsoft.com/office/powerpoint/2010/main" val="26935523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13"/>
          <p:cNvSpPr txBox="1"/>
          <p:nvPr/>
        </p:nvSpPr>
        <p:spPr>
          <a:xfrm>
            <a:off x="1295400" y="838200"/>
            <a:ext cx="5234063" cy="660685"/>
          </a:xfrm>
          <a:prstGeom prst="rect">
            <a:avLst/>
          </a:prstGeom>
          <a:noFill/>
          <a:ln>
            <a:noFill/>
          </a:ln>
        </p:spPr>
        <p:txBody>
          <a:bodyPr spcFirstLastPara="1" wrap="square" lIns="52850" tIns="26425" rIns="52850" bIns="26425" anchor="t" anchorCtr="0">
            <a:noAutofit/>
          </a:bodyPr>
          <a:lstStyle/>
          <a:p>
            <a:pPr marL="0" marR="0" lvl="0" indent="0" algn="l" rtl="0">
              <a:lnSpc>
                <a:spcPct val="100000"/>
              </a:lnSpc>
              <a:spcBef>
                <a:spcPts val="0"/>
              </a:spcBef>
              <a:spcAft>
                <a:spcPts val="0"/>
              </a:spcAft>
              <a:buClr>
                <a:schemeClr val="lt1"/>
              </a:buClr>
              <a:buSzPts val="2700"/>
              <a:buFont typeface="Arial"/>
              <a:buNone/>
            </a:pPr>
            <a:r>
              <a:rPr lang="en-US" sz="2700" b="1" i="0" u="none" strike="noStrike" cap="none">
                <a:solidFill>
                  <a:schemeClr val="lt1"/>
                </a:solidFill>
                <a:latin typeface="Comic Sans MS"/>
                <a:ea typeface="Comic Sans MS"/>
                <a:cs typeface="Comic Sans MS"/>
                <a:sym typeface="Comic Sans MS"/>
              </a:rPr>
              <a:t>HOW - 2</a:t>
            </a:r>
            <a:endParaRPr sz="1400" b="0" i="0" u="none" strike="noStrike" cap="none">
              <a:solidFill>
                <a:srgbClr val="000000"/>
              </a:solidFill>
              <a:latin typeface="Arial"/>
              <a:ea typeface="Arial"/>
              <a:cs typeface="Arial"/>
              <a:sym typeface="Arial"/>
            </a:endParaRPr>
          </a:p>
        </p:txBody>
      </p:sp>
      <p:sp>
        <p:nvSpPr>
          <p:cNvPr id="95" name="Google Shape;95;p13"/>
          <p:cNvSpPr txBox="1"/>
          <p:nvPr/>
        </p:nvSpPr>
        <p:spPr>
          <a:xfrm>
            <a:off x="760299" y="2047453"/>
            <a:ext cx="6997814" cy="390085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400"/>
              <a:buFont typeface="Arial"/>
              <a:buNone/>
            </a:pPr>
            <a:r>
              <a:rPr lang="en-US" sz="2400" b="1" i="0" u="none" strike="noStrike" cap="none" dirty="0">
                <a:solidFill>
                  <a:srgbClr val="19194C"/>
                </a:solidFill>
                <a:latin typeface="Calibri"/>
                <a:ea typeface="Calibri"/>
                <a:cs typeface="Calibri"/>
                <a:sym typeface="Calibri"/>
              </a:rPr>
              <a:t>International Joint research</a:t>
            </a:r>
            <a:endParaRPr sz="14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100"/>
              <a:buFont typeface="Arial"/>
              <a:buNone/>
            </a:pPr>
            <a:endParaRPr sz="2100" b="0" i="0" u="none" strike="noStrike" cap="none" dirty="0">
              <a:solidFill>
                <a:schemeClr val="tx1"/>
              </a:solidFill>
              <a:latin typeface="Calibri"/>
              <a:ea typeface="Calibri"/>
              <a:cs typeface="Calibri"/>
              <a:sym typeface="Calibri"/>
            </a:endParaRPr>
          </a:p>
          <a:p>
            <a:pPr marL="800100" marR="0" lvl="1" indent="-342900" algn="l" rtl="0">
              <a:lnSpc>
                <a:spcPct val="100000"/>
              </a:lnSpc>
              <a:spcBef>
                <a:spcPts val="0"/>
              </a:spcBef>
              <a:spcAft>
                <a:spcPts val="0"/>
              </a:spcAft>
              <a:buClr>
                <a:srgbClr val="000000"/>
              </a:buClr>
              <a:buSzPts val="2400"/>
              <a:buFont typeface="Noto Sans Symbols"/>
              <a:buChar char="⮚"/>
            </a:pPr>
            <a:r>
              <a:rPr lang="en-US" sz="2400" b="0" i="0" u="none" strike="noStrike" cap="none" dirty="0">
                <a:solidFill>
                  <a:schemeClr val="tx1"/>
                </a:solidFill>
                <a:latin typeface="Calibri"/>
                <a:ea typeface="Calibri"/>
                <a:cs typeface="Calibri"/>
                <a:sym typeface="Calibri"/>
              </a:rPr>
              <a:t>Take advantage of the </a:t>
            </a:r>
            <a:r>
              <a:rPr lang="en-US" sz="2400" b="0" i="0" u="none" strike="noStrike" cap="none" dirty="0">
                <a:solidFill>
                  <a:schemeClr val="dk1"/>
                </a:solidFill>
                <a:latin typeface="Calibri"/>
                <a:ea typeface="Calibri"/>
                <a:cs typeface="Calibri"/>
                <a:sym typeface="Calibri"/>
              </a:rPr>
              <a:t>power of common language and narrative </a:t>
            </a:r>
            <a:endParaRPr sz="1400" b="0" i="0" u="none" strike="noStrike" cap="none" dirty="0">
              <a:solidFill>
                <a:srgbClr val="000000"/>
              </a:solidFill>
              <a:latin typeface="Arial"/>
              <a:ea typeface="Arial"/>
              <a:cs typeface="Arial"/>
              <a:sym typeface="Arial"/>
            </a:endParaRPr>
          </a:p>
          <a:p>
            <a:pPr marL="800100" marR="0" lvl="1" indent="-342900" algn="l" rtl="0">
              <a:lnSpc>
                <a:spcPct val="100000"/>
              </a:lnSpc>
              <a:spcBef>
                <a:spcPts val="0"/>
              </a:spcBef>
              <a:spcAft>
                <a:spcPts val="0"/>
              </a:spcAft>
              <a:buClr>
                <a:srgbClr val="000000"/>
              </a:buClr>
              <a:buSzPts val="2400"/>
              <a:buFont typeface="Noto Sans Symbols"/>
              <a:buChar char="⮚"/>
            </a:pPr>
            <a:r>
              <a:rPr lang="en-US" sz="2400" b="0" i="0" u="none" strike="noStrike" cap="none" dirty="0">
                <a:solidFill>
                  <a:schemeClr val="dk1"/>
                </a:solidFill>
                <a:latin typeface="Calibri"/>
                <a:ea typeface="Calibri"/>
                <a:cs typeface="Calibri"/>
                <a:sym typeface="Calibri"/>
              </a:rPr>
              <a:t>Consider how to foster the connection and bring these researchers back, not necessarily by physical reintegration</a:t>
            </a:r>
          </a:p>
          <a:p>
            <a:pPr marL="800100" marR="0" lvl="1" indent="-342900" algn="l" rtl="0">
              <a:lnSpc>
                <a:spcPct val="100000"/>
              </a:lnSpc>
              <a:spcBef>
                <a:spcPts val="0"/>
              </a:spcBef>
              <a:spcAft>
                <a:spcPts val="0"/>
              </a:spcAft>
              <a:buClr>
                <a:srgbClr val="000000"/>
              </a:buClr>
              <a:buSzPts val="2400"/>
              <a:buFont typeface="Noto Sans Symbols"/>
              <a:buChar char="⮚"/>
            </a:pPr>
            <a:r>
              <a:rPr lang="en-US" sz="2400" dirty="0">
                <a:solidFill>
                  <a:schemeClr val="dk1"/>
                </a:solidFill>
                <a:latin typeface="Calibri"/>
                <a:ea typeface="Calibri"/>
                <a:cs typeface="Calibri"/>
                <a:sym typeface="Calibri"/>
              </a:rPr>
              <a:t>How the new opportunities can leverage scientific collaboration and excellence</a:t>
            </a:r>
            <a:endParaRPr lang="en-US" sz="2400" b="0" i="0" u="none" strike="noStrike" cap="none" dirty="0">
              <a:solidFill>
                <a:schemeClr val="dk1"/>
              </a:solidFill>
              <a:latin typeface="Calibri"/>
              <a:ea typeface="Calibri"/>
              <a:cs typeface="Calibri"/>
              <a:sym typeface="Calibri"/>
            </a:endParaRPr>
          </a:p>
          <a:p>
            <a:pPr marL="457200" marR="0" lvl="1" indent="0" algn="l" rtl="0">
              <a:lnSpc>
                <a:spcPct val="100000"/>
              </a:lnSpc>
              <a:spcBef>
                <a:spcPts val="0"/>
              </a:spcBef>
              <a:spcAft>
                <a:spcPts val="0"/>
              </a:spcAft>
              <a:buClr>
                <a:srgbClr val="000000"/>
              </a:buClr>
              <a:buSzPts val="1200"/>
              <a:buFont typeface="Arial"/>
              <a:buNone/>
            </a:pPr>
            <a:endParaRPr sz="1200" b="0" i="0" u="none" strike="noStrike" cap="none" dirty="0">
              <a:solidFill>
                <a:schemeClr val="dk1"/>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Google Shape;59;p11"/>
          <p:cNvSpPr txBox="1"/>
          <p:nvPr/>
        </p:nvSpPr>
        <p:spPr>
          <a:xfrm>
            <a:off x="228600" y="838200"/>
            <a:ext cx="7340666" cy="660685"/>
          </a:xfrm>
          <a:prstGeom prst="rect">
            <a:avLst/>
          </a:prstGeom>
          <a:noFill/>
          <a:ln>
            <a:noFill/>
          </a:ln>
        </p:spPr>
        <p:txBody>
          <a:bodyPr spcFirstLastPara="1" wrap="square" lIns="52850" tIns="26425" rIns="52850" bIns="26425" anchor="t" anchorCtr="0">
            <a:noAutofit/>
          </a:bodyPr>
          <a:lstStyle/>
          <a:p>
            <a:pPr marL="0" marR="0" lvl="0" indent="0" algn="ctr" rtl="0">
              <a:lnSpc>
                <a:spcPct val="100000"/>
              </a:lnSpc>
              <a:spcBef>
                <a:spcPts val="0"/>
              </a:spcBef>
              <a:spcAft>
                <a:spcPts val="0"/>
              </a:spcAft>
              <a:buClr>
                <a:schemeClr val="lt1"/>
              </a:buClr>
              <a:buSzPts val="2700"/>
              <a:buFont typeface="Arial"/>
              <a:buNone/>
            </a:pPr>
            <a:r>
              <a:rPr lang="en-US" sz="2700" b="1" i="0" u="none" strike="noStrike" cap="none">
                <a:solidFill>
                  <a:schemeClr val="lt1"/>
                </a:solidFill>
                <a:latin typeface="Comic Sans MS"/>
                <a:ea typeface="Comic Sans MS"/>
                <a:cs typeface="Comic Sans MS"/>
                <a:sym typeface="Comic Sans MS"/>
              </a:rPr>
              <a:t>Past and Current Activities</a:t>
            </a:r>
            <a:endParaRPr sz="1400" b="0" i="0" u="none" strike="noStrike" cap="none">
              <a:solidFill>
                <a:srgbClr val="000000"/>
              </a:solidFill>
              <a:latin typeface="Arial"/>
              <a:ea typeface="Arial"/>
              <a:cs typeface="Arial"/>
              <a:sym typeface="Arial"/>
            </a:endParaRPr>
          </a:p>
        </p:txBody>
      </p:sp>
      <p:sp>
        <p:nvSpPr>
          <p:cNvPr id="60" name="Google Shape;60;p11"/>
          <p:cNvSpPr txBox="1"/>
          <p:nvPr/>
        </p:nvSpPr>
        <p:spPr>
          <a:xfrm>
            <a:off x="762000" y="2133600"/>
            <a:ext cx="7865706" cy="2934137"/>
          </a:xfrm>
          <a:prstGeom prst="rect">
            <a:avLst/>
          </a:prstGeom>
          <a:noFill/>
          <a:ln>
            <a:noFill/>
          </a:ln>
        </p:spPr>
        <p:txBody>
          <a:bodyPr spcFirstLastPara="1" wrap="square" lIns="91425" tIns="45700" rIns="91425" bIns="45700" anchor="t" anchorCtr="0">
            <a:noAutofit/>
          </a:bodyPr>
          <a:lstStyle/>
          <a:p>
            <a:pPr marL="342900" marR="0" lvl="0" indent="-342900" algn="just" rtl="0">
              <a:lnSpc>
                <a:spcPct val="100000"/>
              </a:lnSpc>
              <a:spcBef>
                <a:spcPts val="0"/>
              </a:spcBef>
              <a:spcAft>
                <a:spcPts val="0"/>
              </a:spcAft>
              <a:buClr>
                <a:schemeClr val="dk2"/>
              </a:buClr>
              <a:buSzPts val="2100"/>
              <a:buFont typeface="Noto Sans Symbols"/>
              <a:buChar char="⮚"/>
            </a:pPr>
            <a:r>
              <a:rPr lang="en-US" sz="2100" b="1" i="0" u="none" strike="noStrike" cap="none" dirty="0">
                <a:solidFill>
                  <a:schemeClr val="dk2"/>
                </a:solidFill>
                <a:latin typeface="Arial"/>
                <a:ea typeface="Arial"/>
                <a:cs typeface="Arial"/>
                <a:sym typeface="Arial"/>
              </a:rPr>
              <a:t>Database</a:t>
            </a:r>
            <a:r>
              <a:rPr lang="en-US" sz="2100" b="0" i="0" u="none" strike="noStrike" cap="none" dirty="0">
                <a:solidFill>
                  <a:schemeClr val="dk2"/>
                </a:solidFill>
                <a:latin typeface="Arial"/>
                <a:ea typeface="Arial"/>
                <a:cs typeface="Arial"/>
                <a:sym typeface="Arial"/>
              </a:rPr>
              <a:t> of Scientific Diaspora networks was created and is maintained</a:t>
            </a:r>
            <a:endParaRPr sz="1400" b="0" i="0" u="none" strike="noStrike" cap="none" dirty="0">
              <a:solidFill>
                <a:srgbClr val="000000"/>
              </a:solidFill>
              <a:latin typeface="Arial"/>
              <a:ea typeface="Arial"/>
              <a:cs typeface="Arial"/>
              <a:sym typeface="Arial"/>
            </a:endParaRPr>
          </a:p>
          <a:p>
            <a:pPr marL="342900" marR="0" lvl="0" indent="-342900" algn="just" rtl="0">
              <a:lnSpc>
                <a:spcPct val="100000"/>
              </a:lnSpc>
              <a:spcBef>
                <a:spcPts val="900"/>
              </a:spcBef>
              <a:spcAft>
                <a:spcPts val="0"/>
              </a:spcAft>
              <a:buClr>
                <a:schemeClr val="dk2"/>
              </a:buClr>
              <a:buSzPts val="2100"/>
              <a:buFont typeface="Noto Sans Symbols"/>
              <a:buChar char="⮚"/>
            </a:pPr>
            <a:r>
              <a:rPr lang="en-US" sz="2100" b="0" i="0" u="none" strike="noStrike" cap="none" dirty="0">
                <a:solidFill>
                  <a:schemeClr val="dk2"/>
                </a:solidFill>
                <a:latin typeface="Arial"/>
                <a:ea typeface="Arial"/>
                <a:cs typeface="Arial"/>
                <a:sym typeface="Arial"/>
              </a:rPr>
              <a:t>Organizing </a:t>
            </a:r>
            <a:r>
              <a:rPr lang="en-US" sz="2100" b="1" i="0" u="none" strike="noStrike" cap="none" dirty="0">
                <a:solidFill>
                  <a:schemeClr val="dk2"/>
                </a:solidFill>
                <a:latin typeface="Arial"/>
                <a:ea typeface="Arial"/>
                <a:cs typeface="Arial"/>
                <a:sym typeface="Arial"/>
              </a:rPr>
              <a:t>global joint events </a:t>
            </a:r>
            <a:r>
              <a:rPr lang="en-US" sz="2100" b="0" i="0" u="none" strike="noStrike" cap="none" dirty="0">
                <a:solidFill>
                  <a:schemeClr val="dk2"/>
                </a:solidFill>
                <a:latin typeface="Arial"/>
                <a:ea typeface="Arial"/>
                <a:cs typeface="Arial"/>
                <a:sym typeface="Arial"/>
              </a:rPr>
              <a:t>with scientific diasporas. In the past (TOP3), NA with EURAXESS NA office. Now, (TOP4), is </a:t>
            </a:r>
            <a:r>
              <a:rPr lang="en-US" sz="2100" b="0" i="0" u="none" strike="noStrike" cap="none" dirty="0">
                <a:solidFill>
                  <a:schemeClr val="tx1"/>
                </a:solidFill>
                <a:latin typeface="Arial"/>
                <a:ea typeface="Arial"/>
                <a:cs typeface="Arial"/>
                <a:sym typeface="Arial"/>
              </a:rPr>
              <a:t>planning events with China and Brazil. TOP5, more WW collaboration</a:t>
            </a:r>
            <a:endParaRPr sz="1400" b="0" i="0" u="none" strike="noStrike" cap="none" dirty="0">
              <a:solidFill>
                <a:schemeClr val="tx1"/>
              </a:solidFill>
              <a:latin typeface="Arial"/>
              <a:ea typeface="Arial"/>
              <a:cs typeface="Arial"/>
              <a:sym typeface="Arial"/>
            </a:endParaRPr>
          </a:p>
          <a:p>
            <a:pPr marL="342900" marR="0" lvl="0" indent="-342900" algn="just" rtl="0">
              <a:lnSpc>
                <a:spcPct val="100000"/>
              </a:lnSpc>
              <a:spcBef>
                <a:spcPts val="900"/>
              </a:spcBef>
              <a:spcAft>
                <a:spcPts val="0"/>
              </a:spcAft>
              <a:buClr>
                <a:schemeClr val="dk2"/>
              </a:buClr>
              <a:buSzPts val="2100"/>
              <a:buFont typeface="Noto Sans Symbols"/>
              <a:buChar char="⮚"/>
            </a:pPr>
            <a:r>
              <a:rPr lang="en-US" sz="2100" b="0" i="0" u="none" strike="noStrike" cap="none" dirty="0">
                <a:solidFill>
                  <a:schemeClr val="tx1"/>
                </a:solidFill>
                <a:latin typeface="Arial"/>
                <a:ea typeface="Arial"/>
                <a:cs typeface="Arial"/>
                <a:sym typeface="Arial"/>
              </a:rPr>
              <a:t>Creating a </a:t>
            </a:r>
            <a:r>
              <a:rPr lang="en-US" sz="2100" b="1" i="0" u="none" strike="noStrike" cap="none" dirty="0">
                <a:solidFill>
                  <a:schemeClr val="tx1"/>
                </a:solidFill>
                <a:latin typeface="Arial"/>
                <a:ea typeface="Arial"/>
                <a:cs typeface="Arial"/>
                <a:sym typeface="Arial"/>
              </a:rPr>
              <a:t>platform</a:t>
            </a:r>
            <a:r>
              <a:rPr lang="en-US" sz="2100" b="0" i="0" u="none" strike="noStrike" cap="none" dirty="0">
                <a:solidFill>
                  <a:schemeClr val="tx1"/>
                </a:solidFill>
                <a:latin typeface="Arial"/>
                <a:ea typeface="Arial"/>
                <a:cs typeface="Arial"/>
                <a:sym typeface="Arial"/>
              </a:rPr>
              <a:t> for strengthening cooperation with Diaspora networks </a:t>
            </a:r>
            <a:r>
              <a:rPr lang="en-US" sz="2100" b="0" i="0" u="none" strike="noStrike" cap="none" dirty="0">
                <a:solidFill>
                  <a:schemeClr val="dk2"/>
                </a:solidFill>
                <a:latin typeface="Arial"/>
                <a:ea typeface="Arial"/>
                <a:cs typeface="Arial"/>
                <a:sym typeface="Arial"/>
              </a:rPr>
              <a:t>to create a </a:t>
            </a:r>
            <a:r>
              <a:rPr lang="en-US" sz="2100" b="1" i="0" u="none" strike="noStrike" cap="none" dirty="0">
                <a:solidFill>
                  <a:schemeClr val="dk2"/>
                </a:solidFill>
                <a:latin typeface="Arial"/>
                <a:ea typeface="Arial"/>
                <a:cs typeface="Arial"/>
                <a:sym typeface="Arial"/>
              </a:rPr>
              <a:t>EURAXESS Global network</a:t>
            </a:r>
            <a:endParaRPr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7192063A-0F26-4CDA-813F-98E7C66FDA0F}"/>
              </a:ext>
            </a:extLst>
          </p:cNvPr>
          <p:cNvSpPr>
            <a:spLocks noGrp="1"/>
          </p:cNvSpPr>
          <p:nvPr>
            <p:ph type="title"/>
          </p:nvPr>
        </p:nvSpPr>
        <p:spPr/>
        <p:txBody>
          <a:bodyPr/>
          <a:lstStyle/>
          <a:p>
            <a:endParaRPr lang="he-IL"/>
          </a:p>
        </p:txBody>
      </p:sp>
      <p:sp>
        <p:nvSpPr>
          <p:cNvPr id="3" name="מציין מיקום טקסט 2">
            <a:extLst>
              <a:ext uri="{FF2B5EF4-FFF2-40B4-BE49-F238E27FC236}">
                <a16:creationId xmlns:a16="http://schemas.microsoft.com/office/drawing/2014/main" id="{3E2C0339-11FE-46C7-810F-10FE2CBD77F4}"/>
              </a:ext>
            </a:extLst>
          </p:cNvPr>
          <p:cNvSpPr>
            <a:spLocks noGrp="1"/>
          </p:cNvSpPr>
          <p:nvPr>
            <p:ph type="body" idx="1"/>
          </p:nvPr>
        </p:nvSpPr>
        <p:spPr/>
        <p:txBody>
          <a:bodyPr/>
          <a:lstStyle/>
          <a:p>
            <a:endParaRPr lang="he-IL"/>
          </a:p>
        </p:txBody>
      </p:sp>
      <p:sp>
        <p:nvSpPr>
          <p:cNvPr id="4" name="TextBox 3">
            <a:extLst>
              <a:ext uri="{FF2B5EF4-FFF2-40B4-BE49-F238E27FC236}">
                <a16:creationId xmlns:a16="http://schemas.microsoft.com/office/drawing/2014/main" id="{AA06484A-A0FA-4F1E-8B34-C180FC4D12A8}"/>
              </a:ext>
            </a:extLst>
          </p:cNvPr>
          <p:cNvSpPr txBox="1"/>
          <p:nvPr/>
        </p:nvSpPr>
        <p:spPr>
          <a:xfrm>
            <a:off x="1410788" y="2677212"/>
            <a:ext cx="6309765" cy="1938992"/>
          </a:xfrm>
          <a:prstGeom prst="rect">
            <a:avLst/>
          </a:prstGeom>
          <a:noFill/>
        </p:spPr>
        <p:txBody>
          <a:bodyPr wrap="square" rtlCol="1">
            <a:spAutoFit/>
          </a:bodyPr>
          <a:lstStyle/>
          <a:p>
            <a:pPr algn="ctr"/>
            <a:r>
              <a:rPr lang="en-US" sz="4400" dirty="0">
                <a:solidFill>
                  <a:schemeClr val="tx1"/>
                </a:solidFill>
              </a:rPr>
              <a:t>Going Global</a:t>
            </a:r>
          </a:p>
          <a:p>
            <a:pPr algn="ctr"/>
            <a:endParaRPr lang="en-US" sz="4400" dirty="0">
              <a:solidFill>
                <a:srgbClr val="C00000"/>
              </a:solidFill>
            </a:endParaRPr>
          </a:p>
          <a:p>
            <a:pPr algn="ctr"/>
            <a:r>
              <a:rPr lang="en-US" sz="3200" dirty="0">
                <a:solidFill>
                  <a:srgbClr val="C00000"/>
                </a:solidFill>
              </a:rPr>
              <a:t>A short video was presented</a:t>
            </a:r>
            <a:endParaRPr lang="he-IL" sz="3200" dirty="0">
              <a:solidFill>
                <a:srgbClr val="C00000"/>
              </a:solidFill>
            </a:endParaRPr>
          </a:p>
        </p:txBody>
      </p:sp>
    </p:spTree>
    <p:extLst>
      <p:ext uri="{BB962C8B-B14F-4D97-AF65-F5344CB8AC3E}">
        <p14:creationId xmlns:p14="http://schemas.microsoft.com/office/powerpoint/2010/main" val="2134059178"/>
      </p:ext>
    </p:extLst>
  </p:cSld>
  <p:clrMapOvr>
    <a:masterClrMapping/>
  </p:clrMapOvr>
</p:sld>
</file>

<file path=ppt/theme/theme1.xml><?xml version="1.0" encoding="utf-8"?>
<a:theme xmlns:a="http://schemas.openxmlformats.org/drawingml/2006/main" name="2_EURAXESS Master">
  <a:themeElements>
    <a:clrScheme name="EURAXESS 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1943</TotalTime>
  <Words>657</Words>
  <Application>Microsoft Office PowerPoint</Application>
  <PresentationFormat>On-screen Show (4:3)</PresentationFormat>
  <Paragraphs>197</Paragraphs>
  <Slides>22</Slides>
  <Notes>12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22</vt:i4>
      </vt:variant>
    </vt:vector>
  </HeadingPairs>
  <TitlesOfParts>
    <vt:vector size="30" baseType="lpstr">
      <vt:lpstr>Arial</vt:lpstr>
      <vt:lpstr>Arial Hebrew</vt:lpstr>
      <vt:lpstr>Calibri</vt:lpstr>
      <vt:lpstr>Comic Sans MS</vt:lpstr>
      <vt:lpstr>Noto Sans Symbols</vt:lpstr>
      <vt:lpstr>Times New Roman</vt:lpstr>
      <vt:lpstr>Wingdings</vt:lpstr>
      <vt:lpstr>2_EURAXESS Master</vt:lpstr>
      <vt:lpstr> Global Collaboration for Scientific Diasporas</vt:lpstr>
      <vt:lpstr>PowerPoint Presentation</vt:lpstr>
      <vt:lpstr>Perspective</vt:lpstr>
      <vt:lpstr>PowerPoint Presentation</vt:lpstr>
      <vt:lpstr>The Fourth Industrial Revolution, Industry 4.0</vt:lpstr>
      <vt:lpstr>Global changes </vt:lpstr>
      <vt:lpstr>PowerPoint Presentation</vt:lpstr>
      <vt:lpstr>PowerPoint Presentation</vt:lpstr>
      <vt:lpstr>PowerPoint Presentation</vt:lpstr>
      <vt:lpstr>PowerPoint Presentation</vt:lpstr>
      <vt:lpstr>The Global Model</vt:lpstr>
      <vt:lpstr>The Global Model – Level 1</vt:lpstr>
      <vt:lpstr>The Global Model – Level 2</vt:lpstr>
      <vt:lpstr>PowerPoint Presentation</vt:lpstr>
      <vt:lpstr>Science Abroad // A global community of Israeli researchers</vt:lpstr>
      <vt:lpstr>Goals</vt:lpstr>
      <vt:lpstr>Objectives</vt:lpstr>
      <vt:lpstr>Critical Mass</vt:lpstr>
      <vt:lpstr>Critical Mass</vt:lpstr>
      <vt:lpstr>Critical Mass</vt:lpstr>
      <vt:lpstr>Thanks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EURAXESS TOP IV- T7.4 Global Collaboration for Scientific Diasporas</dc:title>
  <dc:creator>Isser Peer</dc:creator>
  <cp:lastModifiedBy>ISSER Peer</cp:lastModifiedBy>
  <cp:revision>31</cp:revision>
  <dcterms:modified xsi:type="dcterms:W3CDTF">2019-09-25T15:03:07Z</dcterms:modified>
</cp:coreProperties>
</file>