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91" r:id="rId5"/>
  </p:sldMasterIdLst>
  <p:notesMasterIdLst>
    <p:notesMasterId r:id="rId21"/>
  </p:notesMasterIdLst>
  <p:handoutMasterIdLst>
    <p:handoutMasterId r:id="rId22"/>
  </p:handoutMasterIdLst>
  <p:sldIdLst>
    <p:sldId id="347" r:id="rId6"/>
    <p:sldId id="341" r:id="rId7"/>
    <p:sldId id="317" r:id="rId8"/>
    <p:sldId id="348" r:id="rId9"/>
    <p:sldId id="349" r:id="rId10"/>
    <p:sldId id="329" r:id="rId11"/>
    <p:sldId id="327" r:id="rId12"/>
    <p:sldId id="334" r:id="rId13"/>
    <p:sldId id="333" r:id="rId14"/>
    <p:sldId id="332" r:id="rId15"/>
    <p:sldId id="351" r:id="rId16"/>
    <p:sldId id="353" r:id="rId17"/>
    <p:sldId id="355" r:id="rId18"/>
    <p:sldId id="356" r:id="rId19"/>
    <p:sldId id="27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1111"/>
    <a:srgbClr val="034EA2"/>
    <a:srgbClr val="931680"/>
    <a:srgbClr val="CCECFF"/>
    <a:srgbClr val="004494"/>
    <a:srgbClr val="9BD4F0"/>
    <a:srgbClr val="0356B1"/>
    <a:srgbClr val="024EA2"/>
    <a:srgbClr val="024B9C"/>
    <a:srgbClr val="035D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43" autoAdjust="0"/>
    <p:restoredTop sz="83498" autoAdjust="0"/>
  </p:normalViewPr>
  <p:slideViewPr>
    <p:cSldViewPr snapToGrid="0">
      <p:cViewPr varScale="1">
        <p:scale>
          <a:sx n="57" d="100"/>
          <a:sy n="57" d="100"/>
        </p:scale>
        <p:origin x="1020" y="64"/>
      </p:cViewPr>
      <p:guideLst>
        <p:guide orient="horz" pos="2092"/>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121" d="100"/>
          <a:sy n="121" d="100"/>
        </p:scale>
        <p:origin x="109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A939EFE-0303-44F6-9A16-FD3B5E015DB1}" type="datetimeFigureOut">
              <a:rPr lang="en-GB" smtClean="0"/>
              <a:t>19/07/2021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4F04766-77AF-4EBE-9704-229FD5F6AD6A}" type="slidenum">
              <a:rPr lang="en-GB" smtClean="0"/>
              <a:t>‹#›</a:t>
            </a:fld>
            <a:endParaRPr lang="en-GB"/>
          </a:p>
        </p:txBody>
      </p:sp>
    </p:spTree>
    <p:extLst>
      <p:ext uri="{BB962C8B-B14F-4D97-AF65-F5344CB8AC3E}">
        <p14:creationId xmlns:p14="http://schemas.microsoft.com/office/powerpoint/2010/main" val="37889881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B926D1-0013-4A80-B64E-9D824EE65210}" type="datetimeFigureOut">
              <a:rPr lang="en-GB" smtClean="0"/>
              <a:t>19/07/2021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CF2995-AB43-4B7C-B8CD-9DC7C3692A9C}" type="slidenum">
              <a:rPr lang="en-GB" smtClean="0"/>
              <a:t>‹#›</a:t>
            </a:fld>
            <a:endParaRPr lang="en-GB"/>
          </a:p>
        </p:txBody>
      </p:sp>
    </p:spTree>
    <p:extLst>
      <p:ext uri="{BB962C8B-B14F-4D97-AF65-F5344CB8AC3E}">
        <p14:creationId xmlns:p14="http://schemas.microsoft.com/office/powerpoint/2010/main" val="146078466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European </a:t>
            </a:r>
            <a:r>
              <a:rPr lang="fr-FR" dirty="0" err="1"/>
              <a:t>Research</a:t>
            </a:r>
            <a:r>
              <a:rPr lang="fr-FR" dirty="0"/>
              <a:t> Council: ‘Frontier </a:t>
            </a:r>
            <a:r>
              <a:rPr lang="fr-FR" dirty="0" err="1"/>
              <a:t>Research</a:t>
            </a:r>
            <a:r>
              <a:rPr lang="fr-FR" dirty="0"/>
              <a:t>’ – Grants for </a:t>
            </a:r>
            <a:r>
              <a:rPr lang="fr-FR" dirty="0" err="1"/>
              <a:t>researchers</a:t>
            </a:r>
            <a:r>
              <a:rPr lang="fr-FR" dirty="0"/>
              <a:t> </a:t>
            </a:r>
          </a:p>
          <a:p>
            <a:r>
              <a:rPr lang="fr-FR" dirty="0"/>
              <a:t>Marie Curie </a:t>
            </a:r>
            <a:r>
              <a:rPr lang="fr-FR" dirty="0" err="1"/>
              <a:t>Fellowships</a:t>
            </a:r>
            <a:endParaRPr lang="fr-FR" dirty="0"/>
          </a:p>
          <a:p>
            <a:r>
              <a:rPr lang="fr-FR" dirty="0"/>
              <a:t>EIC pilot:</a:t>
            </a:r>
            <a:r>
              <a:rPr lang="fr-FR" baseline="0" dirty="0"/>
              <a:t> SME instrument</a:t>
            </a:r>
          </a:p>
          <a:p>
            <a:r>
              <a:rPr lang="fr-FR" baseline="0" dirty="0"/>
              <a:t>Total budget for Cluster 4: 15,3 </a:t>
            </a:r>
            <a:r>
              <a:rPr lang="fr-FR" baseline="0" dirty="0" err="1"/>
              <a:t>bEur</a:t>
            </a:r>
            <a:r>
              <a:rPr lang="fr-FR" baseline="0" dirty="0"/>
              <a:t>, </a:t>
            </a:r>
            <a:r>
              <a:rPr lang="fr-FR" baseline="0" dirty="0" err="1"/>
              <a:t>including</a:t>
            </a:r>
            <a:r>
              <a:rPr lang="fr-FR" baseline="0" dirty="0"/>
              <a:t> </a:t>
            </a:r>
            <a:r>
              <a:rPr lang="fr-FR" baseline="0" dirty="0" err="1"/>
              <a:t>Next</a:t>
            </a:r>
            <a:r>
              <a:rPr lang="fr-FR" baseline="0" dirty="0"/>
              <a:t> </a:t>
            </a:r>
            <a:r>
              <a:rPr lang="fr-FR" baseline="0" dirty="0" err="1"/>
              <a:t>Generation</a:t>
            </a:r>
            <a:r>
              <a:rPr lang="fr-FR" baseline="0" dirty="0"/>
              <a:t> EU</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2A6A88-77B8-46A2-B8EC-586292721DA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31936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6" y="0"/>
            <a:ext cx="12192000" cy="6858000"/>
          </a:xfrm>
          <a:prstGeom prst="rect">
            <a:avLst/>
          </a:prstGeom>
        </p:spPr>
      </p:pic>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33893" y="-101625"/>
            <a:ext cx="1763200" cy="1763200"/>
          </a:xfrm>
          <a:prstGeom prst="rect">
            <a:avLst/>
          </a:prstGeom>
        </p:spPr>
      </p:pic>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grpSp>
        <p:nvGrpSpPr>
          <p:cNvPr id="15" name="Group 14"/>
          <p:cNvGrpSpPr/>
          <p:nvPr userDrawn="1"/>
        </p:nvGrpSpPr>
        <p:grpSpPr>
          <a:xfrm>
            <a:off x="5673072" y="6361871"/>
            <a:ext cx="846055" cy="496129"/>
            <a:chOff x="5673072" y="4897884"/>
            <a:chExt cx="846055" cy="496129"/>
          </a:xfrm>
        </p:grpSpPr>
        <p:sp>
          <p:nvSpPr>
            <p:cNvPr id="18" name="Rectangle 17"/>
            <p:cNvSpPr/>
            <p:nvPr userDrawn="1"/>
          </p:nvSpPr>
          <p:spPr>
            <a:xfrm>
              <a:off x="5724681" y="4926090"/>
              <a:ext cx="723886" cy="467923"/>
            </a:xfrm>
            <a:prstGeom prst="rect">
              <a:avLst/>
            </a:prstGeom>
            <a:solidFill>
              <a:srgbClr val="009EE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p>
          </p:txBody>
        </p:sp>
        <p:sp>
          <p:nvSpPr>
            <p:cNvPr id="14" name="TextBox 13"/>
            <p:cNvSpPr txBox="1"/>
            <p:nvPr userDrawn="1"/>
          </p:nvSpPr>
          <p:spPr>
            <a:xfrm>
              <a:off x="5673072" y="4897884"/>
              <a:ext cx="846055" cy="378565"/>
            </a:xfrm>
            <a:prstGeom prst="rect">
              <a:avLst/>
            </a:prstGeom>
            <a:noFill/>
          </p:spPr>
          <p:txBody>
            <a:bodyPr wrap="square" rtlCol="0">
              <a:spAutoFit/>
            </a:bodyPr>
            <a:lstStyle/>
            <a:p>
              <a:r>
                <a:rPr lang="fr-BE" sz="930" b="0" i="1" dirty="0" err="1">
                  <a:solidFill>
                    <a:schemeClr val="bg1"/>
                  </a:solidFill>
                  <a:latin typeface="EC Square Sans Pro Light" panose="020B0506000000020004" pitchFamily="34" charset="0"/>
                </a:rPr>
                <a:t>Research</a:t>
              </a:r>
              <a:r>
                <a:rPr lang="fr-BE" sz="930" b="0" i="1" dirty="0">
                  <a:solidFill>
                    <a:schemeClr val="bg1"/>
                  </a:solidFill>
                  <a:latin typeface="EC Square Sans Pro Light" panose="020B0506000000020004" pitchFamily="34" charset="0"/>
                </a:rPr>
                <a:t> and Innovation </a:t>
              </a:r>
              <a:endParaRPr lang="en-GB" sz="930" b="0" i="1" dirty="0" err="1">
                <a:solidFill>
                  <a:schemeClr val="bg1"/>
                </a:solidFill>
                <a:latin typeface="EC Square Sans Pro Light" panose="020B0506000000020004" pitchFamily="34" charset="0"/>
              </a:endParaRPr>
            </a:p>
          </p:txBody>
        </p:sp>
      </p:gr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04250" y="4224797"/>
            <a:ext cx="1001297" cy="1328882"/>
          </a:xfrm>
          <a:prstGeom prst="rect">
            <a:avLst/>
          </a:prstGeom>
        </p:spPr>
      </p:pic>
      <p:sp>
        <p:nvSpPr>
          <p:cNvPr id="17" name="Text Placeholder 3"/>
          <p:cNvSpPr>
            <a:spLocks noGrp="1"/>
          </p:cNvSpPr>
          <p:nvPr>
            <p:ph type="body" sz="quarter" idx="10" hasCustomPrompt="1"/>
          </p:nvPr>
        </p:nvSpPr>
        <p:spPr>
          <a:xfrm>
            <a:off x="8184423" y="5111579"/>
            <a:ext cx="3186584" cy="216000"/>
          </a:xfrm>
          <a:prstGeom prst="rect">
            <a:avLst/>
          </a:prstGeom>
        </p:spPr>
        <p:txBody>
          <a:bodyPr/>
          <a:lstStyle>
            <a:lvl1pPr marL="0" indent="0">
              <a:buNone/>
              <a:defRPr sz="1200" b="0" i="0" cap="none" baseline="0">
                <a:solidFill>
                  <a:schemeClr val="tx1"/>
                </a:solidFill>
              </a:defRPr>
            </a:lvl1pPr>
            <a:lvl5pPr>
              <a:defRPr/>
            </a:lvl5pPr>
          </a:lstStyle>
          <a:p>
            <a:pPr lvl="0"/>
            <a:r>
              <a:rPr lang="fr-BE" dirty="0"/>
              <a:t>Name of the </a:t>
            </a:r>
            <a:r>
              <a:rPr lang="fr-BE" dirty="0" err="1"/>
              <a:t>Event</a:t>
            </a:r>
            <a:endParaRPr lang="en-GB" dirty="0"/>
          </a:p>
        </p:txBody>
      </p:sp>
      <p:sp>
        <p:nvSpPr>
          <p:cNvPr id="23" name="Text Placeholder 3"/>
          <p:cNvSpPr>
            <a:spLocks noGrp="1"/>
          </p:cNvSpPr>
          <p:nvPr>
            <p:ph type="body" sz="quarter" idx="13" hasCustomPrompt="1"/>
          </p:nvPr>
        </p:nvSpPr>
        <p:spPr>
          <a:xfrm>
            <a:off x="8184423" y="4887597"/>
            <a:ext cx="3186584" cy="216000"/>
          </a:xfrm>
          <a:prstGeom prst="rect">
            <a:avLst/>
          </a:prstGeom>
        </p:spPr>
        <p:txBody>
          <a:bodyPr/>
          <a:lstStyle>
            <a:lvl1pPr marL="0" indent="0">
              <a:buNone/>
              <a:defRPr sz="1200" b="1" i="0" cap="all" baseline="0">
                <a:solidFill>
                  <a:schemeClr val="tx1"/>
                </a:solidFill>
              </a:defRPr>
            </a:lvl1pPr>
            <a:lvl5pPr>
              <a:defRPr/>
            </a:lvl5pPr>
          </a:lstStyle>
          <a:p>
            <a:pPr lvl="0"/>
            <a:r>
              <a:rPr lang="fr-BE" dirty="0"/>
              <a:t>Speaker Name</a:t>
            </a:r>
            <a:endParaRPr lang="en-GB" dirty="0"/>
          </a:p>
        </p:txBody>
      </p:sp>
      <p:sp>
        <p:nvSpPr>
          <p:cNvPr id="25" name="Text Placeholder 3"/>
          <p:cNvSpPr>
            <a:spLocks noGrp="1"/>
          </p:cNvSpPr>
          <p:nvPr>
            <p:ph type="body" sz="quarter" idx="14" hasCustomPrompt="1"/>
          </p:nvPr>
        </p:nvSpPr>
        <p:spPr>
          <a:xfrm>
            <a:off x="8184423" y="5333115"/>
            <a:ext cx="3186584" cy="216000"/>
          </a:xfrm>
          <a:prstGeom prst="rect">
            <a:avLst/>
          </a:prstGeom>
        </p:spPr>
        <p:txBody>
          <a:bodyPr/>
          <a:lstStyle>
            <a:lvl1pPr marL="0" indent="0">
              <a:buNone/>
              <a:defRPr sz="1200" b="0" i="0" cap="none" baseline="0">
                <a:solidFill>
                  <a:schemeClr val="tx1"/>
                </a:solidFill>
              </a:defRPr>
            </a:lvl1pPr>
            <a:lvl5pPr>
              <a:defRPr/>
            </a:lvl5pPr>
          </a:lstStyle>
          <a:p>
            <a:pPr lvl="0"/>
            <a:r>
              <a:rPr lang="fr-BE" dirty="0"/>
              <a:t>Date of the </a:t>
            </a:r>
            <a:r>
              <a:rPr lang="fr-BE" dirty="0" err="1"/>
              <a:t>Event</a:t>
            </a:r>
            <a:endParaRPr lang="en-GB" dirty="0"/>
          </a:p>
        </p:txBody>
      </p:sp>
      <p:sp>
        <p:nvSpPr>
          <p:cNvPr id="19" name="Title 1"/>
          <p:cNvSpPr txBox="1">
            <a:spLocks/>
          </p:cNvSpPr>
          <p:nvPr userDrawn="1"/>
        </p:nvSpPr>
        <p:spPr>
          <a:xfrm>
            <a:off x="8201800" y="3023302"/>
            <a:ext cx="3255743" cy="779392"/>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1900" b="0" kern="1200" baseline="0">
                <a:solidFill>
                  <a:schemeClr val="bg1"/>
                </a:solidFill>
                <a:latin typeface="+mn-lt"/>
                <a:ea typeface="+mj-ea"/>
                <a:cs typeface="+mj-cs"/>
              </a:defRPr>
            </a:lvl1pPr>
          </a:lstStyle>
          <a:p>
            <a:r>
              <a:rPr lang="en-US" b="1" dirty="0">
                <a:solidFill>
                  <a:schemeClr val="tx2"/>
                </a:solidFill>
              </a:rPr>
              <a:t>THE EU</a:t>
            </a:r>
            <a:br>
              <a:rPr lang="en-US" b="1" dirty="0">
                <a:solidFill>
                  <a:schemeClr val="tx2"/>
                </a:solidFill>
              </a:rPr>
            </a:br>
            <a:r>
              <a:rPr lang="en-US" b="1" dirty="0">
                <a:solidFill>
                  <a:schemeClr val="tx2"/>
                </a:solidFill>
              </a:rPr>
              <a:t>RESEARCH &amp; INNOVATION</a:t>
            </a:r>
          </a:p>
          <a:p>
            <a:pPr marL="0" marR="0" lvl="0" indent="0" algn="ctr" defTabSz="914400" rtl="0" eaLnBrk="1" fontAlgn="auto" latinLnBrk="0" hangingPunct="1">
              <a:lnSpc>
                <a:spcPct val="90000"/>
              </a:lnSpc>
              <a:spcBef>
                <a:spcPct val="0"/>
              </a:spcBef>
              <a:spcAft>
                <a:spcPts val="0"/>
              </a:spcAft>
              <a:buClrTx/>
              <a:buSzTx/>
              <a:buFontTx/>
              <a:buNone/>
              <a:tabLst/>
              <a:defRPr/>
            </a:pPr>
            <a:r>
              <a:rPr lang="en-US" sz="1900" b="1" spc="80" baseline="0" dirty="0">
                <a:solidFill>
                  <a:schemeClr val="tx2"/>
                </a:solidFill>
              </a:rPr>
              <a:t>PROGRAMME</a:t>
            </a:r>
            <a:endParaRPr lang="en-GB" sz="1900" spc="80" baseline="0" dirty="0">
              <a:solidFill>
                <a:schemeClr val="tx2"/>
              </a:solidFill>
            </a:endParaRPr>
          </a:p>
        </p:txBody>
      </p:sp>
      <p:sp>
        <p:nvSpPr>
          <p:cNvPr id="21" name="Title 1"/>
          <p:cNvSpPr txBox="1">
            <a:spLocks/>
          </p:cNvSpPr>
          <p:nvPr userDrawn="1"/>
        </p:nvSpPr>
        <p:spPr>
          <a:xfrm>
            <a:off x="8288595" y="3888150"/>
            <a:ext cx="3082412" cy="254774"/>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1900" b="0" kern="1200" baseline="0">
                <a:solidFill>
                  <a:schemeClr val="bg1"/>
                </a:solidFill>
                <a:latin typeface="+mn-lt"/>
                <a:ea typeface="+mj-ea"/>
                <a:cs typeface="+mj-cs"/>
              </a:defRPr>
            </a:lvl1pPr>
          </a:lstStyle>
          <a:p>
            <a:r>
              <a:rPr lang="en-US" b="0" spc="70" baseline="0" dirty="0"/>
              <a:t>2021 – 2027</a:t>
            </a:r>
            <a:endParaRPr lang="en-GB" b="0" spc="70" baseline="0" dirty="0"/>
          </a:p>
        </p:txBody>
      </p:sp>
      <p:cxnSp>
        <p:nvCxnSpPr>
          <p:cNvPr id="27" name="Straight Connector 26"/>
          <p:cNvCxnSpPr/>
          <p:nvPr userDrawn="1"/>
        </p:nvCxnSpPr>
        <p:spPr>
          <a:xfrm>
            <a:off x="8232291" y="4224797"/>
            <a:ext cx="32400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8201800" y="2886814"/>
            <a:ext cx="32400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2183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38200" y="468000"/>
            <a:ext cx="10515600" cy="473104"/>
          </a:xfrm>
          <a:prstGeom prst="rect">
            <a:avLst/>
          </a:prstGeom>
        </p:spPr>
        <p:txBody>
          <a:bodyPr vert="horz" lIns="91440" tIns="45720" rIns="91440" bIns="0" rtlCol="0" anchor="b" anchorCtr="0">
            <a:noAutofit/>
          </a:bodyPr>
          <a:lstStyle>
            <a:lvl1pPr>
              <a:defRPr sz="3600" b="1">
                <a:solidFill>
                  <a:schemeClr val="accent2"/>
                </a:solidFill>
              </a:defRPr>
            </a:lvl1pPr>
          </a:lstStyle>
          <a:p>
            <a:r>
              <a:rPr lang="en-US" dirty="0"/>
              <a:t>Click to edit Master title style</a:t>
            </a:r>
            <a:endParaRPr lang="en-GB"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33852" y="6044693"/>
            <a:ext cx="1716200" cy="451718"/>
          </a:xfrm>
          <a:prstGeom prst="rect">
            <a:avLst/>
          </a:prstGeom>
        </p:spPr>
      </p:pic>
      <p:sp>
        <p:nvSpPr>
          <p:cNvPr id="6" name="Slide Number Placeholder 5"/>
          <p:cNvSpPr>
            <a:spLocks noGrp="1"/>
          </p:cNvSpPr>
          <p:nvPr>
            <p:ph type="sldNum" sz="quarter" idx="12"/>
          </p:nvPr>
        </p:nvSpPr>
        <p:spPr>
          <a:xfrm>
            <a:off x="838200" y="6131286"/>
            <a:ext cx="2743200" cy="365125"/>
          </a:xfrm>
        </p:spPr>
        <p:txBody>
          <a:bodyPr>
            <a:noAutofit/>
          </a:bodyPr>
          <a:lstStyle/>
          <a:p>
            <a:fld id="{F46C79FD-C571-418B-AB0F-5EE936C85276}" type="slidenum">
              <a:rPr lang="en-GB" smtClean="0"/>
              <a:t>‹#›</a:t>
            </a:fld>
            <a:endParaRPr lang="en-GB"/>
          </a:p>
        </p:txBody>
      </p:sp>
      <p:cxnSp>
        <p:nvCxnSpPr>
          <p:cNvPr id="17" name="Straight Connector 16"/>
          <p:cNvCxnSpPr/>
          <p:nvPr userDrawn="1"/>
        </p:nvCxnSpPr>
        <p:spPr>
          <a:xfrm>
            <a:off x="3340410" y="4264474"/>
            <a:ext cx="18390" cy="1270874"/>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13" name="Picture Placeholder 15"/>
          <p:cNvSpPr>
            <a:spLocks noGrp="1"/>
          </p:cNvSpPr>
          <p:nvPr>
            <p:ph type="pic" sz="quarter" idx="11"/>
          </p:nvPr>
        </p:nvSpPr>
        <p:spPr>
          <a:xfrm>
            <a:off x="838200" y="1634669"/>
            <a:ext cx="2304000" cy="2304000"/>
          </a:xfrm>
          <a:prstGeom prst="ellipse">
            <a:avLst/>
          </a:prstGeom>
          <a:solidFill>
            <a:schemeClr val="bg2"/>
          </a:solidFill>
          <a:ln>
            <a:noFill/>
          </a:ln>
          <a:effectLst>
            <a:softEdge rad="0"/>
          </a:effectLst>
        </p:spPr>
      </p:sp>
      <p:sp>
        <p:nvSpPr>
          <p:cNvPr id="14" name="Picture Placeholder 19"/>
          <p:cNvSpPr>
            <a:spLocks noGrp="1"/>
          </p:cNvSpPr>
          <p:nvPr>
            <p:ph type="pic" sz="quarter" idx="17"/>
          </p:nvPr>
        </p:nvSpPr>
        <p:spPr>
          <a:xfrm>
            <a:off x="3575400" y="1634669"/>
            <a:ext cx="2304000" cy="2304000"/>
          </a:xfrm>
          <a:prstGeom prst="ellipse">
            <a:avLst/>
          </a:prstGeom>
          <a:solidFill>
            <a:schemeClr val="bg2"/>
          </a:solidFill>
          <a:ln>
            <a:noFill/>
          </a:ln>
        </p:spPr>
      </p:sp>
      <p:sp>
        <p:nvSpPr>
          <p:cNvPr id="15" name="Picture Placeholder 20"/>
          <p:cNvSpPr>
            <a:spLocks noGrp="1"/>
          </p:cNvSpPr>
          <p:nvPr>
            <p:ph type="pic" sz="quarter" idx="13"/>
          </p:nvPr>
        </p:nvSpPr>
        <p:spPr>
          <a:xfrm>
            <a:off x="6312600" y="1634669"/>
            <a:ext cx="2304000" cy="2304000"/>
          </a:xfrm>
          <a:prstGeom prst="ellipse">
            <a:avLst/>
          </a:prstGeom>
          <a:solidFill>
            <a:schemeClr val="bg2"/>
          </a:solidFill>
          <a:ln>
            <a:noFill/>
          </a:ln>
        </p:spPr>
      </p:sp>
      <p:sp>
        <p:nvSpPr>
          <p:cNvPr id="16" name="Picture Placeholder 21"/>
          <p:cNvSpPr>
            <a:spLocks noGrp="1"/>
          </p:cNvSpPr>
          <p:nvPr>
            <p:ph type="pic" sz="quarter" idx="14"/>
          </p:nvPr>
        </p:nvSpPr>
        <p:spPr>
          <a:xfrm>
            <a:off x="9049800" y="1634669"/>
            <a:ext cx="2304000" cy="2304000"/>
          </a:xfrm>
          <a:prstGeom prst="ellipse">
            <a:avLst/>
          </a:prstGeom>
          <a:solidFill>
            <a:schemeClr val="bg2"/>
          </a:solidFill>
          <a:ln>
            <a:noFill/>
          </a:ln>
        </p:spPr>
      </p:sp>
      <p:sp>
        <p:nvSpPr>
          <p:cNvPr id="24" name="Content Placeholder 25"/>
          <p:cNvSpPr>
            <a:spLocks noGrp="1"/>
          </p:cNvSpPr>
          <p:nvPr>
            <p:ph sz="quarter" idx="20"/>
          </p:nvPr>
        </p:nvSpPr>
        <p:spPr>
          <a:xfrm>
            <a:off x="9049800" y="4260554"/>
            <a:ext cx="2304000" cy="1249363"/>
          </a:xfrm>
        </p:spPr>
        <p:txBody>
          <a:bodyPr/>
          <a:lstStyle>
            <a:lvl1pPr marL="0" indent="0">
              <a:buNone/>
              <a:defRPr sz="2000"/>
            </a:lvl1pPr>
          </a:lstStyle>
          <a:p>
            <a:endParaRPr lang="en-GB" dirty="0"/>
          </a:p>
        </p:txBody>
      </p:sp>
      <p:sp>
        <p:nvSpPr>
          <p:cNvPr id="35" name="Content Placeholder 25"/>
          <p:cNvSpPr>
            <a:spLocks noGrp="1"/>
          </p:cNvSpPr>
          <p:nvPr>
            <p:ph sz="quarter" idx="21"/>
          </p:nvPr>
        </p:nvSpPr>
        <p:spPr>
          <a:xfrm>
            <a:off x="6312600" y="4270487"/>
            <a:ext cx="2304000" cy="1249363"/>
          </a:xfrm>
        </p:spPr>
        <p:txBody>
          <a:bodyPr/>
          <a:lstStyle>
            <a:lvl1pPr marL="0" indent="0">
              <a:buNone/>
              <a:defRPr sz="2000"/>
            </a:lvl1pPr>
          </a:lstStyle>
          <a:p>
            <a:endParaRPr lang="en-GB" dirty="0"/>
          </a:p>
        </p:txBody>
      </p:sp>
      <p:sp>
        <p:nvSpPr>
          <p:cNvPr id="36" name="Content Placeholder 25"/>
          <p:cNvSpPr>
            <a:spLocks noGrp="1"/>
          </p:cNvSpPr>
          <p:nvPr>
            <p:ph sz="quarter" idx="22"/>
          </p:nvPr>
        </p:nvSpPr>
        <p:spPr>
          <a:xfrm>
            <a:off x="3575400" y="4260553"/>
            <a:ext cx="2304000" cy="1249363"/>
          </a:xfrm>
        </p:spPr>
        <p:txBody>
          <a:bodyPr/>
          <a:lstStyle>
            <a:lvl1pPr marL="0" indent="0">
              <a:buNone/>
              <a:defRPr sz="2000"/>
            </a:lvl1pPr>
          </a:lstStyle>
          <a:p>
            <a:endParaRPr lang="en-GB" dirty="0"/>
          </a:p>
        </p:txBody>
      </p:sp>
      <p:sp>
        <p:nvSpPr>
          <p:cNvPr id="37" name="Content Placeholder 25"/>
          <p:cNvSpPr>
            <a:spLocks noGrp="1"/>
          </p:cNvSpPr>
          <p:nvPr>
            <p:ph sz="quarter" idx="23"/>
          </p:nvPr>
        </p:nvSpPr>
        <p:spPr>
          <a:xfrm>
            <a:off x="819624" y="4260552"/>
            <a:ext cx="2304000" cy="1249363"/>
          </a:xfrm>
        </p:spPr>
        <p:txBody>
          <a:bodyPr/>
          <a:lstStyle>
            <a:lvl1pPr marL="0" indent="0">
              <a:buNone/>
              <a:defRPr sz="2000"/>
            </a:lvl1pPr>
          </a:lstStyle>
          <a:p>
            <a:endParaRPr lang="en-GB" dirty="0"/>
          </a:p>
        </p:txBody>
      </p:sp>
      <p:cxnSp>
        <p:nvCxnSpPr>
          <p:cNvPr id="38" name="Straight Connector 37"/>
          <p:cNvCxnSpPr/>
          <p:nvPr userDrawn="1"/>
        </p:nvCxnSpPr>
        <p:spPr>
          <a:xfrm>
            <a:off x="6096000" y="4264474"/>
            <a:ext cx="18390" cy="1270874"/>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8851590" y="4254539"/>
            <a:ext cx="18390" cy="1270874"/>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1113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3" name="Rectangle 2"/>
          <p:cNvSpPr/>
          <p:nvPr userDrawn="1"/>
        </p:nvSpPr>
        <p:spPr>
          <a:xfrm>
            <a:off x="1071350" y="1047443"/>
            <a:ext cx="10098096" cy="4636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p:cNvCxnSpPr/>
          <p:nvPr userDrawn="1"/>
        </p:nvCxnSpPr>
        <p:spPr>
          <a:xfrm>
            <a:off x="2194813" y="4831376"/>
            <a:ext cx="897463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ctrTitle" hasCustomPrompt="1"/>
          </p:nvPr>
        </p:nvSpPr>
        <p:spPr>
          <a:xfrm>
            <a:off x="1071350" y="1499645"/>
            <a:ext cx="10065224" cy="2865490"/>
          </a:xfrm>
        </p:spPr>
        <p:txBody>
          <a:bodyPr wrap="square" anchor="ctr" anchorCtr="0">
            <a:noAutofit/>
          </a:bodyPr>
          <a:lstStyle>
            <a:lvl1pPr algn="ctr">
              <a:defRPr sz="3600" b="0">
                <a:solidFill>
                  <a:schemeClr val="accent2"/>
                </a:solidFill>
                <a:latin typeface="+mn-lt"/>
              </a:defRPr>
            </a:lvl1pPr>
          </a:lstStyle>
          <a:p>
            <a:r>
              <a:rPr lang="en-US" dirty="0"/>
              <a:t>Enter your testimonial here</a:t>
            </a:r>
            <a:endParaRPr lang="en-GB" dirty="0"/>
          </a:p>
        </p:txBody>
      </p:sp>
      <p:sp>
        <p:nvSpPr>
          <p:cNvPr id="12" name="Subtitle 2"/>
          <p:cNvSpPr>
            <a:spLocks noGrp="1"/>
          </p:cNvSpPr>
          <p:nvPr>
            <p:ph type="subTitle" idx="1" hasCustomPrompt="1"/>
          </p:nvPr>
        </p:nvSpPr>
        <p:spPr>
          <a:xfrm>
            <a:off x="1071349" y="4645214"/>
            <a:ext cx="10098358" cy="294935"/>
          </a:xfrm>
        </p:spPr>
        <p:txBody>
          <a:bodyPr wrap="none" tIns="0" bIns="0">
            <a:noAutofit/>
          </a:bodyPr>
          <a:lstStyle>
            <a:lvl1pPr marL="0" indent="0" algn="ctr">
              <a:buNone/>
              <a:defRPr sz="18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 of speaker</a:t>
            </a:r>
            <a:endParaRPr lang="en-GB"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27715" y="6045257"/>
            <a:ext cx="1718512" cy="451153"/>
          </a:xfrm>
          <a:prstGeom prst="rect">
            <a:avLst/>
          </a:prstGeom>
        </p:spPr>
      </p:pic>
      <p:sp>
        <p:nvSpPr>
          <p:cNvPr id="16" name="Text Placeholder 18"/>
          <p:cNvSpPr>
            <a:spLocks noGrp="1"/>
          </p:cNvSpPr>
          <p:nvPr>
            <p:ph type="body" sz="quarter" idx="13" hasCustomPrompt="1"/>
          </p:nvPr>
        </p:nvSpPr>
        <p:spPr>
          <a:xfrm>
            <a:off x="1071351" y="4945651"/>
            <a:ext cx="10098096" cy="283576"/>
          </a:xfrm>
        </p:spPr>
        <p:txBody>
          <a:bodyPr wrap="none" tIns="0" bIns="0">
            <a:noAutofit/>
          </a:bodyPr>
          <a:lstStyle>
            <a:lvl1pPr marL="0" indent="0" algn="ctr">
              <a:buFontTx/>
              <a:buNone/>
              <a:defRPr sz="1800" i="1">
                <a:solidFill>
                  <a:schemeClr val="tx2"/>
                </a:solidFill>
              </a:defRPr>
            </a:lvl1pPr>
          </a:lstStyle>
          <a:p>
            <a:pPr lvl="0"/>
            <a:r>
              <a:rPr lang="en-US" dirty="0"/>
              <a:t>Profession</a:t>
            </a:r>
          </a:p>
        </p:txBody>
      </p:sp>
      <p:grpSp>
        <p:nvGrpSpPr>
          <p:cNvPr id="5" name="Group 4"/>
          <p:cNvGrpSpPr/>
          <p:nvPr userDrawn="1"/>
        </p:nvGrpSpPr>
        <p:grpSpPr>
          <a:xfrm>
            <a:off x="1849706" y="609539"/>
            <a:ext cx="914400" cy="914400"/>
            <a:chOff x="1849706" y="609539"/>
            <a:chExt cx="914400" cy="914400"/>
          </a:xfrm>
        </p:grpSpPr>
        <p:sp>
          <p:nvSpPr>
            <p:cNvPr id="14" name="Oval 13"/>
            <p:cNvSpPr/>
            <p:nvPr userDrawn="1"/>
          </p:nvSpPr>
          <p:spPr>
            <a:xfrm>
              <a:off x="1849706" y="609539"/>
              <a:ext cx="914400" cy="914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flipV="1">
              <a:off x="1849706" y="707095"/>
              <a:ext cx="914400" cy="719289"/>
            </a:xfrm>
            <a:prstGeom prst="rect">
              <a:avLst/>
            </a:prstGeom>
          </p:spPr>
        </p:pic>
      </p:grpSp>
      <p:grpSp>
        <p:nvGrpSpPr>
          <p:cNvPr id="17" name="Group 16"/>
          <p:cNvGrpSpPr/>
          <p:nvPr userDrawn="1"/>
        </p:nvGrpSpPr>
        <p:grpSpPr>
          <a:xfrm rot="10800000">
            <a:off x="9516557" y="5222468"/>
            <a:ext cx="914400" cy="914400"/>
            <a:chOff x="1849706" y="609539"/>
            <a:chExt cx="914400" cy="914400"/>
          </a:xfrm>
        </p:grpSpPr>
        <p:sp>
          <p:nvSpPr>
            <p:cNvPr id="20" name="Oval 19"/>
            <p:cNvSpPr/>
            <p:nvPr userDrawn="1"/>
          </p:nvSpPr>
          <p:spPr>
            <a:xfrm>
              <a:off x="1849706" y="609539"/>
              <a:ext cx="914400" cy="914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flipV="1">
              <a:off x="1849706" y="707095"/>
              <a:ext cx="914400" cy="719289"/>
            </a:xfrm>
            <a:prstGeom prst="rect">
              <a:avLst/>
            </a:prstGeom>
          </p:spPr>
        </p:pic>
      </p:grpSp>
      <p:pic>
        <p:nvPicPr>
          <p:cNvPr id="18" name="Picture 17"/>
          <p:cNvPicPr>
            <a:picLocks noChangeAspect="1"/>
          </p:cNvPicPr>
          <p:nvPr userDrawn="1"/>
        </p:nvPicPr>
        <p:blipFill rotWithShape="1">
          <a:blip r:embed="rId4">
            <a:extLst>
              <a:ext uri="{28A0092B-C50C-407E-A947-70E740481C1C}">
                <a14:useLocalDpi xmlns:a14="http://schemas.microsoft.com/office/drawing/2010/main" val="0"/>
              </a:ext>
            </a:extLst>
          </a:blip>
          <a:srcRect l="29644" t="6053" r="30725" b="6244"/>
          <a:stretch/>
        </p:blipFill>
        <p:spPr>
          <a:xfrm>
            <a:off x="429491" y="4461163"/>
            <a:ext cx="1233054" cy="2161309"/>
          </a:xfrm>
          <a:prstGeom prst="rect">
            <a:avLst/>
          </a:prstGeom>
        </p:spPr>
      </p:pic>
    </p:spTree>
    <p:extLst>
      <p:ext uri="{BB962C8B-B14F-4D97-AF65-F5344CB8AC3E}">
        <p14:creationId xmlns:p14="http://schemas.microsoft.com/office/powerpoint/2010/main" val="36944698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3" name="Rectangle 2"/>
          <p:cNvSpPr/>
          <p:nvPr userDrawn="1"/>
        </p:nvSpPr>
        <p:spPr>
          <a:xfrm>
            <a:off x="1071350" y="1047443"/>
            <a:ext cx="10098096" cy="4636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p:cNvCxnSpPr/>
          <p:nvPr userDrawn="1"/>
        </p:nvCxnSpPr>
        <p:spPr>
          <a:xfrm>
            <a:off x="2194813" y="4831376"/>
            <a:ext cx="897463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ctrTitle" hasCustomPrompt="1"/>
          </p:nvPr>
        </p:nvSpPr>
        <p:spPr>
          <a:xfrm>
            <a:off x="1071350" y="1499645"/>
            <a:ext cx="10065224" cy="2865490"/>
          </a:xfrm>
        </p:spPr>
        <p:txBody>
          <a:bodyPr wrap="square" anchor="ctr" anchorCtr="0">
            <a:noAutofit/>
          </a:bodyPr>
          <a:lstStyle>
            <a:lvl1pPr algn="ctr">
              <a:defRPr sz="3600" b="0">
                <a:solidFill>
                  <a:schemeClr val="accent2"/>
                </a:solidFill>
                <a:latin typeface="+mn-lt"/>
              </a:defRPr>
            </a:lvl1pPr>
          </a:lstStyle>
          <a:p>
            <a:r>
              <a:rPr lang="en-US" dirty="0"/>
              <a:t>Enter your testimonial here</a:t>
            </a:r>
            <a:endParaRPr lang="en-GB" dirty="0"/>
          </a:p>
        </p:txBody>
      </p:sp>
      <p:sp>
        <p:nvSpPr>
          <p:cNvPr id="12" name="Subtitle 2"/>
          <p:cNvSpPr>
            <a:spLocks noGrp="1"/>
          </p:cNvSpPr>
          <p:nvPr>
            <p:ph type="subTitle" idx="1" hasCustomPrompt="1"/>
          </p:nvPr>
        </p:nvSpPr>
        <p:spPr>
          <a:xfrm>
            <a:off x="1071349" y="4645214"/>
            <a:ext cx="10098358" cy="294935"/>
          </a:xfrm>
        </p:spPr>
        <p:txBody>
          <a:bodyPr wrap="none" tIns="0" bIns="0">
            <a:noAutofit/>
          </a:bodyPr>
          <a:lstStyle>
            <a:lvl1pPr marL="0" indent="0" algn="ctr">
              <a:buNone/>
              <a:defRPr sz="18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 of speaker</a:t>
            </a:r>
            <a:endParaRPr lang="en-GB"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27715" y="6045257"/>
            <a:ext cx="1718512" cy="451153"/>
          </a:xfrm>
          <a:prstGeom prst="rect">
            <a:avLst/>
          </a:prstGeom>
        </p:spPr>
      </p:pic>
      <p:sp>
        <p:nvSpPr>
          <p:cNvPr id="16" name="Text Placeholder 18"/>
          <p:cNvSpPr>
            <a:spLocks noGrp="1"/>
          </p:cNvSpPr>
          <p:nvPr>
            <p:ph type="body" sz="quarter" idx="13" hasCustomPrompt="1"/>
          </p:nvPr>
        </p:nvSpPr>
        <p:spPr>
          <a:xfrm>
            <a:off x="1071351" y="4945651"/>
            <a:ext cx="10098096" cy="283576"/>
          </a:xfrm>
        </p:spPr>
        <p:txBody>
          <a:bodyPr wrap="none" tIns="0" bIns="0">
            <a:noAutofit/>
          </a:bodyPr>
          <a:lstStyle>
            <a:lvl1pPr marL="0" indent="0" algn="ctr">
              <a:buFontTx/>
              <a:buNone/>
              <a:defRPr sz="1800" i="1">
                <a:solidFill>
                  <a:schemeClr val="tx2"/>
                </a:solidFill>
              </a:defRPr>
            </a:lvl1pPr>
          </a:lstStyle>
          <a:p>
            <a:pPr lvl="0"/>
            <a:r>
              <a:rPr lang="en-US" dirty="0"/>
              <a:t>Profession</a:t>
            </a:r>
          </a:p>
        </p:txBody>
      </p:sp>
      <p:grpSp>
        <p:nvGrpSpPr>
          <p:cNvPr id="5" name="Group 4"/>
          <p:cNvGrpSpPr/>
          <p:nvPr userDrawn="1"/>
        </p:nvGrpSpPr>
        <p:grpSpPr>
          <a:xfrm>
            <a:off x="1849706" y="609539"/>
            <a:ext cx="914400" cy="914400"/>
            <a:chOff x="1849706" y="609539"/>
            <a:chExt cx="914400" cy="914400"/>
          </a:xfrm>
        </p:grpSpPr>
        <p:sp>
          <p:nvSpPr>
            <p:cNvPr id="14" name="Oval 13"/>
            <p:cNvSpPr/>
            <p:nvPr userDrawn="1"/>
          </p:nvSpPr>
          <p:spPr>
            <a:xfrm>
              <a:off x="1849706" y="609539"/>
              <a:ext cx="914400" cy="914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flipV="1">
              <a:off x="1849706" y="707095"/>
              <a:ext cx="914400" cy="719289"/>
            </a:xfrm>
            <a:prstGeom prst="rect">
              <a:avLst/>
            </a:prstGeom>
          </p:spPr>
        </p:pic>
      </p:grpSp>
      <p:grpSp>
        <p:nvGrpSpPr>
          <p:cNvPr id="17" name="Group 16"/>
          <p:cNvGrpSpPr/>
          <p:nvPr userDrawn="1"/>
        </p:nvGrpSpPr>
        <p:grpSpPr>
          <a:xfrm rot="10800000">
            <a:off x="9516557" y="5222468"/>
            <a:ext cx="914400" cy="914400"/>
            <a:chOff x="1849706" y="609539"/>
            <a:chExt cx="914400" cy="914400"/>
          </a:xfrm>
        </p:grpSpPr>
        <p:sp>
          <p:nvSpPr>
            <p:cNvPr id="20" name="Oval 19"/>
            <p:cNvSpPr/>
            <p:nvPr userDrawn="1"/>
          </p:nvSpPr>
          <p:spPr>
            <a:xfrm>
              <a:off x="1849706" y="609539"/>
              <a:ext cx="914400" cy="914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flipV="1">
              <a:off x="1849706" y="707095"/>
              <a:ext cx="914400" cy="719289"/>
            </a:xfrm>
            <a:prstGeom prst="rect">
              <a:avLst/>
            </a:prstGeom>
          </p:spPr>
        </p:pic>
      </p:grpSp>
      <p:pic>
        <p:nvPicPr>
          <p:cNvPr id="22" name="Picture 2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4916" y="4542732"/>
            <a:ext cx="972867" cy="2167279"/>
          </a:xfrm>
          <a:prstGeom prst="rect">
            <a:avLst/>
          </a:prstGeom>
        </p:spPr>
      </p:pic>
    </p:spTree>
    <p:extLst>
      <p:ext uri="{BB962C8B-B14F-4D97-AF65-F5344CB8AC3E}">
        <p14:creationId xmlns:p14="http://schemas.microsoft.com/office/powerpoint/2010/main" val="35420573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3" name="Rectangle 2"/>
          <p:cNvSpPr/>
          <p:nvPr userDrawn="1"/>
        </p:nvSpPr>
        <p:spPr>
          <a:xfrm>
            <a:off x="1071350" y="1047443"/>
            <a:ext cx="10098096" cy="4636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p:cNvCxnSpPr/>
          <p:nvPr userDrawn="1"/>
        </p:nvCxnSpPr>
        <p:spPr>
          <a:xfrm>
            <a:off x="2194813" y="4831376"/>
            <a:ext cx="897463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ctrTitle" hasCustomPrompt="1"/>
          </p:nvPr>
        </p:nvSpPr>
        <p:spPr>
          <a:xfrm>
            <a:off x="1071350" y="1499645"/>
            <a:ext cx="10065224" cy="2865490"/>
          </a:xfrm>
        </p:spPr>
        <p:txBody>
          <a:bodyPr wrap="square" anchor="ctr" anchorCtr="0">
            <a:noAutofit/>
          </a:bodyPr>
          <a:lstStyle>
            <a:lvl1pPr algn="ctr">
              <a:defRPr sz="3600" b="0">
                <a:solidFill>
                  <a:schemeClr val="accent2"/>
                </a:solidFill>
                <a:latin typeface="+mn-lt"/>
              </a:defRPr>
            </a:lvl1pPr>
          </a:lstStyle>
          <a:p>
            <a:r>
              <a:rPr lang="en-US" dirty="0"/>
              <a:t>Enter your testimonial here</a:t>
            </a:r>
            <a:endParaRPr lang="en-GB" dirty="0"/>
          </a:p>
        </p:txBody>
      </p:sp>
      <p:sp>
        <p:nvSpPr>
          <p:cNvPr id="12" name="Subtitle 2"/>
          <p:cNvSpPr>
            <a:spLocks noGrp="1"/>
          </p:cNvSpPr>
          <p:nvPr>
            <p:ph type="subTitle" idx="1" hasCustomPrompt="1"/>
          </p:nvPr>
        </p:nvSpPr>
        <p:spPr>
          <a:xfrm>
            <a:off x="1071349" y="4645214"/>
            <a:ext cx="10098358" cy="294935"/>
          </a:xfrm>
        </p:spPr>
        <p:txBody>
          <a:bodyPr wrap="none" tIns="0" bIns="0">
            <a:noAutofit/>
          </a:bodyPr>
          <a:lstStyle>
            <a:lvl1pPr marL="0" indent="0" algn="ctr">
              <a:buNone/>
              <a:defRPr sz="18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 of speaker</a:t>
            </a:r>
            <a:endParaRPr lang="en-GB"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27715" y="6045257"/>
            <a:ext cx="1718512" cy="451153"/>
          </a:xfrm>
          <a:prstGeom prst="rect">
            <a:avLst/>
          </a:prstGeom>
        </p:spPr>
      </p:pic>
      <p:sp>
        <p:nvSpPr>
          <p:cNvPr id="16" name="Text Placeholder 18"/>
          <p:cNvSpPr>
            <a:spLocks noGrp="1"/>
          </p:cNvSpPr>
          <p:nvPr>
            <p:ph type="body" sz="quarter" idx="13" hasCustomPrompt="1"/>
          </p:nvPr>
        </p:nvSpPr>
        <p:spPr>
          <a:xfrm>
            <a:off x="1071351" y="4945651"/>
            <a:ext cx="10098096" cy="283576"/>
          </a:xfrm>
        </p:spPr>
        <p:txBody>
          <a:bodyPr wrap="none" tIns="0" bIns="0">
            <a:noAutofit/>
          </a:bodyPr>
          <a:lstStyle>
            <a:lvl1pPr marL="0" indent="0" algn="ctr">
              <a:buFontTx/>
              <a:buNone/>
              <a:defRPr sz="1800" i="1">
                <a:solidFill>
                  <a:schemeClr val="tx2"/>
                </a:solidFill>
              </a:defRPr>
            </a:lvl1pPr>
          </a:lstStyle>
          <a:p>
            <a:pPr lvl="0"/>
            <a:r>
              <a:rPr lang="en-US" dirty="0"/>
              <a:t>Profession</a:t>
            </a:r>
          </a:p>
        </p:txBody>
      </p:sp>
      <p:grpSp>
        <p:nvGrpSpPr>
          <p:cNvPr id="5" name="Group 4"/>
          <p:cNvGrpSpPr/>
          <p:nvPr userDrawn="1"/>
        </p:nvGrpSpPr>
        <p:grpSpPr>
          <a:xfrm>
            <a:off x="1849706" y="609539"/>
            <a:ext cx="914400" cy="914400"/>
            <a:chOff x="1849706" y="609539"/>
            <a:chExt cx="914400" cy="914400"/>
          </a:xfrm>
        </p:grpSpPr>
        <p:sp>
          <p:nvSpPr>
            <p:cNvPr id="14" name="Oval 13"/>
            <p:cNvSpPr/>
            <p:nvPr userDrawn="1"/>
          </p:nvSpPr>
          <p:spPr>
            <a:xfrm>
              <a:off x="1849706" y="609539"/>
              <a:ext cx="914400" cy="914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flipV="1">
              <a:off x="1849706" y="707095"/>
              <a:ext cx="914400" cy="719289"/>
            </a:xfrm>
            <a:prstGeom prst="rect">
              <a:avLst/>
            </a:prstGeom>
          </p:spPr>
        </p:pic>
      </p:grpSp>
      <p:grpSp>
        <p:nvGrpSpPr>
          <p:cNvPr id="17" name="Group 16"/>
          <p:cNvGrpSpPr/>
          <p:nvPr userDrawn="1"/>
        </p:nvGrpSpPr>
        <p:grpSpPr>
          <a:xfrm rot="10800000">
            <a:off x="9516557" y="5222468"/>
            <a:ext cx="914400" cy="914400"/>
            <a:chOff x="1849706" y="609539"/>
            <a:chExt cx="914400" cy="914400"/>
          </a:xfrm>
        </p:grpSpPr>
        <p:sp>
          <p:nvSpPr>
            <p:cNvPr id="20" name="Oval 19"/>
            <p:cNvSpPr/>
            <p:nvPr userDrawn="1"/>
          </p:nvSpPr>
          <p:spPr>
            <a:xfrm>
              <a:off x="1849706" y="609539"/>
              <a:ext cx="914400" cy="914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flipV="1">
              <a:off x="1849706" y="707095"/>
              <a:ext cx="914400" cy="719289"/>
            </a:xfrm>
            <a:prstGeom prst="rect">
              <a:avLst/>
            </a:prstGeom>
          </p:spPr>
        </p:pic>
      </p:gr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8040" y="4593727"/>
            <a:ext cx="2050083" cy="1927550"/>
          </a:xfrm>
          <a:prstGeom prst="rect">
            <a:avLst/>
          </a:prstGeom>
        </p:spPr>
      </p:pic>
    </p:spTree>
    <p:extLst>
      <p:ext uri="{BB962C8B-B14F-4D97-AF65-F5344CB8AC3E}">
        <p14:creationId xmlns:p14="http://schemas.microsoft.com/office/powerpoint/2010/main" val="10214540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3" name="Rectangle 2"/>
          <p:cNvSpPr/>
          <p:nvPr userDrawn="1"/>
        </p:nvSpPr>
        <p:spPr>
          <a:xfrm>
            <a:off x="1071350" y="1047443"/>
            <a:ext cx="10098096" cy="4636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p:cNvCxnSpPr/>
          <p:nvPr userDrawn="1"/>
        </p:nvCxnSpPr>
        <p:spPr>
          <a:xfrm>
            <a:off x="2194813" y="4831376"/>
            <a:ext cx="897463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ctrTitle" hasCustomPrompt="1"/>
          </p:nvPr>
        </p:nvSpPr>
        <p:spPr>
          <a:xfrm>
            <a:off x="1071350" y="1499645"/>
            <a:ext cx="10065224" cy="2865490"/>
          </a:xfrm>
        </p:spPr>
        <p:txBody>
          <a:bodyPr wrap="square" anchor="ctr" anchorCtr="0">
            <a:noAutofit/>
          </a:bodyPr>
          <a:lstStyle>
            <a:lvl1pPr algn="ctr">
              <a:defRPr sz="3600" b="0">
                <a:solidFill>
                  <a:schemeClr val="accent2"/>
                </a:solidFill>
                <a:latin typeface="+mn-lt"/>
              </a:defRPr>
            </a:lvl1pPr>
          </a:lstStyle>
          <a:p>
            <a:r>
              <a:rPr lang="en-US" dirty="0"/>
              <a:t>Enter your testimonial here</a:t>
            </a:r>
            <a:endParaRPr lang="en-GB" dirty="0"/>
          </a:p>
        </p:txBody>
      </p:sp>
      <p:sp>
        <p:nvSpPr>
          <p:cNvPr id="12" name="Subtitle 2"/>
          <p:cNvSpPr>
            <a:spLocks noGrp="1"/>
          </p:cNvSpPr>
          <p:nvPr>
            <p:ph type="subTitle" idx="1" hasCustomPrompt="1"/>
          </p:nvPr>
        </p:nvSpPr>
        <p:spPr>
          <a:xfrm>
            <a:off x="1071349" y="4645214"/>
            <a:ext cx="10098358" cy="294935"/>
          </a:xfrm>
        </p:spPr>
        <p:txBody>
          <a:bodyPr wrap="none" tIns="0" bIns="0">
            <a:noAutofit/>
          </a:bodyPr>
          <a:lstStyle>
            <a:lvl1pPr marL="0" indent="0" algn="ctr">
              <a:buNone/>
              <a:defRPr sz="18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 of speaker</a:t>
            </a:r>
            <a:endParaRPr lang="en-GB"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27715" y="6045257"/>
            <a:ext cx="1718512" cy="451153"/>
          </a:xfrm>
          <a:prstGeom prst="rect">
            <a:avLst/>
          </a:prstGeom>
        </p:spPr>
      </p:pic>
      <p:sp>
        <p:nvSpPr>
          <p:cNvPr id="16" name="Text Placeholder 18"/>
          <p:cNvSpPr>
            <a:spLocks noGrp="1"/>
          </p:cNvSpPr>
          <p:nvPr>
            <p:ph type="body" sz="quarter" idx="13" hasCustomPrompt="1"/>
          </p:nvPr>
        </p:nvSpPr>
        <p:spPr>
          <a:xfrm>
            <a:off x="1071351" y="4945651"/>
            <a:ext cx="10098096" cy="283576"/>
          </a:xfrm>
        </p:spPr>
        <p:txBody>
          <a:bodyPr wrap="none" tIns="0" bIns="0">
            <a:noAutofit/>
          </a:bodyPr>
          <a:lstStyle>
            <a:lvl1pPr marL="0" indent="0" algn="ctr">
              <a:buFontTx/>
              <a:buNone/>
              <a:defRPr sz="1800" i="1">
                <a:solidFill>
                  <a:schemeClr val="tx2"/>
                </a:solidFill>
              </a:defRPr>
            </a:lvl1pPr>
          </a:lstStyle>
          <a:p>
            <a:pPr lvl="0"/>
            <a:r>
              <a:rPr lang="en-US" dirty="0"/>
              <a:t>Profession</a:t>
            </a:r>
          </a:p>
        </p:txBody>
      </p:sp>
      <p:grpSp>
        <p:nvGrpSpPr>
          <p:cNvPr id="5" name="Group 4"/>
          <p:cNvGrpSpPr/>
          <p:nvPr userDrawn="1"/>
        </p:nvGrpSpPr>
        <p:grpSpPr>
          <a:xfrm>
            <a:off x="1849706" y="609539"/>
            <a:ext cx="914400" cy="914400"/>
            <a:chOff x="1849706" y="609539"/>
            <a:chExt cx="914400" cy="914400"/>
          </a:xfrm>
        </p:grpSpPr>
        <p:sp>
          <p:nvSpPr>
            <p:cNvPr id="14" name="Oval 13"/>
            <p:cNvSpPr/>
            <p:nvPr userDrawn="1"/>
          </p:nvSpPr>
          <p:spPr>
            <a:xfrm>
              <a:off x="1849706" y="609539"/>
              <a:ext cx="914400" cy="914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flipV="1">
              <a:off x="1849706" y="707095"/>
              <a:ext cx="914400" cy="719289"/>
            </a:xfrm>
            <a:prstGeom prst="rect">
              <a:avLst/>
            </a:prstGeom>
          </p:spPr>
        </p:pic>
      </p:grpSp>
      <p:grpSp>
        <p:nvGrpSpPr>
          <p:cNvPr id="17" name="Group 16"/>
          <p:cNvGrpSpPr/>
          <p:nvPr userDrawn="1"/>
        </p:nvGrpSpPr>
        <p:grpSpPr>
          <a:xfrm rot="10800000">
            <a:off x="9516557" y="5222468"/>
            <a:ext cx="914400" cy="914400"/>
            <a:chOff x="1849706" y="609539"/>
            <a:chExt cx="914400" cy="914400"/>
          </a:xfrm>
        </p:grpSpPr>
        <p:sp>
          <p:nvSpPr>
            <p:cNvPr id="20" name="Oval 19"/>
            <p:cNvSpPr/>
            <p:nvPr userDrawn="1"/>
          </p:nvSpPr>
          <p:spPr>
            <a:xfrm>
              <a:off x="1849706" y="609539"/>
              <a:ext cx="914400" cy="914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flipV="1">
              <a:off x="1849706" y="707095"/>
              <a:ext cx="914400" cy="719289"/>
            </a:xfrm>
            <a:prstGeom prst="rect">
              <a:avLst/>
            </a:prstGeom>
          </p:spPr>
        </p:pic>
      </p:gr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6100" y="4639713"/>
            <a:ext cx="969978" cy="1856698"/>
          </a:xfrm>
          <a:prstGeom prst="rect">
            <a:avLst/>
          </a:prstGeom>
        </p:spPr>
      </p:pic>
    </p:spTree>
    <p:extLst>
      <p:ext uri="{BB962C8B-B14F-4D97-AF65-F5344CB8AC3E}">
        <p14:creationId xmlns:p14="http://schemas.microsoft.com/office/powerpoint/2010/main" val="23539077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3" name="Rectangle 2"/>
          <p:cNvSpPr/>
          <p:nvPr userDrawn="1"/>
        </p:nvSpPr>
        <p:spPr>
          <a:xfrm>
            <a:off x="1071350" y="1047443"/>
            <a:ext cx="10098096" cy="4636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p:cNvCxnSpPr/>
          <p:nvPr userDrawn="1"/>
        </p:nvCxnSpPr>
        <p:spPr>
          <a:xfrm>
            <a:off x="2194813" y="4831376"/>
            <a:ext cx="897463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ctrTitle" hasCustomPrompt="1"/>
          </p:nvPr>
        </p:nvSpPr>
        <p:spPr>
          <a:xfrm>
            <a:off x="1071350" y="1499645"/>
            <a:ext cx="10065224" cy="2865490"/>
          </a:xfrm>
        </p:spPr>
        <p:txBody>
          <a:bodyPr wrap="square" anchor="ctr" anchorCtr="0">
            <a:noAutofit/>
          </a:bodyPr>
          <a:lstStyle>
            <a:lvl1pPr algn="ctr">
              <a:defRPr sz="3600" b="0">
                <a:solidFill>
                  <a:schemeClr val="accent2"/>
                </a:solidFill>
                <a:latin typeface="+mn-lt"/>
              </a:defRPr>
            </a:lvl1pPr>
          </a:lstStyle>
          <a:p>
            <a:r>
              <a:rPr lang="en-US" dirty="0"/>
              <a:t>Enter your testimonial here</a:t>
            </a:r>
            <a:endParaRPr lang="en-GB" dirty="0"/>
          </a:p>
        </p:txBody>
      </p:sp>
      <p:sp>
        <p:nvSpPr>
          <p:cNvPr id="12" name="Subtitle 2"/>
          <p:cNvSpPr>
            <a:spLocks noGrp="1"/>
          </p:cNvSpPr>
          <p:nvPr>
            <p:ph type="subTitle" idx="1" hasCustomPrompt="1"/>
          </p:nvPr>
        </p:nvSpPr>
        <p:spPr>
          <a:xfrm>
            <a:off x="1071349" y="4645214"/>
            <a:ext cx="10098358" cy="294935"/>
          </a:xfrm>
        </p:spPr>
        <p:txBody>
          <a:bodyPr wrap="none" tIns="0" bIns="0">
            <a:noAutofit/>
          </a:bodyPr>
          <a:lstStyle>
            <a:lvl1pPr marL="0" indent="0" algn="ctr">
              <a:buNone/>
              <a:defRPr sz="18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 of speaker</a:t>
            </a:r>
            <a:endParaRPr lang="en-GB"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27715" y="6045257"/>
            <a:ext cx="1718512" cy="451153"/>
          </a:xfrm>
          <a:prstGeom prst="rect">
            <a:avLst/>
          </a:prstGeom>
        </p:spPr>
      </p:pic>
      <p:sp>
        <p:nvSpPr>
          <p:cNvPr id="16" name="Text Placeholder 18"/>
          <p:cNvSpPr>
            <a:spLocks noGrp="1"/>
          </p:cNvSpPr>
          <p:nvPr>
            <p:ph type="body" sz="quarter" idx="13" hasCustomPrompt="1"/>
          </p:nvPr>
        </p:nvSpPr>
        <p:spPr>
          <a:xfrm>
            <a:off x="1071351" y="4945651"/>
            <a:ext cx="10098096" cy="283576"/>
          </a:xfrm>
        </p:spPr>
        <p:txBody>
          <a:bodyPr wrap="none" tIns="0" bIns="0">
            <a:noAutofit/>
          </a:bodyPr>
          <a:lstStyle>
            <a:lvl1pPr marL="0" indent="0" algn="ctr">
              <a:buFontTx/>
              <a:buNone/>
              <a:defRPr sz="1800" i="1">
                <a:solidFill>
                  <a:schemeClr val="tx2"/>
                </a:solidFill>
              </a:defRPr>
            </a:lvl1pPr>
          </a:lstStyle>
          <a:p>
            <a:pPr lvl="0"/>
            <a:r>
              <a:rPr lang="en-US" dirty="0"/>
              <a:t>Profession</a:t>
            </a:r>
          </a:p>
        </p:txBody>
      </p:sp>
      <p:grpSp>
        <p:nvGrpSpPr>
          <p:cNvPr id="5" name="Group 4"/>
          <p:cNvGrpSpPr/>
          <p:nvPr userDrawn="1"/>
        </p:nvGrpSpPr>
        <p:grpSpPr>
          <a:xfrm>
            <a:off x="1849706" y="609539"/>
            <a:ext cx="914400" cy="914400"/>
            <a:chOff x="1849706" y="609539"/>
            <a:chExt cx="914400" cy="914400"/>
          </a:xfrm>
        </p:grpSpPr>
        <p:sp>
          <p:nvSpPr>
            <p:cNvPr id="14" name="Oval 13"/>
            <p:cNvSpPr/>
            <p:nvPr userDrawn="1"/>
          </p:nvSpPr>
          <p:spPr>
            <a:xfrm>
              <a:off x="1849706" y="609539"/>
              <a:ext cx="914400" cy="914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flipV="1">
              <a:off x="1849706" y="707095"/>
              <a:ext cx="914400" cy="719289"/>
            </a:xfrm>
            <a:prstGeom prst="rect">
              <a:avLst/>
            </a:prstGeom>
          </p:spPr>
        </p:pic>
      </p:grpSp>
      <p:grpSp>
        <p:nvGrpSpPr>
          <p:cNvPr id="17" name="Group 16"/>
          <p:cNvGrpSpPr/>
          <p:nvPr userDrawn="1"/>
        </p:nvGrpSpPr>
        <p:grpSpPr>
          <a:xfrm rot="10800000">
            <a:off x="9516557" y="5222468"/>
            <a:ext cx="914400" cy="914400"/>
            <a:chOff x="1849706" y="609539"/>
            <a:chExt cx="914400" cy="914400"/>
          </a:xfrm>
        </p:grpSpPr>
        <p:sp>
          <p:nvSpPr>
            <p:cNvPr id="20" name="Oval 19"/>
            <p:cNvSpPr/>
            <p:nvPr userDrawn="1"/>
          </p:nvSpPr>
          <p:spPr>
            <a:xfrm>
              <a:off x="1849706" y="609539"/>
              <a:ext cx="914400" cy="914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flipV="1">
              <a:off x="1849706" y="707095"/>
              <a:ext cx="914400" cy="719289"/>
            </a:xfrm>
            <a:prstGeom prst="rect">
              <a:avLst/>
            </a:prstGeom>
          </p:spPr>
        </p:pic>
      </p:gr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33770" y="4278124"/>
            <a:ext cx="1540612" cy="2218286"/>
          </a:xfrm>
          <a:prstGeom prst="rect">
            <a:avLst/>
          </a:prstGeom>
        </p:spPr>
      </p:pic>
    </p:spTree>
    <p:extLst>
      <p:ext uri="{BB962C8B-B14F-4D97-AF65-F5344CB8AC3E}">
        <p14:creationId xmlns:p14="http://schemas.microsoft.com/office/powerpoint/2010/main" val="31215221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Rectangle 1"/>
          <p:cNvSpPr/>
          <p:nvPr userDrawn="1"/>
        </p:nvSpPr>
        <p:spPr>
          <a:xfrm>
            <a:off x="-636"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4" name="Rectangle 13"/>
          <p:cNvSpPr/>
          <p:nvPr userDrawn="1"/>
        </p:nvSpPr>
        <p:spPr>
          <a:xfrm>
            <a:off x="1071350" y="1047443"/>
            <a:ext cx="10098096" cy="4636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 17"/>
          <p:cNvGrpSpPr/>
          <p:nvPr userDrawn="1"/>
        </p:nvGrpSpPr>
        <p:grpSpPr>
          <a:xfrm>
            <a:off x="1849706" y="609539"/>
            <a:ext cx="914400" cy="914400"/>
            <a:chOff x="1849706" y="609539"/>
            <a:chExt cx="914400" cy="914400"/>
          </a:xfrm>
        </p:grpSpPr>
        <p:sp>
          <p:nvSpPr>
            <p:cNvPr id="20" name="Oval 19"/>
            <p:cNvSpPr/>
            <p:nvPr userDrawn="1"/>
          </p:nvSpPr>
          <p:spPr>
            <a:xfrm>
              <a:off x="1849706" y="609539"/>
              <a:ext cx="914400" cy="914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flipV="1">
              <a:off x="1849706" y="707095"/>
              <a:ext cx="914400" cy="719289"/>
            </a:xfrm>
            <a:prstGeom prst="rect">
              <a:avLst/>
            </a:prstGeom>
          </p:spPr>
        </p:pic>
      </p:grpSp>
      <p:grpSp>
        <p:nvGrpSpPr>
          <p:cNvPr id="22" name="Group 21"/>
          <p:cNvGrpSpPr/>
          <p:nvPr userDrawn="1"/>
        </p:nvGrpSpPr>
        <p:grpSpPr>
          <a:xfrm rot="10800000">
            <a:off x="9516557" y="5222468"/>
            <a:ext cx="914400" cy="914400"/>
            <a:chOff x="1849706" y="609539"/>
            <a:chExt cx="914400" cy="914400"/>
          </a:xfrm>
        </p:grpSpPr>
        <p:sp>
          <p:nvSpPr>
            <p:cNvPr id="23" name="Oval 22"/>
            <p:cNvSpPr/>
            <p:nvPr userDrawn="1"/>
          </p:nvSpPr>
          <p:spPr>
            <a:xfrm>
              <a:off x="1849706" y="609539"/>
              <a:ext cx="914400" cy="914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flipV="1">
              <a:off x="1849706" y="707095"/>
              <a:ext cx="914400" cy="719289"/>
            </a:xfrm>
            <a:prstGeom prst="rect">
              <a:avLst/>
            </a:prstGeom>
          </p:spPr>
        </p:pic>
      </p:grpSp>
      <p:cxnSp>
        <p:nvCxnSpPr>
          <p:cNvPr id="19" name="Straight Connector 18"/>
          <p:cNvCxnSpPr/>
          <p:nvPr userDrawn="1"/>
        </p:nvCxnSpPr>
        <p:spPr>
          <a:xfrm>
            <a:off x="2194813" y="4831376"/>
            <a:ext cx="897463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ctrTitle" hasCustomPrompt="1"/>
          </p:nvPr>
        </p:nvSpPr>
        <p:spPr>
          <a:xfrm>
            <a:off x="1849706" y="1523939"/>
            <a:ext cx="8581250" cy="2841196"/>
          </a:xfrm>
        </p:spPr>
        <p:txBody>
          <a:bodyPr wrap="square" anchor="ctr" anchorCtr="0">
            <a:noAutofit/>
          </a:bodyPr>
          <a:lstStyle>
            <a:lvl1pPr algn="l">
              <a:defRPr sz="2800" b="0" baseline="0">
                <a:solidFill>
                  <a:schemeClr val="accent2"/>
                </a:solidFill>
                <a:latin typeface="+mn-lt"/>
              </a:defRPr>
            </a:lvl1pPr>
          </a:lstStyle>
          <a:p>
            <a:r>
              <a:rPr lang="en-US" dirty="0"/>
              <a:t>Insert your quote here</a:t>
            </a:r>
            <a:endParaRPr lang="en-GB" dirty="0"/>
          </a:p>
        </p:txBody>
      </p:sp>
      <p:sp>
        <p:nvSpPr>
          <p:cNvPr id="12" name="Subtitle 2"/>
          <p:cNvSpPr>
            <a:spLocks noGrp="1"/>
          </p:cNvSpPr>
          <p:nvPr>
            <p:ph type="subTitle" idx="1" hasCustomPrompt="1"/>
          </p:nvPr>
        </p:nvSpPr>
        <p:spPr>
          <a:xfrm>
            <a:off x="1850819" y="4645214"/>
            <a:ext cx="8622192" cy="294935"/>
          </a:xfrm>
        </p:spPr>
        <p:txBody>
          <a:bodyPr wrap="none" tIns="0" bIns="0">
            <a:noAutofit/>
          </a:bodyPr>
          <a:lstStyle>
            <a:lvl1pPr marL="0" indent="0" algn="l">
              <a:buNone/>
              <a:defRPr sz="18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 of speaker</a:t>
            </a:r>
            <a:endParaRPr lang="en-GB" dirty="0"/>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27715" y="6045257"/>
            <a:ext cx="1718512" cy="451153"/>
          </a:xfrm>
          <a:prstGeom prst="rect">
            <a:avLst/>
          </a:prstGeom>
        </p:spPr>
      </p:pic>
      <p:sp>
        <p:nvSpPr>
          <p:cNvPr id="16" name="Text Placeholder 18"/>
          <p:cNvSpPr>
            <a:spLocks noGrp="1"/>
          </p:cNvSpPr>
          <p:nvPr>
            <p:ph type="body" sz="quarter" idx="13" hasCustomPrompt="1"/>
          </p:nvPr>
        </p:nvSpPr>
        <p:spPr>
          <a:xfrm>
            <a:off x="1850808" y="4945651"/>
            <a:ext cx="8621874" cy="283576"/>
          </a:xfrm>
        </p:spPr>
        <p:txBody>
          <a:bodyPr wrap="none" tIns="0" bIns="0">
            <a:noAutofit/>
          </a:bodyPr>
          <a:lstStyle>
            <a:lvl1pPr marL="0" indent="0" algn="l">
              <a:buFontTx/>
              <a:buNone/>
              <a:defRPr sz="1800" i="1">
                <a:solidFill>
                  <a:schemeClr val="tx2"/>
                </a:solidFill>
              </a:defRPr>
            </a:lvl1pPr>
          </a:lstStyle>
          <a:p>
            <a:pPr lvl="0"/>
            <a:r>
              <a:rPr lang="en-US" dirty="0"/>
              <a:t>Profession</a:t>
            </a:r>
          </a:p>
        </p:txBody>
      </p:sp>
    </p:spTree>
    <p:extLst>
      <p:ext uri="{BB962C8B-B14F-4D97-AF65-F5344CB8AC3E}">
        <p14:creationId xmlns:p14="http://schemas.microsoft.com/office/powerpoint/2010/main" val="39661132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cxnSp>
        <p:nvCxnSpPr>
          <p:cNvPr id="24" name="Straight Connector 23"/>
          <p:cNvCxnSpPr/>
          <p:nvPr userDrawn="1"/>
        </p:nvCxnSpPr>
        <p:spPr>
          <a:xfrm>
            <a:off x="1905580" y="5205607"/>
            <a:ext cx="98602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1885951" y="876300"/>
            <a:ext cx="98602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81374" y="1304763"/>
            <a:ext cx="1276929" cy="1011400"/>
          </a:xfrm>
          <a:prstGeom prst="rect">
            <a:avLst/>
          </a:prstGeom>
        </p:spPr>
      </p:pic>
      <p:pic>
        <p:nvPicPr>
          <p:cNvPr id="17" name="Picture 6" descr="LOGO CE-EN-quadri.eps"/>
          <p:cNvPicPr>
            <a:picLocks noChangeAspect="1"/>
          </p:cNvPicPr>
          <p:nvPr userDrawn="1"/>
        </p:nvPicPr>
        <p:blipFill>
          <a:blip r:embed="rId3" cstate="print"/>
          <a:srcRect/>
          <a:stretch>
            <a:fillRect/>
          </a:stretch>
        </p:blipFill>
        <p:spPr bwMode="auto">
          <a:xfrm>
            <a:off x="4943872" y="548680"/>
            <a:ext cx="2304256" cy="1600050"/>
          </a:xfrm>
          <a:prstGeom prst="rect">
            <a:avLst/>
          </a:prstGeom>
          <a:noFill/>
          <a:ln w="9525">
            <a:noFill/>
            <a:miter lim="800000"/>
            <a:headEnd/>
            <a:tailEnd/>
          </a:ln>
        </p:spPr>
      </p:pic>
      <p:sp>
        <p:nvSpPr>
          <p:cNvPr id="7" name="Subtitle 2"/>
          <p:cNvSpPr txBox="1">
            <a:spLocks/>
          </p:cNvSpPr>
          <p:nvPr/>
        </p:nvSpPr>
        <p:spPr>
          <a:xfrm>
            <a:off x="2455643" y="5916080"/>
            <a:ext cx="8730171" cy="474727"/>
          </a:xfrm>
          <a:prstGeom prst="rect">
            <a:avLst/>
          </a:prstGeom>
        </p:spPr>
        <p:txBody>
          <a:bodyPr wrap="square" lIns="0" tIns="72000" rIns="0" bIns="72000" numCol="1" anchor="t" anchorCtr="0">
            <a:noAutofit/>
          </a:bodyPr>
          <a:lstStyle>
            <a:lvl1pPr marL="342900" indent="-342900" algn="l" rtl="0" eaLnBrk="1" fontAlgn="base" hangingPunct="1">
              <a:spcBef>
                <a:spcPct val="20000"/>
              </a:spcBef>
              <a:spcAft>
                <a:spcPct val="0"/>
              </a:spcAft>
              <a:buClr>
                <a:schemeClr val="bg1"/>
              </a:buClr>
              <a:buChar char="•"/>
              <a:defRPr sz="800" i="0">
                <a:solidFill>
                  <a:schemeClr val="accent2">
                    <a:lumMod val="50000"/>
                  </a:schemeClr>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chemeClr val="accent2">
                    <a:lumMod val="50000"/>
                  </a:schemeClr>
                </a:solidFill>
                <a:latin typeface="+mn-lt"/>
              </a:defRPr>
            </a:lvl2pPr>
            <a:lvl3pPr marL="1143000" indent="-228600" algn="l" rtl="0" eaLnBrk="1" fontAlgn="base" hangingPunct="1">
              <a:spcBef>
                <a:spcPct val="20000"/>
              </a:spcBef>
              <a:spcAft>
                <a:spcPct val="0"/>
              </a:spcAft>
              <a:defRPr sz="1400">
                <a:solidFill>
                  <a:schemeClr val="accent2">
                    <a:lumMod val="50000"/>
                  </a:schemeClr>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lgn="just">
              <a:buNone/>
            </a:pPr>
            <a:r>
              <a:rPr lang="en-US" sz="700" b="1" kern="0" dirty="0">
                <a:solidFill>
                  <a:schemeClr val="tx1"/>
                </a:solidFill>
              </a:rPr>
              <a:t>© European Union 2021</a:t>
            </a:r>
          </a:p>
          <a:p>
            <a:pPr marL="0" indent="0" algn="just">
              <a:buNone/>
            </a:pPr>
            <a:r>
              <a:rPr lang="en-US" sz="600" b="0" kern="0" dirty="0">
                <a:solidFill>
                  <a:schemeClr val="tx1"/>
                </a:solidFill>
              </a:rPr>
              <a:t>Unless otherwise noted the reuse of this presentation is </a:t>
            </a:r>
            <a:r>
              <a:rPr lang="en-US" sz="600" b="0" kern="0" dirty="0" err="1">
                <a:solidFill>
                  <a:schemeClr val="tx1"/>
                </a:solidFill>
              </a:rPr>
              <a:t>authorised</a:t>
            </a:r>
            <a:r>
              <a:rPr lang="en-US" sz="600" b="0" kern="0" dirty="0">
                <a:solidFill>
                  <a:schemeClr val="tx1"/>
                </a:solidFill>
              </a:rPr>
              <a:t> under the </a:t>
            </a:r>
            <a:r>
              <a:rPr lang="en-US" sz="600" b="0" u="sng" kern="0" dirty="0">
                <a:solidFill>
                  <a:schemeClr val="tx1"/>
                </a:solidFill>
              </a:rPr>
              <a:t>CC BY 4.0</a:t>
            </a:r>
            <a:r>
              <a:rPr lang="en-US" sz="600" b="1" kern="0" dirty="0">
                <a:solidFill>
                  <a:schemeClr val="tx1"/>
                </a:solidFill>
              </a:rPr>
              <a:t>  </a:t>
            </a:r>
            <a:r>
              <a:rPr lang="en-US" sz="600" b="0" kern="0" dirty="0">
                <a:solidFill>
                  <a:schemeClr val="tx1"/>
                </a:solidFill>
              </a:rPr>
              <a:t>license. For any use or reproduction of elements that are not owned by the EU, permission may need to be sought directly from the respective right holders.</a:t>
            </a:r>
          </a:p>
          <a:p>
            <a:pPr marL="0" indent="0" algn="just">
              <a:buNone/>
            </a:pPr>
            <a:r>
              <a:rPr lang="en-GB" sz="600" kern="0" dirty="0">
                <a:solidFill>
                  <a:schemeClr val="tx1"/>
                </a:solidFill>
              </a:rPr>
              <a:t>Image credits: © </a:t>
            </a:r>
            <a:r>
              <a:rPr lang="en-GB" sz="600" kern="0" dirty="0" err="1">
                <a:solidFill>
                  <a:schemeClr val="tx1"/>
                </a:solidFill>
              </a:rPr>
              <a:t>ivector</a:t>
            </a:r>
            <a:r>
              <a:rPr lang="en-GB" sz="600" kern="0" dirty="0">
                <a:solidFill>
                  <a:schemeClr val="tx1"/>
                </a:solidFill>
              </a:rPr>
              <a:t> #235536634, #249868181, #251163013, #266009682, #273480523, #362422833, #241215668, #244690530, #245719946, #251163053, #252508849, 2020. Source: Stock.Adobe.com. </a:t>
            </a:r>
            <a:r>
              <a:rPr lang="en-US" sz="600" kern="0" dirty="0">
                <a:solidFill>
                  <a:schemeClr val="tx1"/>
                </a:solidFill>
              </a:rPr>
              <a:t>Icons © </a:t>
            </a:r>
            <a:r>
              <a:rPr lang="en-US" sz="600" kern="0" dirty="0" err="1">
                <a:solidFill>
                  <a:schemeClr val="tx1"/>
                </a:solidFill>
              </a:rPr>
              <a:t>Flaticon</a:t>
            </a:r>
            <a:r>
              <a:rPr lang="en-US" sz="600" kern="0" dirty="0">
                <a:solidFill>
                  <a:schemeClr val="tx1"/>
                </a:solidFill>
              </a:rPr>
              <a:t> – all rights reserved.</a:t>
            </a:r>
            <a:endParaRPr lang="en-GB" sz="600" kern="0" dirty="0">
              <a:solidFill>
                <a:schemeClr val="tx1"/>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3875" y="5994432"/>
            <a:ext cx="939572" cy="314888"/>
          </a:xfrm>
          <a:prstGeom prst="rect">
            <a:avLst/>
          </a:prstGeom>
        </p:spPr>
      </p:pic>
    </p:spTree>
    <p:extLst>
      <p:ext uri="{BB962C8B-B14F-4D97-AF65-F5344CB8AC3E}">
        <p14:creationId xmlns:p14="http://schemas.microsoft.com/office/powerpoint/2010/main" val="37886990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rrowheads="1"/>
          </p:cNvSpPr>
          <p:nvPr userDrawn="1"/>
        </p:nvSpPr>
        <p:spPr bwMode="auto">
          <a:xfrm>
            <a:off x="0" y="1034302"/>
            <a:ext cx="12192000" cy="5823698"/>
          </a:xfrm>
          <a:prstGeom prst="rect">
            <a:avLst/>
          </a:prstGeom>
          <a:solidFill>
            <a:srgbClr val="0F5494"/>
          </a:solidFill>
          <a:ln w="73025" algn="ctr">
            <a:solidFill>
              <a:srgbClr val="0F5494"/>
            </a:solidFill>
            <a:miter lim="800000"/>
            <a:headEnd/>
            <a:tailEnd/>
          </a:ln>
          <a:effectLst>
            <a:outerShdw dist="23000" dir="5400000" rotWithShape="0">
              <a:srgbClr val="000000">
                <a:alpha val="34999"/>
              </a:srgbClr>
            </a:outerShdw>
          </a:effectLst>
        </p:spPr>
        <p:txBody>
          <a:bodyPr anchor="ctr"/>
          <a:lstStyle/>
          <a:p>
            <a:pPr algn="ctr" defTabSz="457200" fontAlgn="auto">
              <a:spcBef>
                <a:spcPts val="0"/>
              </a:spcBef>
              <a:spcAft>
                <a:spcPts val="0"/>
              </a:spcAft>
              <a:defRPr/>
            </a:pPr>
            <a:endParaRPr lang="en-US" sz="1800" b="0">
              <a:solidFill>
                <a:schemeClr val="bg1"/>
              </a:solidFill>
              <a:latin typeface="+mn-lt"/>
            </a:endParaRPr>
          </a:p>
        </p:txBody>
      </p:sp>
      <p:pic>
        <p:nvPicPr>
          <p:cNvPr id="8" name="Picture 6" descr="LOGO CE-EN-quadri.eps"/>
          <p:cNvPicPr>
            <a:picLocks noChangeAspect="1"/>
          </p:cNvPicPr>
          <p:nvPr userDrawn="1"/>
        </p:nvPicPr>
        <p:blipFill>
          <a:blip r:embed="rId2" cstate="print"/>
          <a:srcRect/>
          <a:stretch>
            <a:fillRect/>
          </a:stretch>
        </p:blipFill>
        <p:spPr bwMode="auto">
          <a:xfrm>
            <a:off x="5434960" y="250887"/>
            <a:ext cx="1584325" cy="1100138"/>
          </a:xfrm>
          <a:prstGeom prst="rect">
            <a:avLst/>
          </a:prstGeom>
          <a:noFill/>
          <a:ln w="9525">
            <a:noFill/>
            <a:miter lim="800000"/>
            <a:headEnd/>
            <a:tailEnd/>
          </a:ln>
        </p:spPr>
      </p:pic>
      <p:sp>
        <p:nvSpPr>
          <p:cNvPr id="2" name="Title 1"/>
          <p:cNvSpPr>
            <a:spLocks noGrp="1"/>
          </p:cNvSpPr>
          <p:nvPr>
            <p:ph type="ctrTitle"/>
          </p:nvPr>
        </p:nvSpPr>
        <p:spPr>
          <a:xfrm>
            <a:off x="1524000" y="1122363"/>
            <a:ext cx="9144000" cy="2387600"/>
          </a:xfrm>
        </p:spPr>
        <p:txBody>
          <a:bodyPr anchor="b">
            <a:normAutofit/>
          </a:bodyPr>
          <a:lstStyle>
            <a:lvl1pPr algn="ctr">
              <a:defRPr sz="54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1">
                    <a:lumMod val="60000"/>
                    <a:lumOff val="4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22126276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89628"/>
            <a:ext cx="10515600" cy="683499"/>
          </a:xfrm>
        </p:spPr>
        <p:txBody>
          <a:bodyPr>
            <a:normAutofit/>
          </a:bodyPr>
          <a:lstStyle>
            <a:lvl1pPr algn="ctr">
              <a:defRPr sz="3600" b="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838200" y="1149296"/>
            <a:ext cx="10515600" cy="5027671"/>
          </a:xfrm>
        </p:spPr>
        <p:txBody>
          <a:bodyPr/>
          <a:lstStyle>
            <a:lvl1pPr>
              <a:defRPr>
                <a:solidFill>
                  <a:schemeClr val="accent5">
                    <a:lumMod val="50000"/>
                  </a:schemeClr>
                </a:solidFill>
              </a:defRPr>
            </a:lvl1pPr>
            <a:lvl2pPr>
              <a:defRPr>
                <a:solidFill>
                  <a:schemeClr val="accent5">
                    <a:lumMod val="50000"/>
                  </a:schemeClr>
                </a:solidFill>
              </a:defRPr>
            </a:lvl2pPr>
            <a:lvl3pPr>
              <a:defRPr>
                <a:solidFill>
                  <a:schemeClr val="accent5">
                    <a:lumMod val="50000"/>
                  </a:schemeClr>
                </a:solidFill>
              </a:defRPr>
            </a:lvl3pPr>
            <a:lvl4pPr>
              <a:defRPr>
                <a:solidFill>
                  <a:schemeClr val="accent5">
                    <a:lumMod val="50000"/>
                  </a:schemeClr>
                </a:solidFill>
              </a:defRPr>
            </a:lvl4pPr>
            <a:lvl5pPr>
              <a:defRPr>
                <a:solidFill>
                  <a:schemeClr val="accent5">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12"/>
          </p:nvPr>
        </p:nvSpPr>
        <p:spPr>
          <a:xfrm>
            <a:off x="9012027" y="6355289"/>
            <a:ext cx="569536" cy="365125"/>
          </a:xfrm>
        </p:spPr>
        <p:txBody>
          <a:bodyPr/>
          <a:lstStyle>
            <a:lvl1pPr>
              <a:defRPr>
                <a:solidFill>
                  <a:schemeClr val="accent5">
                    <a:lumMod val="50000"/>
                  </a:schemeClr>
                </a:solidFill>
              </a:defRPr>
            </a:lvl1pPr>
          </a:lstStyle>
          <a:p>
            <a:fld id="{08A3C0DF-26A2-4FF9-80C4-C367FCBFDE0E}" type="slidenum">
              <a:rPr lang="en-GB" smtClean="0"/>
              <a:pPr/>
              <a:t>‹#›</a:t>
            </a:fld>
            <a:endParaRPr lang="en-GB" dirty="0"/>
          </a:p>
        </p:txBody>
      </p:sp>
      <p:pic>
        <p:nvPicPr>
          <p:cNvPr id="7" name="Picture 17"/>
          <p:cNvPicPr>
            <a:picLocks noChangeAspect="1" noChangeArrowheads="1"/>
          </p:cNvPicPr>
          <p:nvPr userDrawn="1"/>
        </p:nvPicPr>
        <p:blipFill>
          <a:blip r:embed="rId2" cstate="print"/>
          <a:srcRect/>
          <a:stretch>
            <a:fillRect/>
          </a:stretch>
        </p:blipFill>
        <p:spPr bwMode="auto">
          <a:xfrm>
            <a:off x="9800986" y="6145213"/>
            <a:ext cx="2243137" cy="596900"/>
          </a:xfrm>
          <a:prstGeom prst="rect">
            <a:avLst/>
          </a:prstGeom>
          <a:noFill/>
          <a:ln w="9525">
            <a:noFill/>
            <a:miter lim="800000"/>
            <a:headEnd/>
            <a:tailEnd/>
          </a:ln>
        </p:spPr>
      </p:pic>
    </p:spTree>
    <p:extLst>
      <p:ext uri="{BB962C8B-B14F-4D97-AF65-F5344CB8AC3E}">
        <p14:creationId xmlns:p14="http://schemas.microsoft.com/office/powerpoint/2010/main" val="3424596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hapter Slide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33852" y="6045865"/>
            <a:ext cx="1716200" cy="450546"/>
          </a:xfrm>
          <a:prstGeom prst="rect">
            <a:avLst/>
          </a:prstGeom>
        </p:spPr>
      </p:pic>
      <p:sp>
        <p:nvSpPr>
          <p:cNvPr id="11" name="Title 1"/>
          <p:cNvSpPr>
            <a:spLocks noGrp="1"/>
          </p:cNvSpPr>
          <p:nvPr>
            <p:ph type="ctrTitle" hasCustomPrompt="1"/>
          </p:nvPr>
        </p:nvSpPr>
        <p:spPr>
          <a:xfrm>
            <a:off x="1077013" y="1852061"/>
            <a:ext cx="10156297" cy="1749286"/>
          </a:xfrm>
        </p:spPr>
        <p:txBody>
          <a:bodyPr anchor="t" anchorCtr="0">
            <a:noAutofit/>
          </a:bodyPr>
          <a:lstStyle>
            <a:lvl1pPr algn="l">
              <a:defRPr sz="6000">
                <a:solidFill>
                  <a:schemeClr val="tx2"/>
                </a:solidFill>
              </a:defRPr>
            </a:lvl1pPr>
          </a:lstStyle>
          <a:p>
            <a:r>
              <a:rPr lang="en-US" dirty="0"/>
              <a:t>Click to edit Master </a:t>
            </a:r>
            <a:br>
              <a:rPr lang="en-US" dirty="0"/>
            </a:br>
            <a:r>
              <a:rPr lang="en-US" dirty="0"/>
              <a:t>title style</a:t>
            </a:r>
            <a:endParaRPr lang="en-GB" dirty="0"/>
          </a:p>
        </p:txBody>
      </p:sp>
      <p:sp>
        <p:nvSpPr>
          <p:cNvPr id="14" name="Subtitle 2"/>
          <p:cNvSpPr>
            <a:spLocks noGrp="1"/>
          </p:cNvSpPr>
          <p:nvPr>
            <p:ph type="subTitle" idx="1"/>
          </p:nvPr>
        </p:nvSpPr>
        <p:spPr>
          <a:xfrm>
            <a:off x="1077012" y="1280970"/>
            <a:ext cx="10156297" cy="488568"/>
          </a:xfrm>
        </p:spPr>
        <p:txBody>
          <a:bodyPr>
            <a:noAutofit/>
          </a:bodyPr>
          <a:lstStyle>
            <a:lvl1pPr marL="0" indent="0" algn="l">
              <a:buNone/>
              <a:defRPr sz="2400" b="1" cap="all" spc="3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cxnSp>
        <p:nvCxnSpPr>
          <p:cNvPr id="3" name="Straight Connector 2"/>
          <p:cNvCxnSpPr/>
          <p:nvPr userDrawn="1"/>
        </p:nvCxnSpPr>
        <p:spPr>
          <a:xfrm>
            <a:off x="1077013" y="1122363"/>
            <a:ext cx="10156296" cy="344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5282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5" name="Picture 17"/>
          <p:cNvPicPr>
            <a:picLocks noChangeAspect="1" noChangeArrowheads="1"/>
          </p:cNvPicPr>
          <p:nvPr userDrawn="1"/>
        </p:nvPicPr>
        <p:blipFill>
          <a:blip r:embed="rId2" cstate="print"/>
          <a:srcRect/>
          <a:stretch>
            <a:fillRect/>
          </a:stretch>
        </p:blipFill>
        <p:spPr bwMode="auto">
          <a:xfrm>
            <a:off x="9800986" y="6145213"/>
            <a:ext cx="2243137" cy="596900"/>
          </a:xfrm>
          <a:prstGeom prst="rect">
            <a:avLst/>
          </a:prstGeom>
          <a:noFill/>
          <a:ln w="9525">
            <a:noFill/>
            <a:miter lim="800000"/>
            <a:headEnd/>
            <a:tailEnd/>
          </a:ln>
        </p:spPr>
      </p:pic>
      <p:sp>
        <p:nvSpPr>
          <p:cNvPr id="6" name="TextBox 5"/>
          <p:cNvSpPr txBox="1"/>
          <p:nvPr userDrawn="1"/>
        </p:nvSpPr>
        <p:spPr>
          <a:xfrm>
            <a:off x="9110546" y="6389649"/>
            <a:ext cx="591015" cy="338554"/>
          </a:xfrm>
          <a:prstGeom prst="rect">
            <a:avLst/>
          </a:prstGeom>
          <a:noFill/>
        </p:spPr>
        <p:txBody>
          <a:bodyPr wrap="square" rtlCol="0">
            <a:spAutoFit/>
          </a:bodyPr>
          <a:lstStyle/>
          <a:p>
            <a:pPr algn="ctr"/>
            <a:fld id="{70E4BA55-C09E-44E1-9F37-AC6AF31681FD}" type="slidenum">
              <a:rPr lang="en-GB" sz="1600" smtClean="0"/>
              <a:pPr algn="ctr"/>
              <a:t>‹#›</a:t>
            </a:fld>
            <a:endParaRPr lang="en-GB" sz="1600" dirty="0"/>
          </a:p>
        </p:txBody>
      </p:sp>
    </p:spTree>
    <p:extLst>
      <p:ext uri="{BB962C8B-B14F-4D97-AF65-F5344CB8AC3E}">
        <p14:creationId xmlns:p14="http://schemas.microsoft.com/office/powerpoint/2010/main" val="2433139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4" name="Rectangle 3"/>
          <p:cNvSpPr/>
          <p:nvPr userDrawn="1"/>
        </p:nvSpPr>
        <p:spPr>
          <a:xfrm>
            <a:off x="0" y="-25500"/>
            <a:ext cx="12240683" cy="767184"/>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chemeClr val="accent1">
                  <a:lumMod val="50000"/>
                </a:schemeClr>
              </a:solidFill>
            </a:endParaRPr>
          </a:p>
        </p:txBody>
      </p:sp>
      <p:sp>
        <p:nvSpPr>
          <p:cNvPr id="2" name="Title 1"/>
          <p:cNvSpPr>
            <a:spLocks noGrp="1"/>
          </p:cNvSpPr>
          <p:nvPr>
            <p:ph type="title"/>
          </p:nvPr>
        </p:nvSpPr>
        <p:spPr>
          <a:xfrm>
            <a:off x="335360" y="-25504"/>
            <a:ext cx="11617291" cy="767184"/>
          </a:xfrm>
        </p:spPr>
        <p:txBody>
          <a:bodyPr/>
          <a:lstStyle>
            <a:lvl1pPr algn="ctr">
              <a:defRPr sz="3200" b="0">
                <a:solidFill>
                  <a:schemeClr val="accent1">
                    <a:lumMod val="50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pic>
        <p:nvPicPr>
          <p:cNvPr id="6" name="Picture 17"/>
          <p:cNvPicPr>
            <a:picLocks noChangeAspect="1" noChangeArrowheads="1"/>
          </p:cNvPicPr>
          <p:nvPr userDrawn="1"/>
        </p:nvPicPr>
        <p:blipFill>
          <a:blip r:embed="rId2" cstate="print"/>
          <a:srcRect/>
          <a:stretch>
            <a:fillRect/>
          </a:stretch>
        </p:blipFill>
        <p:spPr bwMode="auto">
          <a:xfrm>
            <a:off x="9800986" y="6145213"/>
            <a:ext cx="2243137" cy="596900"/>
          </a:xfrm>
          <a:prstGeom prst="rect">
            <a:avLst/>
          </a:prstGeom>
          <a:noFill/>
          <a:ln w="9525">
            <a:noFill/>
            <a:miter lim="800000"/>
            <a:headEnd/>
            <a:tailEnd/>
          </a:ln>
        </p:spPr>
      </p:pic>
      <p:sp>
        <p:nvSpPr>
          <p:cNvPr id="7" name="TextBox 6"/>
          <p:cNvSpPr txBox="1"/>
          <p:nvPr userDrawn="1"/>
        </p:nvSpPr>
        <p:spPr>
          <a:xfrm>
            <a:off x="9110546" y="6389649"/>
            <a:ext cx="591015" cy="338554"/>
          </a:xfrm>
          <a:prstGeom prst="rect">
            <a:avLst/>
          </a:prstGeom>
          <a:noFill/>
        </p:spPr>
        <p:txBody>
          <a:bodyPr wrap="square" rtlCol="0">
            <a:spAutoFit/>
          </a:bodyPr>
          <a:lstStyle/>
          <a:p>
            <a:pPr algn="ctr"/>
            <a:fld id="{70E4BA55-C09E-44E1-9F37-AC6AF31681FD}" type="slidenum">
              <a:rPr lang="en-GB" sz="1600" smtClean="0"/>
              <a:pPr algn="ctr"/>
              <a:t>‹#›</a:t>
            </a:fld>
            <a:endParaRPr lang="en-GB" sz="1600" dirty="0"/>
          </a:p>
        </p:txBody>
      </p:sp>
    </p:spTree>
    <p:extLst>
      <p:ext uri="{BB962C8B-B14F-4D97-AF65-F5344CB8AC3E}">
        <p14:creationId xmlns:p14="http://schemas.microsoft.com/office/powerpoint/2010/main" val="32798475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780503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70786" t="86809"/>
          <a:stretch/>
        </p:blipFill>
        <p:spPr>
          <a:xfrm>
            <a:off x="8652933" y="5969000"/>
            <a:ext cx="3571067" cy="907000"/>
          </a:xfrm>
          <a:prstGeom prst="rect">
            <a:avLst/>
          </a:prstGeom>
        </p:spPr>
      </p:pic>
    </p:spTree>
    <p:extLst>
      <p:ext uri="{BB962C8B-B14F-4D97-AF65-F5344CB8AC3E}">
        <p14:creationId xmlns:p14="http://schemas.microsoft.com/office/powerpoint/2010/main" val="12841331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70786" t="86809"/>
          <a:stretch/>
        </p:blipFill>
        <p:spPr>
          <a:xfrm>
            <a:off x="8652933" y="5969000"/>
            <a:ext cx="3571067" cy="907000"/>
          </a:xfrm>
          <a:prstGeom prst="rect">
            <a:avLst/>
          </a:prstGeom>
        </p:spPr>
      </p:pic>
      <p:sp>
        <p:nvSpPr>
          <p:cNvPr id="4" name="Rectangle 3"/>
          <p:cNvSpPr/>
          <p:nvPr userDrawn="1"/>
        </p:nvSpPr>
        <p:spPr>
          <a:xfrm>
            <a:off x="0" y="692696"/>
            <a:ext cx="12240683" cy="5184576"/>
          </a:xfrm>
          <a:prstGeom prst="rect">
            <a:avLst/>
          </a:prstGeom>
          <a:gradFill flip="none" rotWithShape="1">
            <a:gsLst>
              <a:gs pos="0">
                <a:srgbClr val="369EA9"/>
              </a:gs>
              <a:gs pos="100000">
                <a:srgbClr val="268E9A"/>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p>
        </p:txBody>
      </p:sp>
    </p:spTree>
    <p:extLst>
      <p:ext uri="{BB962C8B-B14F-4D97-AF65-F5344CB8AC3E}">
        <p14:creationId xmlns:p14="http://schemas.microsoft.com/office/powerpoint/2010/main" val="21424661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70786" t="86809"/>
          <a:stretch/>
        </p:blipFill>
        <p:spPr>
          <a:xfrm>
            <a:off x="8652933" y="5969000"/>
            <a:ext cx="3571067" cy="907000"/>
          </a:xfrm>
          <a:prstGeom prst="rect">
            <a:avLst/>
          </a:prstGeom>
        </p:spPr>
      </p:pic>
      <p:sp>
        <p:nvSpPr>
          <p:cNvPr id="4" name="Rectangle 3"/>
          <p:cNvSpPr/>
          <p:nvPr userDrawn="1"/>
        </p:nvSpPr>
        <p:spPr>
          <a:xfrm>
            <a:off x="0" y="692696"/>
            <a:ext cx="12240683" cy="5184576"/>
          </a:xfrm>
          <a:prstGeom prst="rect">
            <a:avLst/>
          </a:prstGeom>
          <a:gradFill flip="none" rotWithShape="1">
            <a:gsLst>
              <a:gs pos="0">
                <a:srgbClr val="D43335">
                  <a:alpha val="90000"/>
                </a:srgbClr>
              </a:gs>
              <a:gs pos="100000">
                <a:srgbClr val="D43335"/>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p>
        </p:txBody>
      </p:sp>
    </p:spTree>
    <p:extLst>
      <p:ext uri="{BB962C8B-B14F-4D97-AF65-F5344CB8AC3E}">
        <p14:creationId xmlns:p14="http://schemas.microsoft.com/office/powerpoint/2010/main" val="36273542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70786" t="86809"/>
          <a:stretch/>
        </p:blipFill>
        <p:spPr>
          <a:xfrm>
            <a:off x="8652933" y="5969000"/>
            <a:ext cx="3571067" cy="907000"/>
          </a:xfrm>
          <a:prstGeom prst="rect">
            <a:avLst/>
          </a:prstGeom>
        </p:spPr>
      </p:pic>
      <p:sp>
        <p:nvSpPr>
          <p:cNvPr id="4" name="Rectangle 3"/>
          <p:cNvSpPr/>
          <p:nvPr userDrawn="1"/>
        </p:nvSpPr>
        <p:spPr>
          <a:xfrm>
            <a:off x="0" y="692696"/>
            <a:ext cx="12240683" cy="5184576"/>
          </a:xfrm>
          <a:prstGeom prst="rect">
            <a:avLst/>
          </a:prstGeom>
          <a:gradFill flip="none" rotWithShape="1">
            <a:gsLst>
              <a:gs pos="0">
                <a:srgbClr val="B49F2C">
                  <a:alpha val="75000"/>
                </a:srgbClr>
              </a:gs>
              <a:gs pos="100000">
                <a:srgbClr val="B49F2C"/>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p>
        </p:txBody>
      </p:sp>
    </p:spTree>
    <p:extLst>
      <p:ext uri="{BB962C8B-B14F-4D97-AF65-F5344CB8AC3E}">
        <p14:creationId xmlns:p14="http://schemas.microsoft.com/office/powerpoint/2010/main" val="5689987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70786" t="86809"/>
          <a:stretch/>
        </p:blipFill>
        <p:spPr>
          <a:xfrm>
            <a:off x="8652933" y="5969000"/>
            <a:ext cx="3571067" cy="907000"/>
          </a:xfrm>
          <a:prstGeom prst="rect">
            <a:avLst/>
          </a:prstGeom>
        </p:spPr>
      </p:pic>
      <p:sp>
        <p:nvSpPr>
          <p:cNvPr id="4" name="Rectangle 3"/>
          <p:cNvSpPr/>
          <p:nvPr userDrawn="1"/>
        </p:nvSpPr>
        <p:spPr>
          <a:xfrm>
            <a:off x="0" y="692696"/>
            <a:ext cx="12240683" cy="5184576"/>
          </a:xfrm>
          <a:prstGeom prst="rect">
            <a:avLst/>
          </a:prstGeom>
          <a:gradFill flip="none" rotWithShape="1">
            <a:gsLst>
              <a:gs pos="0">
                <a:srgbClr val="3A2D5B">
                  <a:alpha val="90000"/>
                </a:srgbClr>
              </a:gs>
              <a:gs pos="100000">
                <a:srgbClr val="3A2D5B"/>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p>
        </p:txBody>
      </p:sp>
    </p:spTree>
    <p:extLst>
      <p:ext uri="{BB962C8B-B14F-4D97-AF65-F5344CB8AC3E}">
        <p14:creationId xmlns:p14="http://schemas.microsoft.com/office/powerpoint/2010/main" val="32096019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70786" t="86809"/>
          <a:stretch/>
        </p:blipFill>
        <p:spPr>
          <a:xfrm>
            <a:off x="8652933" y="5969000"/>
            <a:ext cx="3571067" cy="907000"/>
          </a:xfrm>
          <a:prstGeom prst="rect">
            <a:avLst/>
          </a:prstGeom>
        </p:spPr>
      </p:pic>
      <p:sp>
        <p:nvSpPr>
          <p:cNvPr id="4" name="Rectangle 3"/>
          <p:cNvSpPr/>
          <p:nvPr userDrawn="1"/>
        </p:nvSpPr>
        <p:spPr>
          <a:xfrm>
            <a:off x="0" y="692696"/>
            <a:ext cx="12240683" cy="5184576"/>
          </a:xfrm>
          <a:prstGeom prst="rect">
            <a:avLst/>
          </a:prstGeom>
          <a:gradFill flip="none" rotWithShape="1">
            <a:gsLst>
              <a:gs pos="0">
                <a:srgbClr val="D9B046">
                  <a:alpha val="90000"/>
                </a:srgbClr>
              </a:gs>
              <a:gs pos="100000">
                <a:srgbClr val="D9B046"/>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p>
        </p:txBody>
      </p:sp>
    </p:spTree>
    <p:extLst>
      <p:ext uri="{BB962C8B-B14F-4D97-AF65-F5344CB8AC3E}">
        <p14:creationId xmlns:p14="http://schemas.microsoft.com/office/powerpoint/2010/main" val="27009017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70786" t="86809"/>
          <a:stretch/>
        </p:blipFill>
        <p:spPr>
          <a:xfrm>
            <a:off x="8652933" y="5969000"/>
            <a:ext cx="3571067" cy="907000"/>
          </a:xfrm>
          <a:prstGeom prst="rect">
            <a:avLst/>
          </a:prstGeom>
        </p:spPr>
      </p:pic>
      <p:sp>
        <p:nvSpPr>
          <p:cNvPr id="4" name="Rectangle 3"/>
          <p:cNvSpPr/>
          <p:nvPr userDrawn="1"/>
        </p:nvSpPr>
        <p:spPr>
          <a:xfrm>
            <a:off x="0" y="692696"/>
            <a:ext cx="12240683" cy="5184576"/>
          </a:xfrm>
          <a:prstGeom prst="rect">
            <a:avLst/>
          </a:prstGeom>
          <a:gradFill flip="none" rotWithShape="1">
            <a:gsLst>
              <a:gs pos="0">
                <a:srgbClr val="DC7E35">
                  <a:alpha val="90000"/>
                </a:srgbClr>
              </a:gs>
              <a:gs pos="100000">
                <a:srgbClr val="DC7E35"/>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p>
        </p:txBody>
      </p:sp>
    </p:spTree>
    <p:extLst>
      <p:ext uri="{BB962C8B-B14F-4D97-AF65-F5344CB8AC3E}">
        <p14:creationId xmlns:p14="http://schemas.microsoft.com/office/powerpoint/2010/main" val="166633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hapter Slide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5" y="1523"/>
            <a:ext cx="12189629" cy="6854953"/>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33852" y="6045865"/>
            <a:ext cx="1716200" cy="450546"/>
          </a:xfrm>
          <a:prstGeom prst="rect">
            <a:avLst/>
          </a:prstGeom>
        </p:spPr>
      </p:pic>
      <p:sp>
        <p:nvSpPr>
          <p:cNvPr id="11" name="Title 1"/>
          <p:cNvSpPr>
            <a:spLocks noGrp="1"/>
          </p:cNvSpPr>
          <p:nvPr>
            <p:ph type="ctrTitle" hasCustomPrompt="1"/>
          </p:nvPr>
        </p:nvSpPr>
        <p:spPr>
          <a:xfrm>
            <a:off x="1077013" y="1852061"/>
            <a:ext cx="10156297" cy="1749286"/>
          </a:xfrm>
        </p:spPr>
        <p:txBody>
          <a:bodyPr anchor="t" anchorCtr="0">
            <a:noAutofit/>
          </a:bodyPr>
          <a:lstStyle>
            <a:lvl1pPr algn="l">
              <a:defRPr sz="6000">
                <a:solidFill>
                  <a:schemeClr val="tx2"/>
                </a:solidFill>
              </a:defRPr>
            </a:lvl1pPr>
          </a:lstStyle>
          <a:p>
            <a:r>
              <a:rPr lang="en-US" dirty="0"/>
              <a:t>Click to edit Master </a:t>
            </a:r>
            <a:br>
              <a:rPr lang="en-US" dirty="0"/>
            </a:br>
            <a:r>
              <a:rPr lang="en-US" dirty="0"/>
              <a:t>title style</a:t>
            </a:r>
            <a:endParaRPr lang="en-GB" dirty="0"/>
          </a:p>
        </p:txBody>
      </p:sp>
      <p:sp>
        <p:nvSpPr>
          <p:cNvPr id="14" name="Subtitle 2"/>
          <p:cNvSpPr>
            <a:spLocks noGrp="1"/>
          </p:cNvSpPr>
          <p:nvPr>
            <p:ph type="subTitle" idx="1"/>
          </p:nvPr>
        </p:nvSpPr>
        <p:spPr>
          <a:xfrm>
            <a:off x="1077012" y="1280970"/>
            <a:ext cx="10156297" cy="488568"/>
          </a:xfrm>
        </p:spPr>
        <p:txBody>
          <a:bodyPr>
            <a:noAutofit/>
          </a:bodyPr>
          <a:lstStyle>
            <a:lvl1pPr marL="0" indent="0" algn="l">
              <a:buNone/>
              <a:defRPr sz="2400" b="1" cap="all" spc="3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cxnSp>
        <p:nvCxnSpPr>
          <p:cNvPr id="3" name="Straight Connector 2"/>
          <p:cNvCxnSpPr/>
          <p:nvPr userDrawn="1"/>
        </p:nvCxnSpPr>
        <p:spPr>
          <a:xfrm>
            <a:off x="1077013" y="1122363"/>
            <a:ext cx="10156296" cy="344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66076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70786" t="86809"/>
          <a:stretch/>
        </p:blipFill>
        <p:spPr>
          <a:xfrm>
            <a:off x="8652933" y="5969000"/>
            <a:ext cx="3571067" cy="907000"/>
          </a:xfrm>
          <a:prstGeom prst="rect">
            <a:avLst/>
          </a:prstGeom>
        </p:spPr>
      </p:pic>
      <p:sp>
        <p:nvSpPr>
          <p:cNvPr id="4" name="Rectangle 3"/>
          <p:cNvSpPr/>
          <p:nvPr userDrawn="1"/>
        </p:nvSpPr>
        <p:spPr>
          <a:xfrm>
            <a:off x="0" y="692696"/>
            <a:ext cx="12240683" cy="5184576"/>
          </a:xfrm>
          <a:prstGeom prst="rect">
            <a:avLst/>
          </a:prstGeom>
          <a:gradFill flip="none" rotWithShape="1">
            <a:gsLst>
              <a:gs pos="0">
                <a:srgbClr val="16A4A7">
                  <a:alpha val="79000"/>
                </a:srgbClr>
              </a:gs>
              <a:gs pos="100000">
                <a:srgbClr val="16A4A7">
                  <a:alpha val="79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p>
        </p:txBody>
      </p:sp>
    </p:spTree>
    <p:extLst>
      <p:ext uri="{BB962C8B-B14F-4D97-AF65-F5344CB8AC3E}">
        <p14:creationId xmlns:p14="http://schemas.microsoft.com/office/powerpoint/2010/main" val="27707208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70786" t="86809"/>
          <a:stretch/>
        </p:blipFill>
        <p:spPr>
          <a:xfrm>
            <a:off x="8652933" y="5969000"/>
            <a:ext cx="3571067" cy="907000"/>
          </a:xfrm>
          <a:prstGeom prst="rect">
            <a:avLst/>
          </a:prstGeom>
        </p:spPr>
      </p:pic>
      <p:sp>
        <p:nvSpPr>
          <p:cNvPr id="4" name="Rectangle 3"/>
          <p:cNvSpPr/>
          <p:nvPr userDrawn="1"/>
        </p:nvSpPr>
        <p:spPr>
          <a:xfrm>
            <a:off x="0" y="692696"/>
            <a:ext cx="12240683" cy="5184576"/>
          </a:xfrm>
          <a:prstGeom prst="rect">
            <a:avLst/>
          </a:prstGeom>
          <a:gradFill flip="none" rotWithShape="1">
            <a:gsLst>
              <a:gs pos="0">
                <a:srgbClr val="18578F">
                  <a:alpha val="75000"/>
                </a:srgbClr>
              </a:gs>
              <a:gs pos="100000">
                <a:srgbClr val="18578F">
                  <a:alpha val="79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p>
        </p:txBody>
      </p:sp>
    </p:spTree>
    <p:extLst>
      <p:ext uri="{BB962C8B-B14F-4D97-AF65-F5344CB8AC3E}">
        <p14:creationId xmlns:p14="http://schemas.microsoft.com/office/powerpoint/2010/main" val="9816328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70786" t="86809"/>
          <a:stretch/>
        </p:blipFill>
        <p:spPr>
          <a:xfrm>
            <a:off x="8652933" y="5969000"/>
            <a:ext cx="3571067" cy="907000"/>
          </a:xfrm>
          <a:prstGeom prst="rect">
            <a:avLst/>
          </a:prstGeom>
        </p:spPr>
      </p:pic>
      <p:sp>
        <p:nvSpPr>
          <p:cNvPr id="4" name="Rectangle 3"/>
          <p:cNvSpPr/>
          <p:nvPr userDrawn="1"/>
        </p:nvSpPr>
        <p:spPr>
          <a:xfrm>
            <a:off x="0" y="692696"/>
            <a:ext cx="12240683" cy="5184576"/>
          </a:xfrm>
          <a:prstGeom prst="rect">
            <a:avLst/>
          </a:prstGeom>
          <a:gradFill flip="none" rotWithShape="1">
            <a:gsLst>
              <a:gs pos="0">
                <a:srgbClr val="88AEE0">
                  <a:alpha val="75000"/>
                </a:srgbClr>
              </a:gs>
              <a:gs pos="100000">
                <a:srgbClr val="88AEE0">
                  <a:alpha val="79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p>
        </p:txBody>
      </p:sp>
    </p:spTree>
    <p:extLst>
      <p:ext uri="{BB962C8B-B14F-4D97-AF65-F5344CB8AC3E}">
        <p14:creationId xmlns:p14="http://schemas.microsoft.com/office/powerpoint/2010/main" val="22067446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t="13265"/>
          <a:stretch/>
        </p:blipFill>
        <p:spPr>
          <a:xfrm>
            <a:off x="0" y="912090"/>
            <a:ext cx="12224000" cy="5963909"/>
          </a:xfrm>
          <a:prstGeom prst="rect">
            <a:avLst/>
          </a:prstGeom>
        </p:spPr>
      </p:pic>
      <p:sp>
        <p:nvSpPr>
          <p:cNvPr id="5" name="Rectangle 4"/>
          <p:cNvSpPr/>
          <p:nvPr userDrawn="1"/>
        </p:nvSpPr>
        <p:spPr>
          <a:xfrm>
            <a:off x="-24342" y="-99392"/>
            <a:ext cx="12240683" cy="864096"/>
          </a:xfrm>
          <a:prstGeom prst="rect">
            <a:avLst/>
          </a:prstGeom>
          <a:gradFill flip="none" rotWithShape="1">
            <a:gsLst>
              <a:gs pos="0">
                <a:srgbClr val="D9B046">
                  <a:alpha val="90000"/>
                </a:srgbClr>
              </a:gs>
              <a:gs pos="100000">
                <a:srgbClr val="D9B046"/>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p>
        </p:txBody>
      </p:sp>
      <p:sp>
        <p:nvSpPr>
          <p:cNvPr id="2" name="Title 1"/>
          <p:cNvSpPr>
            <a:spLocks noGrp="1"/>
          </p:cNvSpPr>
          <p:nvPr>
            <p:ph type="title"/>
          </p:nvPr>
        </p:nvSpPr>
        <p:spPr>
          <a:xfrm>
            <a:off x="239350" y="-63649"/>
            <a:ext cx="11713301" cy="792609"/>
          </a:xfrm>
        </p:spPr>
        <p:txBody>
          <a:bodyPr/>
          <a:lstStyle>
            <a:lvl1pPr algn="ctr">
              <a:defRPr sz="2800" b="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4139445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24000" cy="6876000"/>
          </a:xfrm>
          <a:prstGeom prst="rect">
            <a:avLst/>
          </a:prstGeom>
        </p:spPr>
      </p:pic>
      <p:sp>
        <p:nvSpPr>
          <p:cNvPr id="5" name="Rectangle 4"/>
          <p:cNvSpPr/>
          <p:nvPr userDrawn="1"/>
        </p:nvSpPr>
        <p:spPr>
          <a:xfrm>
            <a:off x="0" y="-35664"/>
            <a:ext cx="12240683" cy="800368"/>
          </a:xfrm>
          <a:prstGeom prst="rect">
            <a:avLst/>
          </a:prstGeom>
          <a:gradFill flip="none" rotWithShape="1">
            <a:gsLst>
              <a:gs pos="0">
                <a:srgbClr val="D43335">
                  <a:alpha val="90000"/>
                </a:srgbClr>
              </a:gs>
              <a:gs pos="100000">
                <a:srgbClr val="D43335"/>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p>
        </p:txBody>
      </p:sp>
    </p:spTree>
    <p:extLst>
      <p:ext uri="{BB962C8B-B14F-4D97-AF65-F5344CB8AC3E}">
        <p14:creationId xmlns:p14="http://schemas.microsoft.com/office/powerpoint/2010/main" val="7012639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24000" cy="6876000"/>
          </a:xfrm>
          <a:prstGeom prst="rect">
            <a:avLst/>
          </a:prstGeom>
        </p:spPr>
      </p:pic>
      <p:sp>
        <p:nvSpPr>
          <p:cNvPr id="4" name="Rectangle 3"/>
          <p:cNvSpPr/>
          <p:nvPr userDrawn="1"/>
        </p:nvSpPr>
        <p:spPr>
          <a:xfrm>
            <a:off x="0" y="-12080"/>
            <a:ext cx="12240683" cy="776784"/>
          </a:xfrm>
          <a:prstGeom prst="rect">
            <a:avLst/>
          </a:prstGeom>
          <a:gradFill flip="none" rotWithShape="1">
            <a:gsLst>
              <a:gs pos="0">
                <a:srgbClr val="3A2D5B">
                  <a:alpha val="90000"/>
                </a:srgbClr>
              </a:gs>
              <a:gs pos="100000">
                <a:srgbClr val="3A2D5B"/>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p>
        </p:txBody>
      </p:sp>
      <p:sp>
        <p:nvSpPr>
          <p:cNvPr id="2" name="Title 1">
            <a:extLst>
              <a:ext uri="{FF2B5EF4-FFF2-40B4-BE49-F238E27FC236}">
                <a16:creationId xmlns:a16="http://schemas.microsoft.com/office/drawing/2014/main" id="{75FB9114-D819-4FED-89A0-CAC26AEDD076}"/>
              </a:ext>
            </a:extLst>
          </p:cNvPr>
          <p:cNvSpPr>
            <a:spLocks noGrp="1"/>
          </p:cNvSpPr>
          <p:nvPr>
            <p:ph type="title"/>
          </p:nvPr>
        </p:nvSpPr>
        <p:spPr>
          <a:xfrm>
            <a:off x="624417" y="-99392"/>
            <a:ext cx="10972800" cy="936625"/>
          </a:xfrm>
        </p:spPr>
        <p:txBody>
          <a:bodyPr/>
          <a:lstStyle>
            <a:lvl1pPr algn="ctr">
              <a:defRPr sz="2800" b="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fr-FR"/>
          </a:p>
        </p:txBody>
      </p:sp>
    </p:spTree>
    <p:extLst>
      <p:ext uri="{BB962C8B-B14F-4D97-AF65-F5344CB8AC3E}">
        <p14:creationId xmlns:p14="http://schemas.microsoft.com/office/powerpoint/2010/main" val="12827887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24000" cy="6876000"/>
          </a:xfrm>
          <a:prstGeom prst="rect">
            <a:avLst/>
          </a:prstGeom>
        </p:spPr>
      </p:pic>
      <p:sp>
        <p:nvSpPr>
          <p:cNvPr id="6" name="Rectangle 5"/>
          <p:cNvSpPr/>
          <p:nvPr userDrawn="1"/>
        </p:nvSpPr>
        <p:spPr>
          <a:xfrm>
            <a:off x="0" y="0"/>
            <a:ext cx="12240683" cy="764704"/>
          </a:xfrm>
          <a:prstGeom prst="rect">
            <a:avLst/>
          </a:prstGeom>
          <a:gradFill flip="none" rotWithShape="1">
            <a:gsLst>
              <a:gs pos="0">
                <a:srgbClr val="DC7E35">
                  <a:alpha val="90000"/>
                </a:srgbClr>
              </a:gs>
              <a:gs pos="100000">
                <a:srgbClr val="DC7E35"/>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p>
        </p:txBody>
      </p:sp>
      <p:sp>
        <p:nvSpPr>
          <p:cNvPr id="2" name="Title 1"/>
          <p:cNvSpPr>
            <a:spLocks noGrp="1"/>
          </p:cNvSpPr>
          <p:nvPr>
            <p:ph type="title"/>
          </p:nvPr>
        </p:nvSpPr>
        <p:spPr>
          <a:xfrm>
            <a:off x="239349" y="44624"/>
            <a:ext cx="11809312" cy="648072"/>
          </a:xfrm>
        </p:spPr>
        <p:txBody>
          <a:bodyPr/>
          <a:lstStyle>
            <a:lvl1pPr algn="ctr">
              <a:defRPr sz="3200" b="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33788067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4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t="12594"/>
          <a:stretch/>
        </p:blipFill>
        <p:spPr>
          <a:xfrm>
            <a:off x="0" y="865909"/>
            <a:ext cx="12224000" cy="6010091"/>
          </a:xfrm>
          <a:prstGeom prst="rect">
            <a:avLst/>
          </a:prstGeom>
        </p:spPr>
      </p:pic>
      <p:sp>
        <p:nvSpPr>
          <p:cNvPr id="4" name="Rectangle 3"/>
          <p:cNvSpPr/>
          <p:nvPr userDrawn="1"/>
        </p:nvSpPr>
        <p:spPr>
          <a:xfrm>
            <a:off x="-24342" y="-25504"/>
            <a:ext cx="12240683" cy="767184"/>
          </a:xfrm>
          <a:prstGeom prst="rect">
            <a:avLst/>
          </a:prstGeom>
          <a:gradFill flip="none" rotWithShape="1">
            <a:gsLst>
              <a:gs pos="100000">
                <a:srgbClr val="B49F2C"/>
              </a:gs>
              <a:gs pos="0">
                <a:srgbClr val="B49F2C">
                  <a:alpha val="7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p>
        </p:txBody>
      </p:sp>
    </p:spTree>
    <p:extLst>
      <p:ext uri="{BB962C8B-B14F-4D97-AF65-F5344CB8AC3E}">
        <p14:creationId xmlns:p14="http://schemas.microsoft.com/office/powerpoint/2010/main" val="30716923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DFCA589-412A-45B8-86D1-14A0AFCE6069}" type="datetime1">
              <a:rPr lang="en-GB" smtClean="0">
                <a:solidFill>
                  <a:prstClr val="black">
                    <a:tint val="75000"/>
                  </a:prstClr>
                </a:solidFill>
              </a:rPr>
              <a:pPr/>
              <a:t>19/07/2021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8A3C0DF-26A2-4FF9-80C4-C367FCBFDE0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52744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Chapter Slide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33852" y="6045865"/>
            <a:ext cx="1716200" cy="450546"/>
          </a:xfrm>
          <a:prstGeom prst="rect">
            <a:avLst/>
          </a:prstGeom>
        </p:spPr>
      </p:pic>
      <p:sp>
        <p:nvSpPr>
          <p:cNvPr id="7" name="Title 1"/>
          <p:cNvSpPr>
            <a:spLocks noGrp="1"/>
          </p:cNvSpPr>
          <p:nvPr>
            <p:ph type="ctrTitle" hasCustomPrompt="1"/>
          </p:nvPr>
        </p:nvSpPr>
        <p:spPr>
          <a:xfrm>
            <a:off x="1077013" y="1852061"/>
            <a:ext cx="10156297" cy="1749286"/>
          </a:xfrm>
        </p:spPr>
        <p:txBody>
          <a:bodyPr anchor="t" anchorCtr="0">
            <a:noAutofit/>
          </a:bodyPr>
          <a:lstStyle>
            <a:lvl1pPr algn="l">
              <a:defRPr sz="6000">
                <a:solidFill>
                  <a:schemeClr val="tx2"/>
                </a:solidFill>
              </a:defRPr>
            </a:lvl1pPr>
          </a:lstStyle>
          <a:p>
            <a:r>
              <a:rPr lang="en-US" dirty="0"/>
              <a:t>Click to edit Master </a:t>
            </a:r>
            <a:br>
              <a:rPr lang="en-US" dirty="0"/>
            </a:br>
            <a:r>
              <a:rPr lang="en-US" dirty="0"/>
              <a:t>title style</a:t>
            </a:r>
            <a:endParaRPr lang="en-GB" dirty="0"/>
          </a:p>
        </p:txBody>
      </p:sp>
      <p:sp>
        <p:nvSpPr>
          <p:cNvPr id="8" name="Subtitle 2"/>
          <p:cNvSpPr>
            <a:spLocks noGrp="1"/>
          </p:cNvSpPr>
          <p:nvPr>
            <p:ph type="subTitle" idx="1"/>
          </p:nvPr>
        </p:nvSpPr>
        <p:spPr>
          <a:xfrm>
            <a:off x="1077012" y="1280970"/>
            <a:ext cx="10156297" cy="488568"/>
          </a:xfrm>
        </p:spPr>
        <p:txBody>
          <a:bodyPr>
            <a:noAutofit/>
          </a:bodyPr>
          <a:lstStyle>
            <a:lvl1pPr marL="0" indent="0" algn="l">
              <a:buNone/>
              <a:defRPr sz="2400" b="1" cap="all" spc="3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cxnSp>
        <p:nvCxnSpPr>
          <p:cNvPr id="10" name="Straight Connector 9"/>
          <p:cNvCxnSpPr/>
          <p:nvPr userDrawn="1"/>
        </p:nvCxnSpPr>
        <p:spPr>
          <a:xfrm>
            <a:off x="1077013" y="1122363"/>
            <a:ext cx="10156296" cy="344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1569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hapter Slide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33852" y="6045865"/>
            <a:ext cx="1716200" cy="450546"/>
          </a:xfrm>
          <a:prstGeom prst="rect">
            <a:avLst/>
          </a:prstGeom>
        </p:spPr>
      </p:pic>
      <p:sp>
        <p:nvSpPr>
          <p:cNvPr id="7" name="Title 1"/>
          <p:cNvSpPr>
            <a:spLocks noGrp="1"/>
          </p:cNvSpPr>
          <p:nvPr>
            <p:ph type="ctrTitle" hasCustomPrompt="1"/>
          </p:nvPr>
        </p:nvSpPr>
        <p:spPr>
          <a:xfrm>
            <a:off x="1077013" y="1852061"/>
            <a:ext cx="10156297" cy="1749286"/>
          </a:xfrm>
        </p:spPr>
        <p:txBody>
          <a:bodyPr anchor="t" anchorCtr="0">
            <a:noAutofit/>
          </a:bodyPr>
          <a:lstStyle>
            <a:lvl1pPr algn="l">
              <a:defRPr sz="6000">
                <a:solidFill>
                  <a:schemeClr val="tx2"/>
                </a:solidFill>
              </a:defRPr>
            </a:lvl1pPr>
          </a:lstStyle>
          <a:p>
            <a:r>
              <a:rPr lang="en-US" dirty="0"/>
              <a:t>Click to edit Master </a:t>
            </a:r>
            <a:br>
              <a:rPr lang="en-US" dirty="0"/>
            </a:br>
            <a:r>
              <a:rPr lang="en-US" dirty="0"/>
              <a:t>title style</a:t>
            </a:r>
            <a:endParaRPr lang="en-GB" dirty="0"/>
          </a:p>
        </p:txBody>
      </p:sp>
      <p:sp>
        <p:nvSpPr>
          <p:cNvPr id="8" name="Subtitle 2"/>
          <p:cNvSpPr>
            <a:spLocks noGrp="1"/>
          </p:cNvSpPr>
          <p:nvPr>
            <p:ph type="subTitle" idx="1"/>
          </p:nvPr>
        </p:nvSpPr>
        <p:spPr>
          <a:xfrm>
            <a:off x="1077012" y="1280970"/>
            <a:ext cx="10156297" cy="488568"/>
          </a:xfrm>
        </p:spPr>
        <p:txBody>
          <a:bodyPr>
            <a:noAutofit/>
          </a:bodyPr>
          <a:lstStyle>
            <a:lvl1pPr marL="0" indent="0" algn="l">
              <a:buNone/>
              <a:defRPr sz="2400" b="1" cap="all" spc="3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cxnSp>
        <p:nvCxnSpPr>
          <p:cNvPr id="10" name="Straight Connector 9"/>
          <p:cNvCxnSpPr/>
          <p:nvPr userDrawn="1"/>
        </p:nvCxnSpPr>
        <p:spPr>
          <a:xfrm>
            <a:off x="1077013" y="1122363"/>
            <a:ext cx="10156296" cy="344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7280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Chapter Slide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33852" y="6045865"/>
            <a:ext cx="1716200" cy="450546"/>
          </a:xfrm>
          <a:prstGeom prst="rect">
            <a:avLst/>
          </a:prstGeom>
        </p:spPr>
      </p:pic>
      <p:sp>
        <p:nvSpPr>
          <p:cNvPr id="7" name="Title 1"/>
          <p:cNvSpPr>
            <a:spLocks noGrp="1"/>
          </p:cNvSpPr>
          <p:nvPr>
            <p:ph type="ctrTitle" hasCustomPrompt="1"/>
          </p:nvPr>
        </p:nvSpPr>
        <p:spPr>
          <a:xfrm>
            <a:off x="1077013" y="1852061"/>
            <a:ext cx="10156297" cy="1749286"/>
          </a:xfrm>
        </p:spPr>
        <p:txBody>
          <a:bodyPr anchor="t" anchorCtr="0">
            <a:noAutofit/>
          </a:bodyPr>
          <a:lstStyle>
            <a:lvl1pPr algn="l">
              <a:defRPr sz="6000">
                <a:solidFill>
                  <a:schemeClr val="tx2"/>
                </a:solidFill>
              </a:defRPr>
            </a:lvl1pPr>
          </a:lstStyle>
          <a:p>
            <a:r>
              <a:rPr lang="en-US" dirty="0"/>
              <a:t>Click to edit Master </a:t>
            </a:r>
            <a:br>
              <a:rPr lang="en-US" dirty="0"/>
            </a:br>
            <a:r>
              <a:rPr lang="en-US" dirty="0"/>
              <a:t>title style</a:t>
            </a:r>
            <a:endParaRPr lang="en-GB" dirty="0"/>
          </a:p>
        </p:txBody>
      </p:sp>
      <p:sp>
        <p:nvSpPr>
          <p:cNvPr id="8" name="Subtitle 2"/>
          <p:cNvSpPr>
            <a:spLocks noGrp="1"/>
          </p:cNvSpPr>
          <p:nvPr>
            <p:ph type="subTitle" idx="1"/>
          </p:nvPr>
        </p:nvSpPr>
        <p:spPr>
          <a:xfrm>
            <a:off x="1077012" y="1280970"/>
            <a:ext cx="10156297" cy="488568"/>
          </a:xfrm>
        </p:spPr>
        <p:txBody>
          <a:bodyPr>
            <a:noAutofit/>
          </a:bodyPr>
          <a:lstStyle>
            <a:lvl1pPr marL="0" indent="0" algn="l">
              <a:buNone/>
              <a:defRPr sz="2400" b="1" cap="all" spc="3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cxnSp>
        <p:nvCxnSpPr>
          <p:cNvPr id="10" name="Straight Connector 9"/>
          <p:cNvCxnSpPr/>
          <p:nvPr userDrawn="1"/>
        </p:nvCxnSpPr>
        <p:spPr>
          <a:xfrm>
            <a:off x="1077013" y="1122363"/>
            <a:ext cx="8190973" cy="277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1030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Chapter Slide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33852" y="6045865"/>
            <a:ext cx="1716200" cy="450546"/>
          </a:xfrm>
          <a:prstGeom prst="rect">
            <a:avLst/>
          </a:prstGeom>
        </p:spPr>
      </p:pic>
      <p:sp>
        <p:nvSpPr>
          <p:cNvPr id="7" name="Title 1"/>
          <p:cNvSpPr>
            <a:spLocks noGrp="1"/>
          </p:cNvSpPr>
          <p:nvPr>
            <p:ph type="ctrTitle" hasCustomPrompt="1"/>
          </p:nvPr>
        </p:nvSpPr>
        <p:spPr>
          <a:xfrm>
            <a:off x="1077013" y="1852061"/>
            <a:ext cx="10156297" cy="1749286"/>
          </a:xfrm>
        </p:spPr>
        <p:txBody>
          <a:bodyPr anchor="t" anchorCtr="0">
            <a:noAutofit/>
          </a:bodyPr>
          <a:lstStyle>
            <a:lvl1pPr algn="l">
              <a:defRPr sz="6000">
                <a:solidFill>
                  <a:schemeClr val="tx2"/>
                </a:solidFill>
              </a:defRPr>
            </a:lvl1pPr>
          </a:lstStyle>
          <a:p>
            <a:r>
              <a:rPr lang="en-US" dirty="0"/>
              <a:t>Click to edit Master </a:t>
            </a:r>
            <a:br>
              <a:rPr lang="en-US" dirty="0"/>
            </a:br>
            <a:r>
              <a:rPr lang="en-US" dirty="0"/>
              <a:t>title style</a:t>
            </a:r>
            <a:endParaRPr lang="en-GB" dirty="0"/>
          </a:p>
        </p:txBody>
      </p:sp>
      <p:sp>
        <p:nvSpPr>
          <p:cNvPr id="8" name="Subtitle 2"/>
          <p:cNvSpPr>
            <a:spLocks noGrp="1"/>
          </p:cNvSpPr>
          <p:nvPr>
            <p:ph type="subTitle" idx="1"/>
          </p:nvPr>
        </p:nvSpPr>
        <p:spPr>
          <a:xfrm>
            <a:off x="1077012" y="1280970"/>
            <a:ext cx="10156297" cy="488568"/>
          </a:xfrm>
        </p:spPr>
        <p:txBody>
          <a:bodyPr>
            <a:noAutofit/>
          </a:bodyPr>
          <a:lstStyle>
            <a:lvl1pPr marL="0" indent="0" algn="l">
              <a:buNone/>
              <a:defRPr sz="2400" b="1" cap="all" spc="3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cxnSp>
        <p:nvCxnSpPr>
          <p:cNvPr id="10" name="Straight Connector 9"/>
          <p:cNvCxnSpPr/>
          <p:nvPr userDrawn="1"/>
        </p:nvCxnSpPr>
        <p:spPr>
          <a:xfrm>
            <a:off x="1077013" y="1122363"/>
            <a:ext cx="6997604" cy="2374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9346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ext Placeholder 7"/>
          <p:cNvSpPr>
            <a:spLocks noGrp="1"/>
          </p:cNvSpPr>
          <p:nvPr>
            <p:ph type="body" sz="quarter" idx="17"/>
          </p:nvPr>
        </p:nvSpPr>
        <p:spPr>
          <a:xfrm>
            <a:off x="866930" y="1368000"/>
            <a:ext cx="10486869" cy="4103410"/>
          </a:xfrm>
        </p:spPr>
        <p:txBody>
          <a:bodyPr/>
          <a:lstStyle>
            <a:lvl1pPr marL="0" indent="0" algn="l">
              <a:buNone/>
              <a:defRPr sz="2000">
                <a:solidFill>
                  <a:schemeClr val="tx1"/>
                </a:solidFill>
              </a:defRPr>
            </a:lvl1pPr>
          </a:lstStyle>
          <a:p>
            <a:endParaRPr lang="en-GB" dirty="0"/>
          </a:p>
        </p:txBody>
      </p:sp>
      <p:sp>
        <p:nvSpPr>
          <p:cNvPr id="7" name="Title Placeholder 1"/>
          <p:cNvSpPr>
            <a:spLocks noGrp="1"/>
          </p:cNvSpPr>
          <p:nvPr>
            <p:ph type="title"/>
          </p:nvPr>
        </p:nvSpPr>
        <p:spPr>
          <a:xfrm>
            <a:off x="838200" y="468000"/>
            <a:ext cx="10515600" cy="473104"/>
          </a:xfrm>
          <a:prstGeom prst="rect">
            <a:avLst/>
          </a:prstGeom>
        </p:spPr>
        <p:txBody>
          <a:bodyPr vert="horz" lIns="91440" tIns="45720" rIns="91440" bIns="0" rtlCol="0" anchor="b" anchorCtr="0">
            <a:noAutofit/>
          </a:bodyPr>
          <a:lstStyle>
            <a:lvl1pPr>
              <a:defRPr sz="3600" b="1">
                <a:solidFill>
                  <a:schemeClr val="accent2"/>
                </a:solidFill>
              </a:defRPr>
            </a:lvl1pPr>
          </a:lstStyle>
          <a:p>
            <a:r>
              <a:rPr lang="en-US" dirty="0"/>
              <a:t>Click to edit Master title style</a:t>
            </a:r>
            <a:endParaRPr lang="en-GB"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33852" y="6044693"/>
            <a:ext cx="1716200" cy="451718"/>
          </a:xfrm>
          <a:prstGeom prst="rect">
            <a:avLst/>
          </a:prstGeom>
        </p:spPr>
      </p:pic>
      <p:sp>
        <p:nvSpPr>
          <p:cNvPr id="6" name="Slide Number Placeholder 5"/>
          <p:cNvSpPr>
            <a:spLocks noGrp="1"/>
          </p:cNvSpPr>
          <p:nvPr>
            <p:ph type="sldNum" sz="quarter" idx="12"/>
          </p:nvPr>
        </p:nvSpPr>
        <p:spPr>
          <a:xfrm>
            <a:off x="838200" y="6131286"/>
            <a:ext cx="2743200" cy="365125"/>
          </a:xfrm>
        </p:spPr>
        <p:txBody>
          <a:bodyPr>
            <a:noAutofit/>
          </a:bodyPr>
          <a:lstStyle/>
          <a:p>
            <a:fld id="{F46C79FD-C571-418B-AB0F-5EE936C85276}" type="slidenum">
              <a:rPr lang="en-GB" smtClean="0"/>
              <a:t>‹#›</a:t>
            </a:fld>
            <a:endParaRPr lang="en-GB"/>
          </a:p>
        </p:txBody>
      </p:sp>
    </p:spTree>
    <p:extLst>
      <p:ext uri="{BB962C8B-B14F-4D97-AF65-F5344CB8AC3E}">
        <p14:creationId xmlns:p14="http://schemas.microsoft.com/office/powerpoint/2010/main" val="3042341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Picture Placeholder 5"/>
          <p:cNvSpPr>
            <a:spLocks noGrp="1"/>
          </p:cNvSpPr>
          <p:nvPr>
            <p:ph type="pic" sz="quarter" idx="14"/>
          </p:nvPr>
        </p:nvSpPr>
        <p:spPr>
          <a:xfrm>
            <a:off x="8225498" y="1800000"/>
            <a:ext cx="3096000" cy="1656000"/>
          </a:xfrm>
          <a:solidFill>
            <a:schemeClr val="bg2"/>
          </a:solidFill>
          <a:ln>
            <a:noFill/>
          </a:ln>
        </p:spPr>
      </p:sp>
      <p:sp>
        <p:nvSpPr>
          <p:cNvPr id="7" name="Title Placeholder 1"/>
          <p:cNvSpPr>
            <a:spLocks noGrp="1"/>
          </p:cNvSpPr>
          <p:nvPr>
            <p:ph type="title"/>
          </p:nvPr>
        </p:nvSpPr>
        <p:spPr>
          <a:xfrm>
            <a:off x="838200" y="468000"/>
            <a:ext cx="10515600" cy="473104"/>
          </a:xfrm>
          <a:prstGeom prst="rect">
            <a:avLst/>
          </a:prstGeom>
        </p:spPr>
        <p:txBody>
          <a:bodyPr vert="horz" lIns="91440" tIns="45720" rIns="91440" bIns="0" rtlCol="0" anchor="b" anchorCtr="0">
            <a:noAutofit/>
          </a:bodyPr>
          <a:lstStyle>
            <a:lvl1pPr>
              <a:defRPr sz="3600" b="1">
                <a:solidFill>
                  <a:schemeClr val="accent2"/>
                </a:solidFill>
              </a:defRPr>
            </a:lvl1pPr>
          </a:lstStyle>
          <a:p>
            <a:r>
              <a:rPr lang="en-US" dirty="0"/>
              <a:t>Click to edit Master title style</a:t>
            </a:r>
            <a:endParaRPr lang="en-GB"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33852" y="6044693"/>
            <a:ext cx="1716200" cy="451718"/>
          </a:xfrm>
          <a:prstGeom prst="rect">
            <a:avLst/>
          </a:prstGeom>
        </p:spPr>
      </p:pic>
      <p:sp>
        <p:nvSpPr>
          <p:cNvPr id="6" name="Slide Number Placeholder 5"/>
          <p:cNvSpPr>
            <a:spLocks noGrp="1"/>
          </p:cNvSpPr>
          <p:nvPr>
            <p:ph type="sldNum" sz="quarter" idx="12"/>
          </p:nvPr>
        </p:nvSpPr>
        <p:spPr>
          <a:xfrm>
            <a:off x="838200" y="6131286"/>
            <a:ext cx="2743200" cy="365125"/>
          </a:xfrm>
        </p:spPr>
        <p:txBody>
          <a:bodyPr>
            <a:noAutofit/>
          </a:bodyPr>
          <a:lstStyle/>
          <a:p>
            <a:fld id="{F46C79FD-C571-418B-AB0F-5EE936C85276}" type="slidenum">
              <a:rPr lang="en-GB" smtClean="0"/>
              <a:t>‹#›</a:t>
            </a:fld>
            <a:endParaRPr lang="en-GB"/>
          </a:p>
        </p:txBody>
      </p:sp>
      <p:sp>
        <p:nvSpPr>
          <p:cNvPr id="10" name="Text Placeholder 7"/>
          <p:cNvSpPr>
            <a:spLocks noGrp="1"/>
          </p:cNvSpPr>
          <p:nvPr>
            <p:ph type="body" sz="quarter" idx="16"/>
          </p:nvPr>
        </p:nvSpPr>
        <p:spPr>
          <a:xfrm>
            <a:off x="937527" y="3746161"/>
            <a:ext cx="3142086" cy="1664689"/>
          </a:xfrm>
        </p:spPr>
        <p:txBody>
          <a:bodyPr/>
          <a:lstStyle>
            <a:lvl1pPr marL="0" indent="0" algn="ctr">
              <a:buNone/>
              <a:defRPr sz="2000"/>
            </a:lvl1pPr>
          </a:lstStyle>
          <a:p>
            <a:endParaRPr lang="en-GB" dirty="0"/>
          </a:p>
        </p:txBody>
      </p:sp>
      <p:cxnSp>
        <p:nvCxnSpPr>
          <p:cNvPr id="17" name="Straight Connector 16"/>
          <p:cNvCxnSpPr/>
          <p:nvPr userDrawn="1"/>
        </p:nvCxnSpPr>
        <p:spPr>
          <a:xfrm>
            <a:off x="4321135" y="3732507"/>
            <a:ext cx="0" cy="1692000"/>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7948575" y="3732507"/>
            <a:ext cx="0" cy="1692000"/>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1" name="Picture Placeholder 5"/>
          <p:cNvSpPr>
            <a:spLocks noGrp="1"/>
          </p:cNvSpPr>
          <p:nvPr>
            <p:ph type="pic" sz="quarter" idx="19"/>
          </p:nvPr>
        </p:nvSpPr>
        <p:spPr>
          <a:xfrm>
            <a:off x="4548000" y="1800000"/>
            <a:ext cx="3096000" cy="1656000"/>
          </a:xfrm>
          <a:solidFill>
            <a:schemeClr val="bg2"/>
          </a:solidFill>
          <a:ln>
            <a:noFill/>
          </a:ln>
        </p:spPr>
      </p:sp>
      <p:sp>
        <p:nvSpPr>
          <p:cNvPr id="22" name="Picture Placeholder 5"/>
          <p:cNvSpPr>
            <a:spLocks noGrp="1"/>
          </p:cNvSpPr>
          <p:nvPr>
            <p:ph type="pic" sz="quarter" idx="20"/>
          </p:nvPr>
        </p:nvSpPr>
        <p:spPr>
          <a:xfrm>
            <a:off x="937527" y="1800000"/>
            <a:ext cx="3096000" cy="1656000"/>
          </a:xfrm>
          <a:solidFill>
            <a:schemeClr val="bg2"/>
          </a:solidFill>
          <a:ln>
            <a:noFill/>
          </a:ln>
        </p:spPr>
      </p:sp>
      <p:sp>
        <p:nvSpPr>
          <p:cNvPr id="25" name="Text Placeholder 7"/>
          <p:cNvSpPr>
            <a:spLocks noGrp="1"/>
          </p:cNvSpPr>
          <p:nvPr>
            <p:ph type="body" sz="quarter" idx="21"/>
          </p:nvPr>
        </p:nvSpPr>
        <p:spPr>
          <a:xfrm>
            <a:off x="4501914" y="3746161"/>
            <a:ext cx="3142086" cy="1664689"/>
          </a:xfrm>
        </p:spPr>
        <p:txBody>
          <a:bodyPr/>
          <a:lstStyle>
            <a:lvl1pPr marL="0" indent="0" algn="ctr">
              <a:buNone/>
              <a:defRPr sz="2000"/>
            </a:lvl1pPr>
          </a:lstStyle>
          <a:p>
            <a:endParaRPr lang="en-GB" dirty="0"/>
          </a:p>
        </p:txBody>
      </p:sp>
      <p:sp>
        <p:nvSpPr>
          <p:cNvPr id="26" name="Text Placeholder 7"/>
          <p:cNvSpPr>
            <a:spLocks noGrp="1"/>
          </p:cNvSpPr>
          <p:nvPr>
            <p:ph type="body" sz="quarter" idx="22"/>
          </p:nvPr>
        </p:nvSpPr>
        <p:spPr>
          <a:xfrm>
            <a:off x="8202455" y="3746161"/>
            <a:ext cx="3142086" cy="1664689"/>
          </a:xfrm>
        </p:spPr>
        <p:txBody>
          <a:bodyPr/>
          <a:lstStyle>
            <a:lvl1pPr marL="0" indent="0" algn="ctr">
              <a:buNone/>
              <a:defRPr sz="2000"/>
            </a:lvl1pPr>
          </a:lstStyle>
          <a:p>
            <a:endParaRPr lang="en-GB" dirty="0"/>
          </a:p>
        </p:txBody>
      </p:sp>
    </p:spTree>
    <p:extLst>
      <p:ext uri="{BB962C8B-B14F-4D97-AF65-F5344CB8AC3E}">
        <p14:creationId xmlns:p14="http://schemas.microsoft.com/office/powerpoint/2010/main" val="2185219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
        <p:nvSpPr>
          <p:cNvPr id="3" name="Text Placeholder 2"/>
          <p:cNvSpPr>
            <a:spLocks noGrp="1"/>
          </p:cNvSpPr>
          <p:nvPr>
            <p:ph type="body" idx="1"/>
          </p:nvPr>
        </p:nvSpPr>
        <p:spPr>
          <a:xfrm>
            <a:off x="838200" y="1825625"/>
            <a:ext cx="10515600" cy="3881904"/>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838200" y="6131286"/>
            <a:ext cx="2743200"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fld id="{F46C79FD-C571-418B-AB0F-5EE936C85276}" type="slidenum">
              <a:rPr lang="en-GB" smtClean="0"/>
              <a:pPr/>
              <a:t>‹#›</a:t>
            </a:fld>
            <a:endParaRPr lang="en-GB" dirty="0"/>
          </a:p>
        </p:txBody>
      </p:sp>
    </p:spTree>
    <p:extLst>
      <p:ext uri="{BB962C8B-B14F-4D97-AF65-F5344CB8AC3E}">
        <p14:creationId xmlns:p14="http://schemas.microsoft.com/office/powerpoint/2010/main" val="459720850"/>
      </p:ext>
    </p:extLst>
  </p:cSld>
  <p:clrMap bg1="lt1" tx1="dk1" bg2="lt2" tx2="dk2" accent1="accent1" accent2="accent2" accent3="accent3" accent4="accent4" accent5="accent5" accent6="accent6" hlink="hlink" folHlink="folHlink"/>
  <p:sldLayoutIdLst>
    <p:sldLayoutId id="2147483656" r:id="rId1"/>
    <p:sldLayoutId id="2147483679" r:id="rId2"/>
    <p:sldLayoutId id="2147483678" r:id="rId3"/>
    <p:sldLayoutId id="2147483680" r:id="rId4"/>
    <p:sldLayoutId id="2147483681" r:id="rId5"/>
    <p:sldLayoutId id="2147483682" r:id="rId6"/>
    <p:sldLayoutId id="2147483683" r:id="rId7"/>
    <p:sldLayoutId id="2147483650" r:id="rId8"/>
    <p:sldLayoutId id="2147483689" r:id="rId9"/>
    <p:sldLayoutId id="2147483690" r:id="rId10"/>
    <p:sldLayoutId id="2147483672" r:id="rId11"/>
    <p:sldLayoutId id="2147483684" r:id="rId12"/>
    <p:sldLayoutId id="2147483685" r:id="rId13"/>
    <p:sldLayoutId id="2147483686" r:id="rId14"/>
    <p:sldLayoutId id="2147483687" r:id="rId15"/>
    <p:sldLayoutId id="2147483688" r:id="rId16"/>
    <p:sldLayoutId id="2147483649" r:id="rId17"/>
  </p:sldLayoutIdLst>
  <p:hf sldNum="0" hdr="0" ftr="0" dt="0"/>
  <p:txStyles>
    <p:titleStyle>
      <a:lvl1pPr algn="l" defTabSz="914400" rtl="0" eaLnBrk="1" latinLnBrk="0" hangingPunct="1">
        <a:lnSpc>
          <a:spcPct val="9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CAC600-DA72-4B35-9913-E1CCD8CF39C0}" type="datetime1">
              <a:rPr lang="en-GB" smtClean="0"/>
              <a:t>19/07/2021</a:t>
            </a:fld>
            <a:endParaRPr lang="en-GB"/>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A3C0DF-26A2-4FF9-80C4-C367FCBFDE0E}" type="slidenum">
              <a:rPr lang="en-GB" smtClean="0"/>
              <a:t>‹#›</a:t>
            </a:fld>
            <a:endParaRPr lang="en-GB"/>
          </a:p>
        </p:txBody>
      </p:sp>
    </p:spTree>
    <p:extLst>
      <p:ext uri="{BB962C8B-B14F-4D97-AF65-F5344CB8AC3E}">
        <p14:creationId xmlns:p14="http://schemas.microsoft.com/office/powerpoint/2010/main" val="48551649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0.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0.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0.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hyperlink" Target="https://www.horizon-europe-infodays2021.eu/event/cluster-4-digital-industry-space" TargetMode="External"/><Relationship Id="rId2" Type="http://schemas.openxmlformats.org/officeDocument/2006/relationships/hyperlink" Target="http://ec.europa.eu/horizon-europe" TargetMode="Externa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hyperlink" Target="https://eur-lex.europa.eu/legal-content/EN/AUTO/?uri=uriserv:OJ.L_.2021.170.01.0069.01.ENG&amp;toc=OJ:L:2021:170:TOC" TargetMode="Externa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5.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184423" y="4601660"/>
            <a:ext cx="2785107" cy="1224136"/>
          </a:xfrm>
        </p:spPr>
        <p:txBody>
          <a:bodyPr/>
          <a:lstStyle/>
          <a:p>
            <a:r>
              <a:rPr lang="en-GB" sz="1400" b="1" dirty="0"/>
              <a:t>ASEAN - Horizon Europe Launch Event </a:t>
            </a:r>
          </a:p>
          <a:p>
            <a:r>
              <a:rPr lang="en-GB" sz="1400" b="1" dirty="0"/>
              <a:t>Space - Overview</a:t>
            </a:r>
          </a:p>
          <a:p>
            <a:r>
              <a:rPr lang="en-GB" sz="1400" dirty="0"/>
              <a:t>20 July 2021</a:t>
            </a:r>
          </a:p>
        </p:txBody>
      </p:sp>
      <p:sp>
        <p:nvSpPr>
          <p:cNvPr id="3" name="Text Placeholder 2"/>
          <p:cNvSpPr>
            <a:spLocks noGrp="1"/>
          </p:cNvSpPr>
          <p:nvPr>
            <p:ph type="body" sz="quarter" idx="13"/>
          </p:nvPr>
        </p:nvSpPr>
        <p:spPr/>
        <p:txBody>
          <a:bodyPr/>
          <a:lstStyle/>
          <a:p>
            <a:r>
              <a:rPr lang="en-GB" i="1" dirty="0"/>
              <a:t>	</a:t>
            </a:r>
          </a:p>
        </p:txBody>
      </p:sp>
    </p:spTree>
    <p:extLst>
      <p:ext uri="{BB962C8B-B14F-4D97-AF65-F5344CB8AC3E}">
        <p14:creationId xmlns:p14="http://schemas.microsoft.com/office/powerpoint/2010/main" val="22549323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9260"/>
            <a:ext cx="11158728" cy="564543"/>
          </a:xfrm>
        </p:spPr>
        <p:txBody>
          <a:bodyPr/>
          <a:lstStyle/>
          <a:p>
            <a:r>
              <a:rPr lang="en-US" sz="2800" dirty="0"/>
              <a:t>Calls by </a:t>
            </a:r>
            <a:r>
              <a:rPr lang="en-US" sz="2800" dirty="0" err="1"/>
              <a:t>EUSPA</a:t>
            </a:r>
            <a:r>
              <a:rPr lang="en-US" sz="2800" dirty="0"/>
              <a:t>: HORIZON-</a:t>
            </a:r>
            <a:r>
              <a:rPr lang="en-US" sz="2800" dirty="0" err="1"/>
              <a:t>EUSPA</a:t>
            </a:r>
            <a:r>
              <a:rPr lang="en-US" sz="2800" dirty="0"/>
              <a:t>-2022-SPACE-02 </a:t>
            </a:r>
            <a:endParaRPr lang="en-GB" sz="2800" dirty="0"/>
          </a:p>
        </p:txBody>
      </p:sp>
      <p:sp>
        <p:nvSpPr>
          <p:cNvPr id="5" name="Slide Number Placeholder 3"/>
          <p:cNvSpPr txBox="1">
            <a:spLocks/>
          </p:cNvSpPr>
          <p:nvPr/>
        </p:nvSpPr>
        <p:spPr>
          <a:xfrm>
            <a:off x="11574246" y="6208459"/>
            <a:ext cx="56991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8A3C0DF-26A2-4FF9-80C4-C367FCBFDE0E}" type="slidenum">
              <a:rPr lang="en-GB" sz="1400" smtClean="0">
                <a:solidFill>
                  <a:srgbClr val="4472C4">
                    <a:lumMod val="50000"/>
                  </a:srgbClr>
                </a:solidFill>
                <a:latin typeface="Calibri" panose="020F0502020204030204"/>
              </a:rPr>
              <a:pPr>
                <a:defRPr/>
              </a:pPr>
              <a:t>10</a:t>
            </a:fld>
            <a:endParaRPr lang="en-GB" sz="1400" dirty="0">
              <a:solidFill>
                <a:srgbClr val="4472C4">
                  <a:lumMod val="50000"/>
                </a:srgbClr>
              </a:solidFill>
              <a:latin typeface="Calibri" panose="020F0502020204030204"/>
            </a:endParaRPr>
          </a:p>
        </p:txBody>
      </p:sp>
      <p:sp>
        <p:nvSpPr>
          <p:cNvPr id="3" name="Rectangle 2"/>
          <p:cNvSpPr/>
          <p:nvPr/>
        </p:nvSpPr>
        <p:spPr>
          <a:xfrm>
            <a:off x="412125" y="1724885"/>
            <a:ext cx="7305411" cy="4047262"/>
          </a:xfrm>
          <a:prstGeom prst="rect">
            <a:avLst/>
          </a:prstGeom>
        </p:spPr>
        <p:txBody>
          <a:bodyPr wrap="square">
            <a:spAutoFit/>
          </a:bodyPr>
          <a:lstStyle/>
          <a:p>
            <a:pPr>
              <a:lnSpc>
                <a:spcPct val="115000"/>
              </a:lnSpc>
              <a:spcAft>
                <a:spcPts val="1000"/>
              </a:spcAft>
            </a:pPr>
            <a:r>
              <a:rPr lang="en-GB" sz="2000" dirty="0">
                <a:solidFill>
                  <a:schemeClr val="accent2"/>
                </a:solidFill>
              </a:rPr>
              <a:t>HORIZON-</a:t>
            </a:r>
            <a:r>
              <a:rPr lang="en-GB" sz="2000" dirty="0" err="1">
                <a:solidFill>
                  <a:schemeClr val="accent2"/>
                </a:solidFill>
              </a:rPr>
              <a:t>EUSPA</a:t>
            </a:r>
            <a:r>
              <a:rPr lang="en-GB" sz="2000" dirty="0">
                <a:solidFill>
                  <a:schemeClr val="accent2"/>
                </a:solidFill>
              </a:rPr>
              <a:t>-2022-SPACE-02-</a:t>
            </a:r>
          </a:p>
          <a:p>
            <a:pPr marL="354013" indent="-354013">
              <a:lnSpc>
                <a:spcPct val="115000"/>
              </a:lnSpc>
              <a:spcAft>
                <a:spcPts val="1000"/>
              </a:spcAft>
            </a:pPr>
            <a:r>
              <a:rPr lang="en-GB" sz="2000" dirty="0"/>
              <a:t>51: </a:t>
            </a:r>
            <a:r>
              <a:rPr lang="en-GB" sz="2000" dirty="0" err="1"/>
              <a:t>EGNSS</a:t>
            </a:r>
            <a:r>
              <a:rPr lang="en-GB" sz="2000" dirty="0"/>
              <a:t> applications for Smart mobility</a:t>
            </a:r>
          </a:p>
          <a:p>
            <a:pPr marL="354013" indent="-354013">
              <a:lnSpc>
                <a:spcPct val="115000"/>
              </a:lnSpc>
              <a:spcAft>
                <a:spcPts val="1000"/>
              </a:spcAft>
            </a:pPr>
            <a:r>
              <a:rPr lang="en-US" sz="2000" dirty="0"/>
              <a:t>52: Public sector as Galileo and/or Copernicus user</a:t>
            </a:r>
          </a:p>
          <a:p>
            <a:pPr marL="354013" indent="-354013">
              <a:lnSpc>
                <a:spcPct val="115000"/>
              </a:lnSpc>
              <a:spcAft>
                <a:spcPts val="1000"/>
              </a:spcAft>
            </a:pPr>
            <a:r>
              <a:rPr lang="en-US" sz="2000" dirty="0"/>
              <a:t>54: Copernicus downstream applications and the European Data Economy</a:t>
            </a:r>
          </a:p>
          <a:p>
            <a:pPr marL="354013" indent="-354013">
              <a:lnSpc>
                <a:spcPct val="115000"/>
              </a:lnSpc>
              <a:spcAft>
                <a:spcPts val="1000"/>
              </a:spcAft>
            </a:pPr>
            <a:r>
              <a:rPr lang="en-US" sz="2000" dirty="0"/>
              <a:t>55: Large-scale Copernicus data uptake with AI and </a:t>
            </a:r>
            <a:r>
              <a:rPr lang="en-US" sz="2000" dirty="0" err="1"/>
              <a:t>HPC</a:t>
            </a:r>
            <a:endParaRPr lang="en-US" sz="2000" dirty="0"/>
          </a:p>
          <a:p>
            <a:pPr marL="354013" indent="-354013">
              <a:lnSpc>
                <a:spcPct val="115000"/>
              </a:lnSpc>
              <a:spcAft>
                <a:spcPts val="1000"/>
              </a:spcAft>
            </a:pPr>
            <a:r>
              <a:rPr lang="en-US" sz="2000" dirty="0"/>
              <a:t>56: </a:t>
            </a:r>
            <a:r>
              <a:rPr lang="en-US" sz="2000" dirty="0">
                <a:solidFill>
                  <a:srgbClr val="C00000"/>
                </a:solidFill>
              </a:rPr>
              <a:t>Designing space-based downstream applications with international partners</a:t>
            </a:r>
          </a:p>
          <a:p>
            <a:pPr marL="354013" indent="-354013">
              <a:lnSpc>
                <a:spcPct val="115000"/>
              </a:lnSpc>
              <a:spcAft>
                <a:spcPts val="1000"/>
              </a:spcAft>
            </a:pPr>
            <a:r>
              <a:rPr lang="en-US" sz="2000" dirty="0"/>
              <a:t>61: </a:t>
            </a:r>
            <a:r>
              <a:rPr lang="en-US" sz="2000" dirty="0" err="1"/>
              <a:t>GOVSATCOM</a:t>
            </a:r>
            <a:r>
              <a:rPr lang="en-US" sz="2000" dirty="0"/>
              <a:t> Service developments and demonstrations</a:t>
            </a:r>
            <a:endParaRPr lang="en-IE" sz="2000" dirty="0"/>
          </a:p>
        </p:txBody>
      </p:sp>
      <p:sp>
        <p:nvSpPr>
          <p:cNvPr id="11" name="TextBox 10"/>
          <p:cNvSpPr txBox="1"/>
          <p:nvPr/>
        </p:nvSpPr>
        <p:spPr>
          <a:xfrm>
            <a:off x="9002334" y="1027141"/>
            <a:ext cx="2805354" cy="861774"/>
          </a:xfrm>
          <a:prstGeom prst="rect">
            <a:avLst/>
          </a:prstGeom>
          <a:noFill/>
        </p:spPr>
        <p:txBody>
          <a:bodyPr wrap="square" rtlCol="0">
            <a:spAutoFit/>
          </a:bodyPr>
          <a:lstStyle/>
          <a:p>
            <a:pPr algn="ctr"/>
            <a:r>
              <a:rPr lang="fr-FR" dirty="0">
                <a:solidFill>
                  <a:schemeClr val="accent2"/>
                </a:solidFill>
              </a:rPr>
              <a:t>48,1 </a:t>
            </a:r>
            <a:r>
              <a:rPr lang="fr-FR" dirty="0" err="1">
                <a:solidFill>
                  <a:schemeClr val="accent2"/>
                </a:solidFill>
              </a:rPr>
              <a:t>MEur</a:t>
            </a:r>
            <a:endParaRPr lang="fr-FR" dirty="0">
              <a:solidFill>
                <a:schemeClr val="accent2"/>
              </a:solidFill>
            </a:endParaRPr>
          </a:p>
          <a:p>
            <a:pPr algn="ctr"/>
            <a:r>
              <a:rPr lang="fr-FR" dirty="0">
                <a:solidFill>
                  <a:schemeClr val="accent2"/>
                </a:solidFill>
              </a:rPr>
              <a:t>27/10/2022 – 16/02/2023</a:t>
            </a:r>
          </a:p>
          <a:p>
            <a:pPr algn="ctr"/>
            <a:r>
              <a:rPr lang="fr-FR" sz="1400" dirty="0">
                <a:solidFill>
                  <a:schemeClr val="accent2"/>
                </a:solidFill>
              </a:rPr>
              <a:t>(TBC)</a:t>
            </a:r>
            <a:endParaRPr lang="en-IE" sz="1400" dirty="0">
              <a:solidFill>
                <a:schemeClr val="accent2"/>
              </a:solidFill>
            </a:endParaRPr>
          </a:p>
        </p:txBody>
      </p:sp>
      <p:pic>
        <p:nvPicPr>
          <p:cNvPr id="4" name="Picture 3"/>
          <p:cNvPicPr>
            <a:picLocks noChangeAspect="1"/>
          </p:cNvPicPr>
          <p:nvPr/>
        </p:nvPicPr>
        <p:blipFill>
          <a:blip r:embed="rId2"/>
          <a:stretch>
            <a:fillRect/>
          </a:stretch>
        </p:blipFill>
        <p:spPr>
          <a:xfrm>
            <a:off x="7613196" y="2003804"/>
            <a:ext cx="4389104" cy="3628900"/>
          </a:xfrm>
          <a:prstGeom prst="rect">
            <a:avLst/>
          </a:prstGeom>
        </p:spPr>
      </p:pic>
    </p:spTree>
    <p:extLst>
      <p:ext uri="{BB962C8B-B14F-4D97-AF65-F5344CB8AC3E}">
        <p14:creationId xmlns:p14="http://schemas.microsoft.com/office/powerpoint/2010/main" val="4126815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9178"/>
            <a:ext cx="10515600" cy="728226"/>
          </a:xfrm>
        </p:spPr>
        <p:txBody>
          <a:bodyPr/>
          <a:lstStyle/>
          <a:p>
            <a:pPr algn="ctr"/>
            <a:r>
              <a:rPr lang="en-US" sz="2400" dirty="0"/>
              <a:t>HORIZON-EUSPA-2022-SPACE-02-56: Designing space-based downstream applications with international partners (RIA)</a:t>
            </a:r>
            <a:endParaRPr lang="en-IE" sz="2400" dirty="0"/>
          </a:p>
        </p:txBody>
      </p:sp>
      <p:sp>
        <p:nvSpPr>
          <p:cNvPr id="6" name="Text Placeholder 2"/>
          <p:cNvSpPr txBox="1">
            <a:spLocks/>
          </p:cNvSpPr>
          <p:nvPr/>
        </p:nvSpPr>
        <p:spPr>
          <a:xfrm>
            <a:off x="396816" y="1047404"/>
            <a:ext cx="10577422" cy="5629441"/>
          </a:xfrm>
          <a:prstGeom prst="rect">
            <a:avLst/>
          </a:prstGeom>
        </p:spPr>
        <p:txBody>
          <a:bodyPr vert="horz" lIns="91440" tIns="45720" rIns="91440" bIns="45720" rtlCol="0">
            <a:noAutofit/>
          </a:bodyPr>
          <a:lstStyle>
            <a:defPPr>
              <a:defRPr lang="en-US"/>
            </a:defPPr>
            <a:lvl1pPr marL="0" indent="0" algn="l" defTabSz="914400" rtl="0" eaLnBrk="1" latinLnBrk="0" hangingPunct="1">
              <a:spcAft>
                <a:spcPts val="0"/>
              </a:spcAft>
              <a:buNone/>
              <a:defRPr sz="2000" b="1" kern="1200">
                <a:solidFill>
                  <a:schemeClr val="tx2"/>
                </a:solidFill>
                <a:latin typeface="+mn-lt"/>
                <a:ea typeface="+mn-ea"/>
                <a:cs typeface="+mn-cs"/>
              </a:defRPr>
            </a:lvl1pPr>
            <a:lvl2pPr marL="0" indent="0" algn="l" defTabSz="914400" rtl="0" eaLnBrk="1" latinLnBrk="0" hangingPunct="1">
              <a:buNone/>
              <a:defRPr sz="1800" b="1" kern="1200">
                <a:solidFill>
                  <a:schemeClr val="accent2"/>
                </a:solidFill>
                <a:latin typeface="+mn-lt"/>
                <a:ea typeface="+mn-ea"/>
                <a:cs typeface="+mn-cs"/>
              </a:defRPr>
            </a:lvl2pPr>
            <a:lvl3pPr marL="914400" algn="l" defTabSz="914400" rtl="0" eaLnBrk="1" latinLnBrk="0" hangingPunct="1">
              <a:defRPr sz="2000" kern="1200">
                <a:solidFill>
                  <a:schemeClr val="tx1"/>
                </a:solidFill>
                <a:latin typeface="+mn-lt"/>
                <a:ea typeface="+mn-ea"/>
                <a:cs typeface="+mn-cs"/>
              </a:defRPr>
            </a:lvl3pPr>
            <a:lvl4pPr marL="1371600" algn="l" defTabSz="914400" rtl="0" eaLnBrk="1" latinLnBrk="0" hangingPunct="1">
              <a:defRPr sz="2000" kern="1200">
                <a:solidFill>
                  <a:schemeClr val="tx1"/>
                </a:solidFill>
                <a:latin typeface="+mn-lt"/>
                <a:ea typeface="+mn-ea"/>
                <a:cs typeface="+mn-cs"/>
              </a:defRPr>
            </a:lvl4pPr>
            <a:lvl5pPr marL="1828800" algn="l" defTabSz="914400" rtl="0" eaLnBrk="1" latinLnBrk="0" hangingPunct="1">
              <a:defRPr sz="20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1" i="0" u="none" strike="noStrike" kern="1200" cap="none" spc="0" normalizeH="0" baseline="0" noProof="0" dirty="0">
              <a:ln>
                <a:noFill/>
              </a:ln>
              <a:solidFill>
                <a:srgbClr val="004494"/>
              </a:solidFill>
              <a:effectLst/>
              <a:uLnTx/>
              <a:uFillTx/>
              <a:latin typeface="Arial"/>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IE" sz="2000" b="1" i="0" u="none" strike="noStrike" kern="1200" cap="none" spc="0" normalizeH="0" baseline="0" noProof="0" dirty="0">
                <a:ln>
                  <a:noFill/>
                </a:ln>
                <a:solidFill>
                  <a:srgbClr val="004494"/>
                </a:solidFill>
                <a:effectLst/>
                <a:uLnTx/>
                <a:uFillTx/>
                <a:latin typeface="Arial"/>
                <a:ea typeface="+mn-ea"/>
                <a:cs typeface="+mn-cs"/>
              </a:rPr>
              <a:t>Cooperation with International partners</a:t>
            </a:r>
            <a:endParaRPr kumimoji="0" lang="en-GB" sz="2000" b="1" i="0" u="none" strike="noStrike" kern="1200" cap="none" spc="0" normalizeH="0" baseline="0" noProof="0" dirty="0">
              <a:ln>
                <a:noFill/>
              </a:ln>
              <a:solidFill>
                <a:srgbClr val="004494"/>
              </a:solidFill>
              <a:effectLst/>
              <a:uLnTx/>
              <a:uFillTx/>
              <a:latin typeface="Arial"/>
              <a:ea typeface="+mn-ea"/>
              <a:cs typeface="+mn-cs"/>
            </a:endParaRPr>
          </a:p>
          <a:p>
            <a:pPr marL="3429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1" i="0" u="none" strike="noStrike" kern="1200" cap="none" spc="0" normalizeH="0" baseline="0" noProof="0" dirty="0">
              <a:ln>
                <a:noFill/>
              </a:ln>
              <a:solidFill>
                <a:srgbClr val="4D4D4D"/>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4D4D4D"/>
                </a:solidFill>
                <a:effectLst/>
                <a:uLnTx/>
                <a:uFillTx/>
                <a:latin typeface="Arial"/>
                <a:ea typeface="+mn-ea"/>
                <a:cs typeface="+mn-cs"/>
              </a:rPr>
              <a:t>To promote the uptake of satellite navigation , position and timing,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4D4D4D"/>
                </a:solidFill>
                <a:effectLst/>
                <a:uLnTx/>
                <a:uFillTx/>
                <a:latin typeface="Arial"/>
                <a:ea typeface="+mn-ea"/>
                <a:cs typeface="+mn-cs"/>
              </a:rPr>
              <a:t>To enable non EU countries to benefit from the advanced and unique features offered by EGNOS and Galileo, particularly in transport and regulated domains.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4D4D4D"/>
                </a:solidFill>
                <a:effectLst/>
                <a:uLnTx/>
                <a:uFillTx/>
                <a:latin typeface="Arial"/>
                <a:ea typeface="+mn-ea"/>
                <a:cs typeface="+mn-cs"/>
              </a:rPr>
              <a:t>To promote the uptake of Copernicus globally, exploiting possibilities for integrating in-situ, space data and information technologies.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4D4D4D"/>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D4D4D"/>
                </a:solidFill>
                <a:effectLst/>
                <a:uLnTx/>
                <a:uFillTx/>
                <a:latin typeface="Arial"/>
                <a:ea typeface="+mn-ea"/>
                <a:cs typeface="+mn-cs"/>
              </a:rPr>
              <a:t>Building the Copernicus full, free and open data policy, the Commission seeks to facilitate access to Copernicus data and information for interested international partners.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D4D4D"/>
                </a:solidFill>
                <a:effectLst/>
                <a:uLnTx/>
                <a:uFillTx/>
                <a:latin typeface="Arial"/>
                <a:ea typeface="+mn-ea"/>
                <a:cs typeface="+mn-cs"/>
              </a:rPr>
              <a:t>Administrative cooperation arrangements on Copernicus data access and Earth observation data exchange have already been signed with several countries; the United States, Australia, Ukraine, Chile, Colombia, Serbia, African Union, India and Brazil.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D4D4D"/>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4494"/>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4D4D4D"/>
              </a:solidFill>
              <a:effectLst/>
              <a:uLnTx/>
              <a:uFillTx/>
              <a:latin typeface="Arial"/>
              <a:ea typeface="+mn-ea"/>
              <a:cs typeface="+mn-cs"/>
            </a:endParaRPr>
          </a:p>
          <a:p>
            <a:pPr marL="3429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1" i="0" u="none" strike="noStrike" kern="1200" cap="none" spc="0" normalizeH="0" baseline="0" noProof="0" dirty="0">
              <a:ln>
                <a:noFill/>
              </a:ln>
              <a:solidFill>
                <a:srgbClr val="004494"/>
              </a:solidFill>
              <a:effectLst/>
              <a:uLnTx/>
              <a:uFillTx/>
              <a:latin typeface="Arial"/>
              <a:ea typeface="+mn-ea"/>
              <a:cs typeface="+mn-cs"/>
            </a:endParaRPr>
          </a:p>
        </p:txBody>
      </p:sp>
      <p:grpSp>
        <p:nvGrpSpPr>
          <p:cNvPr id="4" name="Group 3"/>
          <p:cNvGrpSpPr/>
          <p:nvPr/>
        </p:nvGrpSpPr>
        <p:grpSpPr>
          <a:xfrm>
            <a:off x="10974238" y="4420677"/>
            <a:ext cx="864000" cy="864000"/>
            <a:chOff x="2145287" y="2641504"/>
            <a:chExt cx="864000" cy="864000"/>
          </a:xfrm>
        </p:grpSpPr>
        <p:sp>
          <p:nvSpPr>
            <p:cNvPr id="5" name="Oval 4"/>
            <p:cNvSpPr/>
            <p:nvPr/>
          </p:nvSpPr>
          <p:spPr>
            <a:xfrm>
              <a:off x="2145287" y="2641504"/>
              <a:ext cx="864000" cy="86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1936" y="2725689"/>
              <a:ext cx="695631" cy="695631"/>
            </a:xfrm>
            <a:prstGeom prst="rect">
              <a:avLst/>
            </a:prstGeom>
          </p:spPr>
        </p:pic>
      </p:grpSp>
      <p:grpSp>
        <p:nvGrpSpPr>
          <p:cNvPr id="8" name="Group 7"/>
          <p:cNvGrpSpPr/>
          <p:nvPr/>
        </p:nvGrpSpPr>
        <p:grpSpPr>
          <a:xfrm>
            <a:off x="10974238" y="3472493"/>
            <a:ext cx="864000" cy="864000"/>
            <a:chOff x="3332475" y="3724632"/>
            <a:chExt cx="864000" cy="864000"/>
          </a:xfrm>
        </p:grpSpPr>
        <p:sp>
          <p:nvSpPr>
            <p:cNvPr id="9" name="Oval 8"/>
            <p:cNvSpPr/>
            <p:nvPr/>
          </p:nvSpPr>
          <p:spPr>
            <a:xfrm>
              <a:off x="3332475" y="3724632"/>
              <a:ext cx="864000" cy="864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6710" y="3758867"/>
              <a:ext cx="795530" cy="795530"/>
            </a:xfrm>
            <a:prstGeom prst="rect">
              <a:avLst/>
            </a:prstGeom>
          </p:spPr>
        </p:pic>
      </p:grpSp>
      <p:grpSp>
        <p:nvGrpSpPr>
          <p:cNvPr id="11" name="Group 10"/>
          <p:cNvGrpSpPr/>
          <p:nvPr/>
        </p:nvGrpSpPr>
        <p:grpSpPr>
          <a:xfrm>
            <a:off x="11008473" y="5350934"/>
            <a:ext cx="864000" cy="864000"/>
            <a:chOff x="5597465" y="3720615"/>
            <a:chExt cx="864000" cy="864000"/>
          </a:xfrm>
        </p:grpSpPr>
        <p:sp>
          <p:nvSpPr>
            <p:cNvPr id="12" name="Oval 11"/>
            <p:cNvSpPr/>
            <p:nvPr/>
          </p:nvSpPr>
          <p:spPr>
            <a:xfrm>
              <a:off x="5597465" y="3720615"/>
              <a:ext cx="864000" cy="86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31700" y="3754850"/>
              <a:ext cx="795530" cy="795530"/>
            </a:xfrm>
            <a:prstGeom prst="rect">
              <a:avLst/>
            </a:prstGeom>
          </p:spPr>
        </p:pic>
      </p:gr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25102537"/>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9178"/>
            <a:ext cx="10515600" cy="728226"/>
          </a:xfrm>
        </p:spPr>
        <p:txBody>
          <a:bodyPr/>
          <a:lstStyle/>
          <a:p>
            <a:pPr algn="ctr"/>
            <a:r>
              <a:rPr lang="en-US" sz="2400" dirty="0"/>
              <a:t>HORIZON-EUSPA-2022-SPACE-02-56: Designing space-based downstream applications with international partners (RIA)</a:t>
            </a:r>
            <a:endParaRPr lang="en-IE" sz="2400" dirty="0"/>
          </a:p>
        </p:txBody>
      </p:sp>
      <p:sp>
        <p:nvSpPr>
          <p:cNvPr id="6" name="Text Placeholder 2"/>
          <p:cNvSpPr txBox="1">
            <a:spLocks/>
          </p:cNvSpPr>
          <p:nvPr/>
        </p:nvSpPr>
        <p:spPr>
          <a:xfrm>
            <a:off x="396816" y="1047404"/>
            <a:ext cx="10577422" cy="5629441"/>
          </a:xfrm>
          <a:prstGeom prst="rect">
            <a:avLst/>
          </a:prstGeom>
        </p:spPr>
        <p:txBody>
          <a:bodyPr vert="horz" lIns="91440" tIns="45720" rIns="91440" bIns="45720" rtlCol="0">
            <a:noAutofit/>
          </a:bodyPr>
          <a:lstStyle>
            <a:defPPr>
              <a:defRPr lang="en-US"/>
            </a:defPPr>
            <a:lvl1pPr marL="0" indent="0" algn="l" defTabSz="914400" rtl="0" eaLnBrk="1" latinLnBrk="0" hangingPunct="1">
              <a:spcAft>
                <a:spcPts val="0"/>
              </a:spcAft>
              <a:buNone/>
              <a:defRPr sz="2000" b="1" kern="1200">
                <a:solidFill>
                  <a:schemeClr val="tx2"/>
                </a:solidFill>
                <a:latin typeface="+mn-lt"/>
                <a:ea typeface="+mn-ea"/>
                <a:cs typeface="+mn-cs"/>
              </a:defRPr>
            </a:lvl1pPr>
            <a:lvl2pPr marL="0" indent="0" algn="l" defTabSz="914400" rtl="0" eaLnBrk="1" latinLnBrk="0" hangingPunct="1">
              <a:buNone/>
              <a:defRPr sz="1800" b="1" kern="1200">
                <a:solidFill>
                  <a:schemeClr val="accent2"/>
                </a:solidFill>
                <a:latin typeface="+mn-lt"/>
                <a:ea typeface="+mn-ea"/>
                <a:cs typeface="+mn-cs"/>
              </a:defRPr>
            </a:lvl2pPr>
            <a:lvl3pPr marL="914400" algn="l" defTabSz="914400" rtl="0" eaLnBrk="1" latinLnBrk="0" hangingPunct="1">
              <a:defRPr sz="2000" kern="1200">
                <a:solidFill>
                  <a:schemeClr val="tx1"/>
                </a:solidFill>
                <a:latin typeface="+mn-lt"/>
                <a:ea typeface="+mn-ea"/>
                <a:cs typeface="+mn-cs"/>
              </a:defRPr>
            </a:lvl3pPr>
            <a:lvl4pPr marL="1371600" algn="l" defTabSz="914400" rtl="0" eaLnBrk="1" latinLnBrk="0" hangingPunct="1">
              <a:defRPr sz="2000" kern="1200">
                <a:solidFill>
                  <a:schemeClr val="tx1"/>
                </a:solidFill>
                <a:latin typeface="+mn-lt"/>
                <a:ea typeface="+mn-ea"/>
                <a:cs typeface="+mn-cs"/>
              </a:defRPr>
            </a:lvl4pPr>
            <a:lvl5pPr marL="1828800" algn="l" defTabSz="914400" rtl="0" eaLnBrk="1" latinLnBrk="0" hangingPunct="1">
              <a:defRPr sz="20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4494"/>
              </a:solidFill>
              <a:effectLst/>
              <a:uLnTx/>
              <a:uFillTx/>
              <a:latin typeface="Arial"/>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4494"/>
                </a:solidFill>
                <a:effectLst/>
                <a:uLnTx/>
                <a:uFillTx/>
                <a:latin typeface="Arial"/>
                <a:ea typeface="+mn-ea"/>
                <a:cs typeface="+mn-cs"/>
              </a:rPr>
              <a:t>Expected outcome</a:t>
            </a: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4494"/>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D4D4D"/>
                </a:solidFill>
                <a:effectLst/>
                <a:uLnTx/>
                <a:uFillTx/>
                <a:latin typeface="Arial"/>
                <a:ea typeface="+mn-ea"/>
                <a:cs typeface="+mn-cs"/>
              </a:rPr>
              <a:t>Projects with international cooperation partner countries are expected to contribute to the three following high-level outcomes: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D4D4D"/>
                </a:solidFill>
                <a:effectLst/>
                <a:uLnTx/>
                <a:uFillTx/>
                <a:latin typeface="Arial"/>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4D4D4D"/>
                </a:solidFill>
                <a:effectLst/>
                <a:uLnTx/>
                <a:uFillTx/>
                <a:latin typeface="Arial"/>
                <a:ea typeface="+mn-ea"/>
                <a:cs typeface="+mn-cs"/>
              </a:rPr>
              <a:t>The use of EGNSS and sharing of expertise with public and/or private entities to introduce EU-space based applications/solutions leveraging their innovative, unique features, in particular Galileo differentiators (authentication, high accuracy) and EU know-how.</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4D4D4D"/>
                </a:solidFill>
                <a:effectLst/>
                <a:uLnTx/>
                <a:uFillTx/>
                <a:latin typeface="Arial"/>
                <a:ea typeface="+mn-ea"/>
                <a:cs typeface="+mn-cs"/>
              </a:rPr>
              <a:t>The use of Copernicus data, to develop jointly algorithms, services and/or products, which serve local user needs and/or enhance the Copernicus global product quality.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4D4D4D"/>
                </a:solidFill>
                <a:effectLst/>
                <a:uLnTx/>
                <a:uFillTx/>
                <a:latin typeface="Arial"/>
                <a:ea typeface="+mn-ea"/>
                <a:cs typeface="+mn-cs"/>
              </a:rPr>
              <a:t>The combined use of EGNSS and Copernicus to develop innovative downstream applications combining positing navigation and timing with Earth observation services.  </a:t>
            </a: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4494"/>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4D4D4D"/>
              </a:solidFill>
              <a:effectLst/>
              <a:uLnTx/>
              <a:uFillTx/>
              <a:latin typeface="Arial"/>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4494"/>
              </a:solidFill>
              <a:effectLst/>
              <a:uLnTx/>
              <a:uFillTx/>
              <a:latin typeface="Arial"/>
              <a:ea typeface="+mn-ea"/>
              <a:cs typeface="+mn-cs"/>
            </a:endParaRPr>
          </a:p>
        </p:txBody>
      </p:sp>
      <p:grpSp>
        <p:nvGrpSpPr>
          <p:cNvPr id="4" name="Group 3"/>
          <p:cNvGrpSpPr/>
          <p:nvPr/>
        </p:nvGrpSpPr>
        <p:grpSpPr>
          <a:xfrm>
            <a:off x="10974238" y="4420677"/>
            <a:ext cx="864000" cy="864000"/>
            <a:chOff x="2145287" y="2641504"/>
            <a:chExt cx="864000" cy="864000"/>
          </a:xfrm>
        </p:grpSpPr>
        <p:sp>
          <p:nvSpPr>
            <p:cNvPr id="5" name="Oval 4"/>
            <p:cNvSpPr/>
            <p:nvPr/>
          </p:nvSpPr>
          <p:spPr>
            <a:xfrm>
              <a:off x="2145287" y="2641504"/>
              <a:ext cx="864000" cy="86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1936" y="2725689"/>
              <a:ext cx="695631" cy="695631"/>
            </a:xfrm>
            <a:prstGeom prst="rect">
              <a:avLst/>
            </a:prstGeom>
          </p:spPr>
        </p:pic>
      </p:grpSp>
      <p:grpSp>
        <p:nvGrpSpPr>
          <p:cNvPr id="8" name="Group 7"/>
          <p:cNvGrpSpPr/>
          <p:nvPr/>
        </p:nvGrpSpPr>
        <p:grpSpPr>
          <a:xfrm>
            <a:off x="10974238" y="3472493"/>
            <a:ext cx="864000" cy="864000"/>
            <a:chOff x="3332475" y="3724632"/>
            <a:chExt cx="864000" cy="864000"/>
          </a:xfrm>
        </p:grpSpPr>
        <p:sp>
          <p:nvSpPr>
            <p:cNvPr id="9" name="Oval 8"/>
            <p:cNvSpPr/>
            <p:nvPr/>
          </p:nvSpPr>
          <p:spPr>
            <a:xfrm>
              <a:off x="3332475" y="3724632"/>
              <a:ext cx="864000" cy="864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6710" y="3758867"/>
              <a:ext cx="795530" cy="795530"/>
            </a:xfrm>
            <a:prstGeom prst="rect">
              <a:avLst/>
            </a:prstGeom>
          </p:spPr>
        </p:pic>
      </p:grpSp>
      <p:grpSp>
        <p:nvGrpSpPr>
          <p:cNvPr id="11" name="Group 10"/>
          <p:cNvGrpSpPr/>
          <p:nvPr/>
        </p:nvGrpSpPr>
        <p:grpSpPr>
          <a:xfrm>
            <a:off x="11008473" y="5350934"/>
            <a:ext cx="864000" cy="864000"/>
            <a:chOff x="5597465" y="3720615"/>
            <a:chExt cx="864000" cy="864000"/>
          </a:xfrm>
        </p:grpSpPr>
        <p:sp>
          <p:nvSpPr>
            <p:cNvPr id="12" name="Oval 11"/>
            <p:cNvSpPr/>
            <p:nvPr/>
          </p:nvSpPr>
          <p:spPr>
            <a:xfrm>
              <a:off x="5597465" y="3720615"/>
              <a:ext cx="864000" cy="86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31700" y="3754850"/>
              <a:ext cx="795530" cy="795530"/>
            </a:xfrm>
            <a:prstGeom prst="rect">
              <a:avLst/>
            </a:prstGeom>
          </p:spPr>
        </p:pic>
      </p:gr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475001703"/>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9178"/>
            <a:ext cx="10515600" cy="728226"/>
          </a:xfrm>
        </p:spPr>
        <p:txBody>
          <a:bodyPr/>
          <a:lstStyle/>
          <a:p>
            <a:pPr algn="ctr"/>
            <a:r>
              <a:rPr lang="en-US" sz="2400" dirty="0"/>
              <a:t>HORIZON-EUSPA-2022-SPACE-02-56: Designing space-based downstream applications with international partners (RIA)</a:t>
            </a:r>
            <a:endParaRPr lang="en-IE" sz="2400" dirty="0"/>
          </a:p>
        </p:txBody>
      </p:sp>
      <p:sp>
        <p:nvSpPr>
          <p:cNvPr id="6" name="Text Placeholder 2"/>
          <p:cNvSpPr txBox="1">
            <a:spLocks/>
          </p:cNvSpPr>
          <p:nvPr/>
        </p:nvSpPr>
        <p:spPr>
          <a:xfrm>
            <a:off x="396816" y="1047404"/>
            <a:ext cx="10577422" cy="5629441"/>
          </a:xfrm>
          <a:prstGeom prst="rect">
            <a:avLst/>
          </a:prstGeom>
        </p:spPr>
        <p:txBody>
          <a:bodyPr vert="horz" lIns="91440" tIns="45720" rIns="91440" bIns="45720" rtlCol="0">
            <a:noAutofit/>
          </a:bodyPr>
          <a:lstStyle>
            <a:defPPr>
              <a:defRPr lang="en-US"/>
            </a:defPPr>
            <a:lvl1pPr marL="0" indent="0" algn="l" defTabSz="914400" rtl="0" eaLnBrk="1" latinLnBrk="0" hangingPunct="1">
              <a:spcAft>
                <a:spcPts val="0"/>
              </a:spcAft>
              <a:buNone/>
              <a:defRPr sz="2000" b="1" kern="1200">
                <a:solidFill>
                  <a:schemeClr val="tx2"/>
                </a:solidFill>
                <a:latin typeface="+mn-lt"/>
                <a:ea typeface="+mn-ea"/>
                <a:cs typeface="+mn-cs"/>
              </a:defRPr>
            </a:lvl1pPr>
            <a:lvl2pPr marL="0" indent="0" algn="l" defTabSz="914400" rtl="0" eaLnBrk="1" latinLnBrk="0" hangingPunct="1">
              <a:buNone/>
              <a:defRPr sz="1800" b="1" kern="1200">
                <a:solidFill>
                  <a:schemeClr val="accent2"/>
                </a:solidFill>
                <a:latin typeface="+mn-lt"/>
                <a:ea typeface="+mn-ea"/>
                <a:cs typeface="+mn-cs"/>
              </a:defRPr>
            </a:lvl2pPr>
            <a:lvl3pPr marL="914400" algn="l" defTabSz="914400" rtl="0" eaLnBrk="1" latinLnBrk="0" hangingPunct="1">
              <a:defRPr sz="2000" kern="1200">
                <a:solidFill>
                  <a:schemeClr val="tx1"/>
                </a:solidFill>
                <a:latin typeface="+mn-lt"/>
                <a:ea typeface="+mn-ea"/>
                <a:cs typeface="+mn-cs"/>
              </a:defRPr>
            </a:lvl3pPr>
            <a:lvl4pPr marL="1371600" algn="l" defTabSz="914400" rtl="0" eaLnBrk="1" latinLnBrk="0" hangingPunct="1">
              <a:defRPr sz="2000" kern="1200">
                <a:solidFill>
                  <a:schemeClr val="tx1"/>
                </a:solidFill>
                <a:latin typeface="+mn-lt"/>
                <a:ea typeface="+mn-ea"/>
                <a:cs typeface="+mn-cs"/>
              </a:defRPr>
            </a:lvl4pPr>
            <a:lvl5pPr marL="1828800" algn="l" defTabSz="914400" rtl="0" eaLnBrk="1" latinLnBrk="0" hangingPunct="1">
              <a:defRPr sz="20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4494"/>
              </a:solidFill>
              <a:effectLst/>
              <a:uLnTx/>
              <a:uFillTx/>
              <a:latin typeface="Arial"/>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4494"/>
                </a:solidFill>
                <a:effectLst/>
                <a:uLnTx/>
                <a:uFillTx/>
                <a:latin typeface="Arial"/>
                <a:ea typeface="+mn-ea"/>
                <a:cs typeface="+mn-cs"/>
              </a:rPr>
              <a:t>For proposals under this topic: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4494"/>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4D4D4D"/>
                </a:solidFill>
                <a:effectLst/>
                <a:uLnTx/>
                <a:uFillTx/>
                <a:latin typeface="Arial"/>
                <a:ea typeface="+mn-ea"/>
                <a:cs typeface="+mn-cs"/>
              </a:rPr>
              <a:t>Proposals dealing with</a:t>
            </a:r>
            <a:r>
              <a:rPr kumimoji="0" lang="en-GB" sz="1800" b="1" i="0" u="none" strike="noStrike" kern="1200" cap="none" spc="0" normalizeH="0" baseline="0" noProof="0" dirty="0">
                <a:ln>
                  <a:noFill/>
                </a:ln>
                <a:solidFill>
                  <a:srgbClr val="4D4D4D"/>
                </a:solidFill>
                <a:effectLst/>
                <a:uLnTx/>
                <a:uFillTx/>
                <a:latin typeface="Arial"/>
                <a:ea typeface="+mn-ea"/>
                <a:cs typeface="+mn-cs"/>
              </a:rPr>
              <a:t> EGNSS </a:t>
            </a:r>
            <a:r>
              <a:rPr kumimoji="0" lang="en-GB" sz="1800" b="0" i="0" u="none" strike="noStrike" kern="1200" cap="none" spc="0" normalizeH="0" baseline="0" noProof="0" dirty="0">
                <a:ln>
                  <a:noFill/>
                </a:ln>
                <a:solidFill>
                  <a:srgbClr val="4D4D4D"/>
                </a:solidFill>
                <a:effectLst/>
                <a:uLnTx/>
                <a:uFillTx/>
                <a:latin typeface="Arial"/>
                <a:ea typeface="+mn-ea"/>
                <a:cs typeface="+mn-cs"/>
              </a:rPr>
              <a:t>are encouraged to involve the relevant players on the European side whenever relevant (e.g. European Union Aviation Safety Agency (EASA), European Satellite Service Providers (ESSP) or Member States’ Air Navigation Service Providers for EGNOS Safety of Life service to aviation, European Maritime Safety Agency (EMSA), ERA for other transports. Participation of industry, in particular SMEs, is encouraged;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1" i="0" u="none" strike="noStrike" kern="1200" cap="none" spc="0" normalizeH="0" baseline="0" noProof="0" dirty="0">
              <a:ln>
                <a:noFill/>
              </a:ln>
              <a:solidFill>
                <a:srgbClr val="4D4D4D"/>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4D4D4D"/>
                </a:solidFill>
                <a:effectLst/>
                <a:uLnTx/>
                <a:uFillTx/>
                <a:latin typeface="Arial"/>
                <a:ea typeface="+mn-ea"/>
                <a:cs typeface="+mn-cs"/>
              </a:rPr>
              <a:t>When dealing with </a:t>
            </a:r>
            <a:r>
              <a:rPr kumimoji="0" lang="en-GB" sz="1800" b="1" i="0" u="none" strike="noStrike" kern="1200" cap="none" spc="0" normalizeH="0" baseline="0" noProof="0" dirty="0">
                <a:ln>
                  <a:noFill/>
                </a:ln>
                <a:solidFill>
                  <a:srgbClr val="4D4D4D"/>
                </a:solidFill>
                <a:effectLst/>
                <a:uLnTx/>
                <a:uFillTx/>
                <a:latin typeface="Arial"/>
                <a:ea typeface="+mn-ea"/>
                <a:cs typeface="+mn-cs"/>
              </a:rPr>
              <a:t>Copernicus</a:t>
            </a:r>
            <a:r>
              <a:rPr kumimoji="0" lang="en-GB" sz="1800" b="0" i="0" u="none" strike="noStrike" kern="1200" cap="none" spc="0" normalizeH="0" baseline="0" noProof="0" dirty="0">
                <a:ln>
                  <a:noFill/>
                </a:ln>
                <a:solidFill>
                  <a:srgbClr val="4D4D4D"/>
                </a:solidFill>
                <a:effectLst/>
                <a:uLnTx/>
                <a:uFillTx/>
                <a:latin typeface="Arial"/>
                <a:ea typeface="+mn-ea"/>
                <a:cs typeface="+mn-cs"/>
              </a:rPr>
              <a:t> based applications, participation of at least one partner from a country that has signed a </a:t>
            </a:r>
            <a:r>
              <a:rPr kumimoji="0" lang="en-GB" sz="1800" b="1" i="0" u="none" strike="noStrike" kern="1200" cap="none" spc="0" normalizeH="0" baseline="0" noProof="0" dirty="0">
                <a:ln>
                  <a:noFill/>
                </a:ln>
                <a:solidFill>
                  <a:srgbClr val="4D4D4D"/>
                </a:solidFill>
                <a:effectLst/>
                <a:uLnTx/>
                <a:uFillTx/>
                <a:latin typeface="Arial"/>
                <a:ea typeface="+mn-ea"/>
                <a:cs typeface="+mn-cs"/>
              </a:rPr>
              <a:t>Copernicus Cooperation Arrangement </a:t>
            </a:r>
            <a:r>
              <a:rPr kumimoji="0" lang="en-GB" sz="1800" b="0" i="0" u="none" strike="noStrike" kern="1200" cap="none" spc="0" normalizeH="0" baseline="0" noProof="0" dirty="0">
                <a:ln>
                  <a:noFill/>
                </a:ln>
                <a:solidFill>
                  <a:srgbClr val="4D4D4D"/>
                </a:solidFill>
                <a:effectLst/>
                <a:uLnTx/>
                <a:uFillTx/>
                <a:latin typeface="Arial"/>
                <a:ea typeface="+mn-ea"/>
                <a:cs typeface="+mn-cs"/>
              </a:rPr>
              <a:t>is required;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4D4D4D"/>
                </a:solidFill>
                <a:effectLst/>
                <a:uLnTx/>
                <a:uFillTx/>
                <a:latin typeface="Arial"/>
                <a:ea typeface="+mn-ea"/>
                <a:cs typeface="+mn-cs"/>
              </a:rPr>
              <a:t>Proposals are encouraged to use the </a:t>
            </a:r>
            <a:r>
              <a:rPr kumimoji="0" lang="en-GB" sz="1800" b="1" i="0" u="none" strike="noStrike" kern="1200" cap="none" spc="0" normalizeH="0" baseline="0" noProof="0" dirty="0">
                <a:ln>
                  <a:noFill/>
                </a:ln>
                <a:solidFill>
                  <a:srgbClr val="4D4D4D"/>
                </a:solidFill>
                <a:effectLst/>
                <a:uLnTx/>
                <a:uFillTx/>
                <a:latin typeface="Arial"/>
                <a:ea typeface="+mn-ea"/>
                <a:cs typeface="+mn-cs"/>
              </a:rPr>
              <a:t>Copernicus Data and Information Access Services (DIAS</a:t>
            </a:r>
            <a:r>
              <a:rPr kumimoji="0" lang="en-GB" sz="1800" b="0" i="0" u="none" strike="noStrike" kern="1200" cap="none" spc="0" normalizeH="0" baseline="0" noProof="0" dirty="0">
                <a:ln>
                  <a:noFill/>
                </a:ln>
                <a:solidFill>
                  <a:srgbClr val="4D4D4D"/>
                </a:solidFill>
                <a:effectLst/>
                <a:uLnTx/>
                <a:uFillTx/>
                <a:latin typeface="Arial"/>
                <a:ea typeface="+mn-ea"/>
                <a:cs typeface="+mn-cs"/>
              </a:rPr>
              <a:t>), or other existing data access solutions instead of setting up their own download and processing infrastructure.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4D4D4D"/>
                </a:solidFill>
                <a:effectLst/>
                <a:uLnTx/>
                <a:uFillTx/>
                <a:latin typeface="Arial"/>
                <a:ea typeface="+mn-ea"/>
                <a:cs typeface="+mn-cs"/>
              </a:rPr>
              <a:t>They are also encouraged to integrate third-party data (including in-situ data) and envisage data assimilation into models and products made available on the Copernicus platform of the Copernicus services.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4D4D4D"/>
                </a:solidFill>
                <a:effectLst/>
                <a:uLnTx/>
                <a:uFillTx/>
                <a:latin typeface="Arial"/>
                <a:ea typeface="+mn-ea"/>
                <a:cs typeface="+mn-cs"/>
              </a:rPr>
              <a:t>Participation of partners involved in international GEO initiatives is encouraged.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4D4D4D"/>
                </a:solidFill>
                <a:effectLst/>
                <a:uLnTx/>
                <a:uFillTx/>
                <a:latin typeface="Arial"/>
                <a:ea typeface="+mn-ea"/>
                <a:cs typeface="+mn-cs"/>
              </a:rPr>
              <a:t>Participation of industry, in particular SMEs, is encouraged.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D4D4D"/>
              </a:solidFill>
              <a:effectLst/>
              <a:uLnTx/>
              <a:uFillTx/>
              <a:latin typeface="Arial"/>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D4D4D"/>
              </a:solidFill>
              <a:effectLst/>
              <a:uLnTx/>
              <a:uFillTx/>
              <a:latin typeface="Arial"/>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D4D4D"/>
              </a:solidFill>
              <a:effectLst/>
              <a:uLnTx/>
              <a:uFillTx/>
              <a:latin typeface="Arial"/>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D4D4D"/>
              </a:solidFill>
              <a:effectLst/>
              <a:uLnTx/>
              <a:uFillTx/>
              <a:latin typeface="Arial"/>
              <a:ea typeface="+mn-ea"/>
              <a:cs typeface="+mn-cs"/>
            </a:endParaRPr>
          </a:p>
        </p:txBody>
      </p:sp>
      <p:grpSp>
        <p:nvGrpSpPr>
          <p:cNvPr id="4" name="Group 3"/>
          <p:cNvGrpSpPr/>
          <p:nvPr/>
        </p:nvGrpSpPr>
        <p:grpSpPr>
          <a:xfrm>
            <a:off x="10974238" y="4420677"/>
            <a:ext cx="864000" cy="864000"/>
            <a:chOff x="2145287" y="2641504"/>
            <a:chExt cx="864000" cy="864000"/>
          </a:xfrm>
        </p:grpSpPr>
        <p:sp>
          <p:nvSpPr>
            <p:cNvPr id="5" name="Oval 4"/>
            <p:cNvSpPr/>
            <p:nvPr/>
          </p:nvSpPr>
          <p:spPr>
            <a:xfrm>
              <a:off x="2145287" y="2641504"/>
              <a:ext cx="864000" cy="86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1936" y="2725689"/>
              <a:ext cx="695631" cy="695631"/>
            </a:xfrm>
            <a:prstGeom prst="rect">
              <a:avLst/>
            </a:prstGeom>
          </p:spPr>
        </p:pic>
      </p:grpSp>
      <p:grpSp>
        <p:nvGrpSpPr>
          <p:cNvPr id="8" name="Group 7"/>
          <p:cNvGrpSpPr/>
          <p:nvPr/>
        </p:nvGrpSpPr>
        <p:grpSpPr>
          <a:xfrm>
            <a:off x="10974238" y="3472493"/>
            <a:ext cx="864000" cy="864000"/>
            <a:chOff x="3332475" y="3724632"/>
            <a:chExt cx="864000" cy="864000"/>
          </a:xfrm>
        </p:grpSpPr>
        <p:sp>
          <p:nvSpPr>
            <p:cNvPr id="9" name="Oval 8"/>
            <p:cNvSpPr/>
            <p:nvPr/>
          </p:nvSpPr>
          <p:spPr>
            <a:xfrm>
              <a:off x="3332475" y="3724632"/>
              <a:ext cx="864000" cy="864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6710" y="3758867"/>
              <a:ext cx="795530" cy="795530"/>
            </a:xfrm>
            <a:prstGeom prst="rect">
              <a:avLst/>
            </a:prstGeom>
          </p:spPr>
        </p:pic>
      </p:grpSp>
      <p:grpSp>
        <p:nvGrpSpPr>
          <p:cNvPr id="11" name="Group 10"/>
          <p:cNvGrpSpPr/>
          <p:nvPr/>
        </p:nvGrpSpPr>
        <p:grpSpPr>
          <a:xfrm>
            <a:off x="11008473" y="5350934"/>
            <a:ext cx="864000" cy="864000"/>
            <a:chOff x="5597465" y="3720615"/>
            <a:chExt cx="864000" cy="864000"/>
          </a:xfrm>
        </p:grpSpPr>
        <p:sp>
          <p:nvSpPr>
            <p:cNvPr id="12" name="Oval 11"/>
            <p:cNvSpPr/>
            <p:nvPr/>
          </p:nvSpPr>
          <p:spPr>
            <a:xfrm>
              <a:off x="5597465" y="3720615"/>
              <a:ext cx="864000" cy="86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31700" y="3754850"/>
              <a:ext cx="795530" cy="795530"/>
            </a:xfrm>
            <a:prstGeom prst="rect">
              <a:avLst/>
            </a:prstGeom>
          </p:spPr>
        </p:pic>
      </p:gr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619513275"/>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9178"/>
            <a:ext cx="10515600" cy="728226"/>
          </a:xfrm>
        </p:spPr>
        <p:txBody>
          <a:bodyPr/>
          <a:lstStyle/>
          <a:p>
            <a:pPr algn="ctr"/>
            <a:r>
              <a:rPr lang="en-US" sz="2400" dirty="0"/>
              <a:t>HORIZON-EUSPA-2022-SPACE-02-56: Designing space-based downstream applications with international partners (RIA)</a:t>
            </a:r>
            <a:endParaRPr lang="en-GB" sz="2400" dirty="0"/>
          </a:p>
        </p:txBody>
      </p:sp>
      <p:graphicFrame>
        <p:nvGraphicFramePr>
          <p:cNvPr id="5" name="Table 4">
            <a:extLst>
              <a:ext uri="{FF2B5EF4-FFF2-40B4-BE49-F238E27FC236}">
                <a16:creationId xmlns:a16="http://schemas.microsoft.com/office/drawing/2014/main" id="{F815B618-FBB9-4D76-B341-A08F1D9AF0AA}"/>
              </a:ext>
            </a:extLst>
          </p:cNvPr>
          <p:cNvGraphicFramePr>
            <a:graphicFrameLocks noGrp="1"/>
          </p:cNvGraphicFramePr>
          <p:nvPr/>
        </p:nvGraphicFramePr>
        <p:xfrm>
          <a:off x="838200" y="1041071"/>
          <a:ext cx="10300855" cy="5045692"/>
        </p:xfrm>
        <a:graphic>
          <a:graphicData uri="http://schemas.openxmlformats.org/drawingml/2006/table">
            <a:tbl>
              <a:tblPr firstRow="1" bandRow="1">
                <a:tableStyleId>{9DCAF9ED-07DC-4A11-8D7F-57B35C25682E}</a:tableStyleId>
              </a:tblPr>
              <a:tblGrid>
                <a:gridCol w="4032122">
                  <a:extLst>
                    <a:ext uri="{9D8B030D-6E8A-4147-A177-3AD203B41FA5}">
                      <a16:colId xmlns:a16="http://schemas.microsoft.com/office/drawing/2014/main" val="3661352794"/>
                    </a:ext>
                  </a:extLst>
                </a:gridCol>
                <a:gridCol w="6268733">
                  <a:extLst>
                    <a:ext uri="{9D8B030D-6E8A-4147-A177-3AD203B41FA5}">
                      <a16:colId xmlns:a16="http://schemas.microsoft.com/office/drawing/2014/main" val="2726696163"/>
                    </a:ext>
                  </a:extLst>
                </a:gridCol>
              </a:tblGrid>
              <a:tr h="487316">
                <a:tc>
                  <a:txBody>
                    <a:bodyPr/>
                    <a:lstStyle/>
                    <a:p>
                      <a:r>
                        <a:rPr lang="en-US" dirty="0"/>
                        <a:t>Specific Conditions</a:t>
                      </a:r>
                    </a:p>
                  </a:txBody>
                  <a:tcPr/>
                </a:tc>
                <a:tc>
                  <a:txBody>
                    <a:bodyPr/>
                    <a:lstStyle/>
                    <a:p>
                      <a:endParaRPr lang="en-US" dirty="0"/>
                    </a:p>
                  </a:txBody>
                  <a:tcPr/>
                </a:tc>
                <a:extLst>
                  <a:ext uri="{0D108BD9-81ED-4DB2-BD59-A6C34878D82A}">
                    <a16:rowId xmlns:a16="http://schemas.microsoft.com/office/drawing/2014/main" val="1818133709"/>
                  </a:ext>
                </a:extLst>
              </a:tr>
              <a:tr h="603145">
                <a:tc gridSpan="2">
                  <a:txBody>
                    <a:bodyPr/>
                    <a:lstStyle/>
                    <a:p>
                      <a:pPr algn="just">
                        <a:lnSpc>
                          <a:spcPct val="115000"/>
                        </a:lnSpc>
                        <a:spcAft>
                          <a:spcPts val="400"/>
                        </a:spcAft>
                      </a:pP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73025" marB="0"/>
                </a:tc>
                <a:tc hMerge="1">
                  <a:txBody>
                    <a:bodyPr/>
                    <a:lstStyle/>
                    <a:p>
                      <a:endParaRPr lang="en-GB"/>
                    </a:p>
                  </a:txBody>
                  <a:tcPr/>
                </a:tc>
                <a:extLst>
                  <a:ext uri="{0D108BD9-81ED-4DB2-BD59-A6C34878D82A}">
                    <a16:rowId xmlns:a16="http://schemas.microsoft.com/office/drawing/2014/main" val="1099015668"/>
                  </a:ext>
                </a:extLst>
              </a:tr>
              <a:tr h="658539">
                <a:tc>
                  <a:txBody>
                    <a:bodyPr/>
                    <a:lstStyle/>
                    <a:p>
                      <a:pPr algn="just">
                        <a:lnSpc>
                          <a:spcPct val="115000"/>
                        </a:lnSpc>
                        <a:spcAft>
                          <a:spcPts val="400"/>
                        </a:spcAft>
                      </a:pPr>
                      <a:r>
                        <a:rPr lang="en-GB" sz="1200" i="1" dirty="0">
                          <a:solidFill>
                            <a:srgbClr val="000000"/>
                          </a:solidFill>
                          <a:effectLst/>
                          <a:latin typeface="+mn-lt"/>
                          <a:ea typeface="Times New Roman" panose="02020603050405020304" pitchFamily="18" charset="0"/>
                          <a:cs typeface="Times New Roman" panose="02020603050405020304" pitchFamily="18" charset="0"/>
                        </a:rPr>
                        <a:t>Expected EU contribution per project</a:t>
                      </a:r>
                      <a:endParaRPr lang="en-GB" sz="1200" dirty="0">
                        <a:effectLst/>
                        <a:latin typeface="+mn-lt"/>
                        <a:ea typeface="Times New Roman" panose="02020603050405020304" pitchFamily="18" charset="0"/>
                        <a:cs typeface="Times New Roman" panose="02020603050405020304" pitchFamily="18" charset="0"/>
                      </a:endParaRPr>
                    </a:p>
                  </a:txBody>
                  <a:tcPr marL="73025" marR="73025" marT="73025" marB="0"/>
                </a:tc>
                <a:tc>
                  <a:txBody>
                    <a:bodyPr/>
                    <a:lstStyle/>
                    <a:p>
                      <a:pPr algn="just">
                        <a:lnSpc>
                          <a:spcPct val="115000"/>
                        </a:lnSpc>
                        <a:spcAft>
                          <a:spcPts val="400"/>
                        </a:spcAft>
                      </a:pPr>
                      <a:r>
                        <a:rPr lang="en-GB" sz="2000" dirty="0">
                          <a:solidFill>
                            <a:srgbClr val="000000"/>
                          </a:solidFill>
                          <a:effectLst/>
                          <a:latin typeface="+mn-lt"/>
                          <a:ea typeface="Times New Roman" panose="02020603050405020304" pitchFamily="18" charset="0"/>
                          <a:cs typeface="Times New Roman" panose="02020603050405020304" pitchFamily="18" charset="0"/>
                        </a:rPr>
                        <a:t>EU contribution between EUR 1.00 and 1.50 million</a:t>
                      </a:r>
                      <a:endParaRPr lang="en-GB" sz="2000" dirty="0">
                        <a:effectLst/>
                        <a:latin typeface="+mn-lt"/>
                        <a:ea typeface="Times New Roman" panose="02020603050405020304" pitchFamily="18" charset="0"/>
                        <a:cs typeface="Times New Roman" panose="02020603050405020304" pitchFamily="18" charset="0"/>
                      </a:endParaRPr>
                    </a:p>
                  </a:txBody>
                  <a:tcPr marL="73025" marR="73025" marT="73025" marB="0"/>
                </a:tc>
                <a:extLst>
                  <a:ext uri="{0D108BD9-81ED-4DB2-BD59-A6C34878D82A}">
                    <a16:rowId xmlns:a16="http://schemas.microsoft.com/office/drawing/2014/main" val="1253176684"/>
                  </a:ext>
                </a:extLst>
              </a:tr>
              <a:tr h="487316">
                <a:tc>
                  <a:txBody>
                    <a:bodyPr/>
                    <a:lstStyle/>
                    <a:p>
                      <a:pPr algn="just">
                        <a:lnSpc>
                          <a:spcPct val="115000"/>
                        </a:lnSpc>
                        <a:spcAft>
                          <a:spcPts val="400"/>
                        </a:spcAft>
                      </a:pPr>
                      <a:r>
                        <a:rPr lang="en-GB" sz="1200" i="1" dirty="0">
                          <a:solidFill>
                            <a:srgbClr val="000000"/>
                          </a:solidFill>
                          <a:effectLst/>
                          <a:latin typeface="+mn-lt"/>
                          <a:ea typeface="Times New Roman" panose="02020603050405020304" pitchFamily="18" charset="0"/>
                          <a:cs typeface="Times New Roman" panose="02020603050405020304" pitchFamily="18" charset="0"/>
                        </a:rPr>
                        <a:t>Indicative budget</a:t>
                      </a:r>
                      <a:endParaRPr lang="en-GB" sz="1200" dirty="0">
                        <a:effectLst/>
                        <a:latin typeface="+mn-lt"/>
                        <a:ea typeface="Times New Roman" panose="02020603050405020304" pitchFamily="18" charset="0"/>
                        <a:cs typeface="Times New Roman" panose="02020603050405020304" pitchFamily="18" charset="0"/>
                      </a:endParaRPr>
                    </a:p>
                  </a:txBody>
                  <a:tcPr marL="73025" marR="73025" marT="73025" marB="0"/>
                </a:tc>
                <a:tc>
                  <a:txBody>
                    <a:bodyPr/>
                    <a:lstStyle/>
                    <a:p>
                      <a:pPr algn="just">
                        <a:lnSpc>
                          <a:spcPct val="115000"/>
                        </a:lnSpc>
                        <a:spcAft>
                          <a:spcPts val="400"/>
                        </a:spcAft>
                      </a:pPr>
                      <a:r>
                        <a:rPr lang="en-GB" sz="2000" dirty="0">
                          <a:solidFill>
                            <a:srgbClr val="000000"/>
                          </a:solidFill>
                          <a:effectLst/>
                          <a:latin typeface="+mn-lt"/>
                          <a:ea typeface="Times New Roman" panose="02020603050405020304" pitchFamily="18" charset="0"/>
                          <a:cs typeface="Times New Roman" panose="02020603050405020304" pitchFamily="18" charset="0"/>
                        </a:rPr>
                        <a:t>The total indicative budget :</a:t>
                      </a:r>
                      <a:r>
                        <a:rPr lang="en-GB" sz="2000" baseline="0" dirty="0">
                          <a:solidFill>
                            <a:srgbClr val="000000"/>
                          </a:solidFill>
                          <a:effectLst/>
                          <a:latin typeface="+mn-lt"/>
                          <a:ea typeface="Times New Roman" panose="02020603050405020304" pitchFamily="18" charset="0"/>
                          <a:cs typeface="Times New Roman" panose="02020603050405020304" pitchFamily="18" charset="0"/>
                        </a:rPr>
                        <a:t> </a:t>
                      </a:r>
                      <a:r>
                        <a:rPr lang="en-GB" sz="2000" dirty="0">
                          <a:solidFill>
                            <a:srgbClr val="000000"/>
                          </a:solidFill>
                          <a:effectLst/>
                          <a:latin typeface="+mn-lt"/>
                          <a:ea typeface="Times New Roman" panose="02020603050405020304" pitchFamily="18" charset="0"/>
                          <a:cs typeface="Times New Roman" panose="02020603050405020304" pitchFamily="18" charset="0"/>
                        </a:rPr>
                        <a:t>EUR 5.10 million.</a:t>
                      </a:r>
                      <a:endParaRPr lang="en-GB" sz="2000" dirty="0">
                        <a:effectLst/>
                        <a:latin typeface="+mn-lt"/>
                        <a:ea typeface="Times New Roman" panose="02020603050405020304" pitchFamily="18" charset="0"/>
                        <a:cs typeface="Times New Roman" panose="02020603050405020304" pitchFamily="18" charset="0"/>
                      </a:endParaRPr>
                    </a:p>
                  </a:txBody>
                  <a:tcPr marL="73025" marR="73025" marT="73025" marB="0"/>
                </a:tc>
                <a:extLst>
                  <a:ext uri="{0D108BD9-81ED-4DB2-BD59-A6C34878D82A}">
                    <a16:rowId xmlns:a16="http://schemas.microsoft.com/office/drawing/2014/main" val="765309830"/>
                  </a:ext>
                </a:extLst>
              </a:tr>
              <a:tr h="487316">
                <a:tc>
                  <a:txBody>
                    <a:bodyPr/>
                    <a:lstStyle/>
                    <a:p>
                      <a:pPr algn="just">
                        <a:lnSpc>
                          <a:spcPct val="115000"/>
                        </a:lnSpc>
                        <a:spcAft>
                          <a:spcPts val="400"/>
                        </a:spcAft>
                      </a:pPr>
                      <a:r>
                        <a:rPr lang="en-GB" sz="1200" i="1" dirty="0">
                          <a:solidFill>
                            <a:srgbClr val="000000"/>
                          </a:solidFill>
                          <a:effectLst/>
                          <a:latin typeface="+mn-lt"/>
                          <a:ea typeface="Times New Roman" panose="02020603050405020304" pitchFamily="18" charset="0"/>
                          <a:cs typeface="Times New Roman" panose="02020603050405020304" pitchFamily="18" charset="0"/>
                        </a:rPr>
                        <a:t>Type of Action</a:t>
                      </a:r>
                      <a:endParaRPr lang="en-GB" sz="1200" dirty="0">
                        <a:effectLst/>
                        <a:latin typeface="+mn-lt"/>
                        <a:ea typeface="Times New Roman" panose="02020603050405020304" pitchFamily="18" charset="0"/>
                        <a:cs typeface="Times New Roman" panose="02020603050405020304" pitchFamily="18" charset="0"/>
                      </a:endParaRPr>
                    </a:p>
                  </a:txBody>
                  <a:tcPr marL="73025" marR="73025" marT="73025" marB="0"/>
                </a:tc>
                <a:tc>
                  <a:txBody>
                    <a:bodyPr/>
                    <a:lstStyle/>
                    <a:p>
                      <a:pPr algn="just">
                        <a:lnSpc>
                          <a:spcPct val="115000"/>
                        </a:lnSpc>
                        <a:spcAft>
                          <a:spcPts val="400"/>
                        </a:spcAft>
                      </a:pPr>
                      <a:r>
                        <a:rPr lang="en-GB" sz="2000" dirty="0">
                          <a:solidFill>
                            <a:srgbClr val="000000"/>
                          </a:solidFill>
                          <a:effectLst/>
                          <a:latin typeface="+mn-lt"/>
                          <a:ea typeface="Times New Roman" panose="02020603050405020304" pitchFamily="18" charset="0"/>
                          <a:cs typeface="Times New Roman" panose="02020603050405020304" pitchFamily="18" charset="0"/>
                        </a:rPr>
                        <a:t>Research and Innovation Actions</a:t>
                      </a:r>
                      <a:endParaRPr lang="en-GB" sz="2000" dirty="0">
                        <a:effectLst/>
                        <a:latin typeface="+mn-lt"/>
                        <a:ea typeface="Times New Roman" panose="02020603050405020304" pitchFamily="18" charset="0"/>
                        <a:cs typeface="Times New Roman" panose="02020603050405020304" pitchFamily="18" charset="0"/>
                      </a:endParaRPr>
                    </a:p>
                  </a:txBody>
                  <a:tcPr marL="73025" marR="73025" marT="73025" marB="0"/>
                </a:tc>
                <a:extLst>
                  <a:ext uri="{0D108BD9-81ED-4DB2-BD59-A6C34878D82A}">
                    <a16:rowId xmlns:a16="http://schemas.microsoft.com/office/drawing/2014/main" val="3949950836"/>
                  </a:ext>
                </a:extLst>
              </a:tr>
              <a:tr h="1828411">
                <a:tc>
                  <a:txBody>
                    <a:bodyPr/>
                    <a:lstStyle/>
                    <a:p>
                      <a:pPr algn="just">
                        <a:lnSpc>
                          <a:spcPct val="115000"/>
                        </a:lnSpc>
                        <a:spcAft>
                          <a:spcPts val="400"/>
                        </a:spcAft>
                      </a:pPr>
                      <a:r>
                        <a:rPr lang="en-GB" sz="1200" i="1">
                          <a:solidFill>
                            <a:srgbClr val="000000"/>
                          </a:solidFill>
                          <a:effectLst/>
                          <a:latin typeface="+mn-lt"/>
                          <a:ea typeface="Times New Roman" panose="02020603050405020304" pitchFamily="18" charset="0"/>
                          <a:cs typeface="Times New Roman" panose="02020603050405020304" pitchFamily="18" charset="0"/>
                        </a:rPr>
                        <a:t>Eligibility conditions</a:t>
                      </a:r>
                      <a:endParaRPr lang="en-GB" sz="1200">
                        <a:effectLst/>
                        <a:latin typeface="+mn-lt"/>
                        <a:ea typeface="Times New Roman" panose="02020603050405020304" pitchFamily="18" charset="0"/>
                        <a:cs typeface="Times New Roman" panose="02020603050405020304" pitchFamily="18" charset="0"/>
                      </a:endParaRPr>
                    </a:p>
                  </a:txBody>
                  <a:tcPr marL="73025" marR="73025" marT="73025" marB="0"/>
                </a:tc>
                <a:tc>
                  <a:txBody>
                    <a:bodyPr/>
                    <a:lstStyle/>
                    <a:p>
                      <a:pPr algn="just">
                        <a:lnSpc>
                          <a:spcPct val="115000"/>
                        </a:lnSpc>
                        <a:spcAft>
                          <a:spcPts val="400"/>
                        </a:spcAft>
                      </a:pPr>
                      <a:r>
                        <a:rPr lang="en-GB" sz="1200" dirty="0">
                          <a:solidFill>
                            <a:srgbClr val="000000"/>
                          </a:solidFill>
                          <a:effectLst/>
                          <a:latin typeface="+mn-lt"/>
                          <a:ea typeface="Times New Roman" panose="02020603050405020304" pitchFamily="18" charset="0"/>
                          <a:cs typeface="Times New Roman" panose="02020603050405020304" pitchFamily="18" charset="0"/>
                        </a:rPr>
                        <a:t>The conditions are described in General Annex B. The following exceptions apply:</a:t>
                      </a:r>
                      <a:endParaRPr lang="en-GB" sz="1200" dirty="0">
                        <a:effectLst/>
                        <a:latin typeface="+mn-lt"/>
                        <a:ea typeface="Times New Roman" panose="02020603050405020304" pitchFamily="18" charset="0"/>
                        <a:cs typeface="Times New Roman" panose="02020603050405020304" pitchFamily="18" charset="0"/>
                      </a:endParaRPr>
                    </a:p>
                    <a:p>
                      <a:pPr algn="just">
                        <a:lnSpc>
                          <a:spcPct val="115000"/>
                        </a:lnSpc>
                        <a:spcAft>
                          <a:spcPts val="1000"/>
                        </a:spcAft>
                      </a:pPr>
                      <a:r>
                        <a:rPr lang="en-GB" sz="1200" dirty="0">
                          <a:solidFill>
                            <a:srgbClr val="000000"/>
                          </a:solidFill>
                          <a:effectLst/>
                          <a:latin typeface="+mn-lt"/>
                          <a:ea typeface="Times New Roman" panose="02020603050405020304" pitchFamily="18" charset="0"/>
                          <a:cs typeface="Times New Roman" panose="02020603050405020304" pitchFamily="18" charset="0"/>
                        </a:rPr>
                        <a:t>Due to the scope of this topic, legal entities established in countries that have signed an administrative cooperation arrangements on Copernicus data access and Earth observation data exchange are exceptionally eligible for Union funding. </a:t>
                      </a:r>
                      <a:r>
                        <a:rPr lang="en-GB" sz="1200" b="1" dirty="0">
                          <a:solidFill>
                            <a:srgbClr val="000000"/>
                          </a:solidFill>
                          <a:effectLst/>
                          <a:latin typeface="+mn-lt"/>
                          <a:ea typeface="Times New Roman" panose="02020603050405020304" pitchFamily="18" charset="0"/>
                          <a:cs typeface="Times New Roman" panose="02020603050405020304" pitchFamily="18" charset="0"/>
                        </a:rPr>
                        <a:t>Currently, these countries are: the United States, Australia, Ukraine, Chile, Colombia, Serbia, African Union, India and Brazil</a:t>
                      </a:r>
                      <a:r>
                        <a:rPr lang="en-GB" sz="1200" dirty="0">
                          <a:solidFill>
                            <a:srgbClr val="000000"/>
                          </a:solidFill>
                          <a:effectLst/>
                          <a:latin typeface="+mn-lt"/>
                          <a:ea typeface="Times New Roman" panose="02020603050405020304" pitchFamily="18" charset="0"/>
                          <a:cs typeface="Times New Roman" panose="02020603050405020304" pitchFamily="18" charset="0"/>
                        </a:rPr>
                        <a:t>. Discussions towards similar cooperation have been started with other countries and regions (including United Nations Agencies and Asia-Pacific countries). </a:t>
                      </a:r>
                      <a:endParaRPr lang="en-GB" sz="1200" dirty="0">
                        <a:effectLst/>
                        <a:latin typeface="+mn-lt"/>
                        <a:ea typeface="Times New Roman" panose="02020603050405020304" pitchFamily="18" charset="0"/>
                        <a:cs typeface="Times New Roman" panose="02020603050405020304" pitchFamily="18" charset="0"/>
                      </a:endParaRPr>
                    </a:p>
                  </a:txBody>
                  <a:tcPr marL="73025" marR="73025" marT="73025" marB="0"/>
                </a:tc>
                <a:extLst>
                  <a:ext uri="{0D108BD9-81ED-4DB2-BD59-A6C34878D82A}">
                    <a16:rowId xmlns:a16="http://schemas.microsoft.com/office/drawing/2014/main" val="3191326499"/>
                  </a:ext>
                </a:extLst>
              </a:tr>
              <a:tr h="487316">
                <a:tc>
                  <a:txBody>
                    <a:bodyPr/>
                    <a:lstStyle/>
                    <a:p>
                      <a:pPr algn="just">
                        <a:lnSpc>
                          <a:spcPct val="115000"/>
                        </a:lnSpc>
                        <a:spcAft>
                          <a:spcPts val="400"/>
                        </a:spcAft>
                      </a:pPr>
                      <a:r>
                        <a:rPr lang="en-GB" sz="1200" i="1">
                          <a:solidFill>
                            <a:srgbClr val="000000"/>
                          </a:solidFill>
                          <a:effectLst/>
                          <a:latin typeface="+mn-lt"/>
                          <a:ea typeface="Times New Roman" panose="02020603050405020304" pitchFamily="18" charset="0"/>
                          <a:cs typeface="Times New Roman" panose="02020603050405020304" pitchFamily="18" charset="0"/>
                        </a:rPr>
                        <a:t>Technology Readiness Level</a:t>
                      </a:r>
                      <a:endParaRPr lang="en-GB" sz="1200">
                        <a:effectLst/>
                        <a:latin typeface="+mn-lt"/>
                        <a:ea typeface="Times New Roman" panose="02020603050405020304" pitchFamily="18" charset="0"/>
                        <a:cs typeface="Times New Roman" panose="02020603050405020304" pitchFamily="18" charset="0"/>
                      </a:endParaRPr>
                    </a:p>
                  </a:txBody>
                  <a:tcPr marL="73025" marR="73025" marT="73025" marB="0"/>
                </a:tc>
                <a:tc>
                  <a:txBody>
                    <a:bodyPr/>
                    <a:lstStyle/>
                    <a:p>
                      <a:pPr algn="just">
                        <a:lnSpc>
                          <a:spcPct val="115000"/>
                        </a:lnSpc>
                        <a:spcAft>
                          <a:spcPts val="400"/>
                        </a:spcAft>
                      </a:pPr>
                      <a:r>
                        <a:rPr lang="en-GB" sz="1200" dirty="0">
                          <a:solidFill>
                            <a:srgbClr val="000000"/>
                          </a:solidFill>
                          <a:effectLst/>
                          <a:latin typeface="+mn-lt"/>
                          <a:ea typeface="Times New Roman" panose="02020603050405020304" pitchFamily="18" charset="0"/>
                          <a:cs typeface="Times New Roman" panose="02020603050405020304" pitchFamily="18" charset="0"/>
                        </a:rPr>
                        <a:t>Activities are expected to achieve TRL3-4 by the end of the project – see General Annex B.</a:t>
                      </a:r>
                      <a:endParaRPr lang="en-GB" sz="1200" dirty="0">
                        <a:effectLst/>
                        <a:latin typeface="+mn-lt"/>
                        <a:ea typeface="Times New Roman" panose="02020603050405020304" pitchFamily="18" charset="0"/>
                        <a:cs typeface="Times New Roman" panose="02020603050405020304" pitchFamily="18" charset="0"/>
                      </a:endParaRPr>
                    </a:p>
                  </a:txBody>
                  <a:tcPr marL="73025" marR="73025" marT="73025" marB="0"/>
                </a:tc>
                <a:extLst>
                  <a:ext uri="{0D108BD9-81ED-4DB2-BD59-A6C34878D82A}">
                    <a16:rowId xmlns:a16="http://schemas.microsoft.com/office/drawing/2014/main" val="1011391082"/>
                  </a:ext>
                </a:extLst>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209899541"/>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107899" y="4221088"/>
            <a:ext cx="5674579" cy="523220"/>
          </a:xfrm>
          <a:prstGeom prst="rect">
            <a:avLst/>
          </a:prstGeom>
          <a:noFill/>
        </p:spPr>
        <p:txBody>
          <a:bodyPr wrap="square" lIns="0" rtlCol="0" anchor="ctr" anchorCtr="0">
            <a:spAutoFit/>
          </a:bodyPr>
          <a:lstStyle/>
          <a:p>
            <a:pPr algn="ctr"/>
            <a:r>
              <a:rPr lang="en-GB" sz="2800" b="1" dirty="0">
                <a:solidFill>
                  <a:schemeClr val="tx2"/>
                </a:solidFill>
                <a:latin typeface="Arial" panose="020B0604020202020204" pitchFamily="34" charset="0"/>
                <a:cs typeface="Arial" panose="020B0604020202020204" pitchFamily="34" charset="0"/>
              </a:rPr>
              <a:t># </a:t>
            </a:r>
            <a:r>
              <a:rPr lang="en-GB" sz="2800" b="1" dirty="0" err="1">
                <a:solidFill>
                  <a:schemeClr val="tx2"/>
                </a:solidFill>
                <a:latin typeface="Arial" panose="020B0604020202020204" pitchFamily="34" charset="0"/>
                <a:cs typeface="Arial" panose="020B0604020202020204" pitchFamily="34" charset="0"/>
              </a:rPr>
              <a:t>HorizonEU</a:t>
            </a:r>
            <a:endParaRPr lang="en-GB" sz="2800" b="1" dirty="0">
              <a:solidFill>
                <a:schemeClr val="tx2"/>
              </a:solidFill>
              <a:latin typeface="Arial" panose="020B0604020202020204" pitchFamily="34" charset="0"/>
              <a:cs typeface="Arial" panose="020B0604020202020204" pitchFamily="34" charset="0"/>
            </a:endParaRPr>
          </a:p>
        </p:txBody>
      </p:sp>
      <p:sp>
        <p:nvSpPr>
          <p:cNvPr id="6" name="TextBox 5"/>
          <p:cNvSpPr txBox="1"/>
          <p:nvPr/>
        </p:nvSpPr>
        <p:spPr>
          <a:xfrm>
            <a:off x="2965428" y="4765568"/>
            <a:ext cx="5959520" cy="523220"/>
          </a:xfrm>
          <a:prstGeom prst="rect">
            <a:avLst/>
          </a:prstGeom>
          <a:noFill/>
        </p:spPr>
        <p:txBody>
          <a:bodyPr wrap="square" rtlCol="0">
            <a:spAutoFit/>
          </a:bodyPr>
          <a:lstStyle/>
          <a:p>
            <a:pPr algn="ctr"/>
            <a:r>
              <a:rPr lang="en-US" sz="1800" b="1" dirty="0">
                <a:solidFill>
                  <a:schemeClr val="tx2"/>
                </a:solidFill>
                <a:latin typeface="+mj-lt"/>
                <a:hlinkClick r:id="rId2"/>
              </a:rPr>
              <a:t>http://ec.europa.eu/horizon-europe</a:t>
            </a:r>
            <a:endParaRPr lang="en-GB" sz="1800" b="1" dirty="0">
              <a:solidFill>
                <a:schemeClr val="tx2"/>
              </a:solidFill>
              <a:latin typeface="+mj-lt"/>
            </a:endParaRPr>
          </a:p>
          <a:p>
            <a:pPr algn="ctr"/>
            <a:endParaRPr lang="en-GB" sz="1000" b="0" dirty="0" err="1">
              <a:solidFill>
                <a:schemeClr val="accent3"/>
              </a:solidFill>
            </a:endParaRPr>
          </a:p>
        </p:txBody>
      </p:sp>
      <p:sp>
        <p:nvSpPr>
          <p:cNvPr id="2" name="TextBox 1"/>
          <p:cNvSpPr txBox="1"/>
          <p:nvPr/>
        </p:nvSpPr>
        <p:spPr>
          <a:xfrm>
            <a:off x="1616927" y="2754351"/>
            <a:ext cx="8753707" cy="923330"/>
          </a:xfrm>
          <a:prstGeom prst="rect">
            <a:avLst/>
          </a:prstGeom>
          <a:noFill/>
        </p:spPr>
        <p:txBody>
          <a:bodyPr wrap="square" rtlCol="0">
            <a:spAutoFit/>
          </a:bodyPr>
          <a:lstStyle/>
          <a:p>
            <a:r>
              <a:rPr lang="en-GB" dirty="0"/>
              <a:t>Video and related documents:</a:t>
            </a:r>
          </a:p>
          <a:p>
            <a:r>
              <a:rPr lang="en-GB" dirty="0">
                <a:hlinkClick r:id="rId3"/>
              </a:rPr>
              <a:t>https://www.horizon-europe-infodays2021.eu/event/cluster-4-digital-industry-space</a:t>
            </a:r>
            <a:endParaRPr lang="en-GB" dirty="0"/>
          </a:p>
          <a:p>
            <a:endParaRPr lang="en-GB" dirty="0"/>
          </a:p>
        </p:txBody>
      </p:sp>
    </p:spTree>
    <p:extLst>
      <p:ext uri="{BB962C8B-B14F-4D97-AF65-F5344CB8AC3E}">
        <p14:creationId xmlns:p14="http://schemas.microsoft.com/office/powerpoint/2010/main" val="1658662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856" y="762784"/>
            <a:ext cx="9985829" cy="4774474"/>
          </a:xfrm>
          <a:prstGeom prst="rect">
            <a:avLst/>
          </a:prstGeom>
        </p:spPr>
      </p:pic>
      <p:sp>
        <p:nvSpPr>
          <p:cNvPr id="5" name="Title 4"/>
          <p:cNvSpPr>
            <a:spLocks noGrp="1"/>
          </p:cNvSpPr>
          <p:nvPr>
            <p:ph type="title"/>
          </p:nvPr>
        </p:nvSpPr>
        <p:spPr/>
        <p:txBody>
          <a:bodyPr/>
          <a:lstStyle/>
          <a:p>
            <a:r>
              <a:rPr lang="fr-FR" dirty="0"/>
              <a:t>Space </a:t>
            </a:r>
            <a:r>
              <a:rPr lang="fr-FR" dirty="0" err="1"/>
              <a:t>under</a:t>
            </a:r>
            <a:r>
              <a:rPr lang="fr-FR" dirty="0"/>
              <a:t> Horizon Europe</a:t>
            </a:r>
            <a:endParaRPr lang="en-GB" dirty="0"/>
          </a:p>
        </p:txBody>
      </p:sp>
      <p:cxnSp>
        <p:nvCxnSpPr>
          <p:cNvPr id="45" name="Straight Arrow Connector 44"/>
          <p:cNvCxnSpPr/>
          <p:nvPr/>
        </p:nvCxnSpPr>
        <p:spPr>
          <a:xfrm flipH="1">
            <a:off x="5065486" y="3309257"/>
            <a:ext cx="14515" cy="2283075"/>
          </a:xfrm>
          <a:prstGeom prst="straightConnector1">
            <a:avLst/>
          </a:prstGeom>
          <a:noFill/>
          <a:ln w="31750" cap="flat" cmpd="sng" algn="ctr">
            <a:solidFill>
              <a:srgbClr val="FF0000"/>
            </a:solidFill>
            <a:prstDash val="solid"/>
            <a:miter lim="800000"/>
            <a:tailEnd type="triangle"/>
          </a:ln>
          <a:effectLst/>
        </p:spPr>
      </p:cxnSp>
      <p:sp>
        <p:nvSpPr>
          <p:cNvPr id="46" name="TextBox 45"/>
          <p:cNvSpPr txBox="1"/>
          <p:nvPr/>
        </p:nvSpPr>
        <p:spPr>
          <a:xfrm>
            <a:off x="2778928" y="5720619"/>
            <a:ext cx="2962845" cy="938719"/>
          </a:xfrm>
          <a:prstGeom prst="rect">
            <a:avLst/>
          </a:prstGeom>
          <a:noFill/>
        </p:spPr>
        <p:txBody>
          <a:bodyPr wrap="square" rtlCol="0">
            <a:spAutoFit/>
          </a:bodyPr>
          <a:lstStyle/>
          <a:p>
            <a:pPr marL="228600" marR="0" lvl="0" indent="-228600" algn="l" defTabSz="914400" rtl="0" eaLnBrk="1" fontAlgn="base" latinLnBrk="0" hangingPunct="1">
              <a:lnSpc>
                <a:spcPct val="100000"/>
              </a:lnSpc>
              <a:spcBef>
                <a:spcPct val="0"/>
              </a:spcBef>
              <a:spcAft>
                <a:spcPct val="0"/>
              </a:spcAft>
              <a:buClrTx/>
              <a:buSzTx/>
              <a:buFont typeface="+mj-lt"/>
              <a:buAutoNum type="arabicParenR"/>
              <a:tabLst/>
              <a:defRPr/>
            </a:pPr>
            <a:r>
              <a:rPr kumimoji="0" lang="en-US" sz="1100" b="0" i="0" u="none" strike="noStrike" kern="1200" cap="none" spc="0" normalizeH="0" baseline="0" noProof="0" dirty="0">
                <a:ln>
                  <a:noFill/>
                </a:ln>
                <a:solidFill>
                  <a:srgbClr val="0F5494"/>
                </a:solidFill>
                <a:effectLst/>
                <a:uLnTx/>
                <a:uFillTx/>
                <a:latin typeface="Verdana"/>
                <a:ea typeface="+mn-ea"/>
                <a:cs typeface="Arial" charset="0"/>
              </a:rPr>
              <a:t>Manufacturing Technologies	</a:t>
            </a:r>
          </a:p>
          <a:p>
            <a:pPr marL="228600" marR="0" lvl="0" indent="-228600" algn="l" defTabSz="914400" rtl="0" eaLnBrk="1" fontAlgn="base" latinLnBrk="0" hangingPunct="1">
              <a:lnSpc>
                <a:spcPct val="100000"/>
              </a:lnSpc>
              <a:spcBef>
                <a:spcPct val="0"/>
              </a:spcBef>
              <a:spcAft>
                <a:spcPct val="0"/>
              </a:spcAft>
              <a:buClrTx/>
              <a:buSzTx/>
              <a:buFont typeface="+mj-lt"/>
              <a:buAutoNum type="arabicParenR"/>
              <a:tabLst/>
              <a:defRPr/>
            </a:pPr>
            <a:r>
              <a:rPr kumimoji="0" lang="en-US" sz="1100" b="0" i="0" u="none" strike="noStrike" kern="1200" cap="none" spc="0" normalizeH="0" baseline="0" noProof="0" dirty="0">
                <a:ln>
                  <a:noFill/>
                </a:ln>
                <a:solidFill>
                  <a:srgbClr val="0F5494"/>
                </a:solidFill>
                <a:effectLst/>
                <a:uLnTx/>
                <a:uFillTx/>
                <a:latin typeface="Verdana"/>
                <a:ea typeface="+mn-ea"/>
                <a:cs typeface="Arial" charset="0"/>
              </a:rPr>
              <a:t>Key Digital Technologies	</a:t>
            </a:r>
          </a:p>
          <a:p>
            <a:pPr marL="228600" marR="0" lvl="0" indent="-228600" algn="l" defTabSz="914400" rtl="0" eaLnBrk="1" fontAlgn="base" latinLnBrk="0" hangingPunct="1">
              <a:lnSpc>
                <a:spcPct val="100000"/>
              </a:lnSpc>
              <a:spcBef>
                <a:spcPct val="0"/>
              </a:spcBef>
              <a:spcAft>
                <a:spcPct val="0"/>
              </a:spcAft>
              <a:buClrTx/>
              <a:buSzTx/>
              <a:buFont typeface="+mj-lt"/>
              <a:buAutoNum type="arabicParenR"/>
              <a:tabLst/>
              <a:defRPr/>
            </a:pPr>
            <a:r>
              <a:rPr kumimoji="0" lang="en-US" sz="1100" b="0" i="0" u="none" strike="noStrike" kern="1200" cap="none" spc="0" normalizeH="0" baseline="0" noProof="0" dirty="0">
                <a:ln>
                  <a:noFill/>
                </a:ln>
                <a:solidFill>
                  <a:srgbClr val="0F5494"/>
                </a:solidFill>
                <a:effectLst/>
                <a:uLnTx/>
                <a:uFillTx/>
                <a:latin typeface="Verdana"/>
                <a:ea typeface="+mn-ea"/>
                <a:cs typeface="Arial" charset="0"/>
              </a:rPr>
              <a:t>Advanced Materials	</a:t>
            </a:r>
          </a:p>
          <a:p>
            <a:pPr marL="228600" marR="0" lvl="0" indent="-228600" algn="l" defTabSz="914400" rtl="0" eaLnBrk="1" fontAlgn="base" latinLnBrk="0" hangingPunct="1">
              <a:lnSpc>
                <a:spcPct val="100000"/>
              </a:lnSpc>
              <a:spcBef>
                <a:spcPct val="0"/>
              </a:spcBef>
              <a:spcAft>
                <a:spcPct val="0"/>
              </a:spcAft>
              <a:buClrTx/>
              <a:buSzTx/>
              <a:buFont typeface="+mj-lt"/>
              <a:buAutoNum type="arabicParenR"/>
              <a:tabLst/>
              <a:defRPr/>
            </a:pPr>
            <a:r>
              <a:rPr kumimoji="0" lang="en-US" sz="1100" b="0" i="0" u="none" strike="noStrike" kern="1200" cap="none" spc="0" normalizeH="0" baseline="0" noProof="0" dirty="0">
                <a:ln>
                  <a:noFill/>
                </a:ln>
                <a:solidFill>
                  <a:srgbClr val="0F5494"/>
                </a:solidFill>
                <a:effectLst/>
                <a:uLnTx/>
                <a:uFillTx/>
                <a:latin typeface="Verdana"/>
                <a:ea typeface="+mn-ea"/>
                <a:cs typeface="Arial" charset="0"/>
              </a:rPr>
              <a:t>Emerging Enabling Technologies</a:t>
            </a:r>
          </a:p>
          <a:p>
            <a:pPr marL="228600" marR="0" lvl="0" indent="-228600" algn="l" defTabSz="914400" rtl="0" eaLnBrk="1" fontAlgn="base" latinLnBrk="0" hangingPunct="1">
              <a:lnSpc>
                <a:spcPct val="100000"/>
              </a:lnSpc>
              <a:spcBef>
                <a:spcPct val="0"/>
              </a:spcBef>
              <a:spcAft>
                <a:spcPct val="0"/>
              </a:spcAft>
              <a:buClrTx/>
              <a:buSzTx/>
              <a:buFont typeface="+mj-lt"/>
              <a:buAutoNum type="arabicParenR"/>
              <a:tabLst/>
              <a:defRPr/>
            </a:pPr>
            <a:r>
              <a:rPr kumimoji="0" lang="en-US" sz="1100" b="0" i="0" u="none" strike="noStrike" kern="1200" cap="none" spc="0" normalizeH="0" baseline="0" noProof="0" dirty="0">
                <a:ln>
                  <a:noFill/>
                </a:ln>
                <a:solidFill>
                  <a:srgbClr val="0F5494"/>
                </a:solidFill>
                <a:effectLst/>
                <a:uLnTx/>
                <a:uFillTx/>
                <a:latin typeface="Verdana"/>
                <a:ea typeface="+mn-ea"/>
                <a:cs typeface="Arial" charset="0"/>
              </a:rPr>
              <a:t>Artificial Intelligence and Robotics	</a:t>
            </a:r>
          </a:p>
        </p:txBody>
      </p:sp>
      <p:sp>
        <p:nvSpPr>
          <p:cNvPr id="47" name="Rectangle 46"/>
          <p:cNvSpPr/>
          <p:nvPr/>
        </p:nvSpPr>
        <p:spPr>
          <a:xfrm>
            <a:off x="5720296" y="5699515"/>
            <a:ext cx="3091936" cy="1107996"/>
          </a:xfrm>
          <a:prstGeom prst="rect">
            <a:avLst/>
          </a:prstGeom>
        </p:spPr>
        <p:txBody>
          <a:bodyPr wrap="square">
            <a:spAutoFit/>
          </a:bodyPr>
          <a:lstStyle/>
          <a:p>
            <a:pPr marL="228600" marR="0" lvl="0" indent="-228600" algn="l" defTabSz="914400" rtl="0" eaLnBrk="1" fontAlgn="base" latinLnBrk="0" hangingPunct="1">
              <a:lnSpc>
                <a:spcPct val="100000"/>
              </a:lnSpc>
              <a:spcBef>
                <a:spcPct val="0"/>
              </a:spcBef>
              <a:spcAft>
                <a:spcPct val="0"/>
              </a:spcAft>
              <a:buClrTx/>
              <a:buSzTx/>
              <a:buFont typeface="+mj-lt"/>
              <a:buAutoNum type="arabicParenR" startAt="6"/>
              <a:tabLst/>
              <a:defRPr/>
            </a:pPr>
            <a:r>
              <a:rPr kumimoji="0" lang="en-US" sz="1100" b="0" i="0" u="none" strike="noStrike" kern="1200" cap="none" spc="0" normalizeH="0" baseline="0" noProof="0" dirty="0">
                <a:ln>
                  <a:noFill/>
                </a:ln>
                <a:solidFill>
                  <a:srgbClr val="0F5494"/>
                </a:solidFill>
                <a:effectLst/>
                <a:uLnTx/>
                <a:uFillTx/>
                <a:latin typeface="Arial" charset="0"/>
                <a:ea typeface="+mn-ea"/>
                <a:cs typeface="Arial" charset="0"/>
              </a:rPr>
              <a:t>Next Generation Internet	</a:t>
            </a:r>
          </a:p>
          <a:p>
            <a:pPr marL="228600" marR="0" lvl="0" indent="-228600" algn="l" defTabSz="914400" rtl="0" eaLnBrk="1" fontAlgn="base" latinLnBrk="0" hangingPunct="1">
              <a:lnSpc>
                <a:spcPct val="100000"/>
              </a:lnSpc>
              <a:spcBef>
                <a:spcPct val="0"/>
              </a:spcBef>
              <a:spcAft>
                <a:spcPct val="0"/>
              </a:spcAft>
              <a:buClrTx/>
              <a:buSzTx/>
              <a:buFont typeface="+mj-lt"/>
              <a:buAutoNum type="arabicParenR" startAt="6"/>
              <a:tabLst/>
              <a:defRPr/>
            </a:pPr>
            <a:r>
              <a:rPr kumimoji="0" lang="en-US" sz="1100" b="0" i="0" u="none" strike="noStrike" kern="1200" cap="none" spc="0" normalizeH="0" baseline="0" noProof="0" dirty="0">
                <a:ln>
                  <a:noFill/>
                </a:ln>
                <a:solidFill>
                  <a:srgbClr val="0F5494"/>
                </a:solidFill>
                <a:effectLst/>
                <a:uLnTx/>
                <a:uFillTx/>
                <a:latin typeface="Arial" charset="0"/>
                <a:ea typeface="+mn-ea"/>
                <a:cs typeface="Arial" charset="0"/>
              </a:rPr>
              <a:t>Advanced Computing and Big Data</a:t>
            </a:r>
          </a:p>
          <a:p>
            <a:pPr marL="228600" marR="0" lvl="0" indent="-228600" algn="l" defTabSz="914400" rtl="0" eaLnBrk="1" fontAlgn="base" latinLnBrk="0" hangingPunct="1">
              <a:lnSpc>
                <a:spcPct val="100000"/>
              </a:lnSpc>
              <a:spcBef>
                <a:spcPct val="0"/>
              </a:spcBef>
              <a:spcAft>
                <a:spcPct val="0"/>
              </a:spcAft>
              <a:buClrTx/>
              <a:buSzTx/>
              <a:buFont typeface="+mj-lt"/>
              <a:buAutoNum type="arabicParenR" startAt="6"/>
              <a:tabLst/>
              <a:defRPr/>
            </a:pPr>
            <a:r>
              <a:rPr kumimoji="0" lang="en-US" sz="1100" b="0" i="0" u="none" strike="noStrike" kern="1200" cap="none" spc="0" normalizeH="0" baseline="0" noProof="0" dirty="0">
                <a:ln>
                  <a:noFill/>
                </a:ln>
                <a:solidFill>
                  <a:srgbClr val="0F5494"/>
                </a:solidFill>
                <a:effectLst/>
                <a:uLnTx/>
                <a:uFillTx/>
                <a:latin typeface="Arial" charset="0"/>
                <a:ea typeface="+mn-ea"/>
                <a:cs typeface="Arial" charset="0"/>
              </a:rPr>
              <a:t>Circular Industries</a:t>
            </a:r>
          </a:p>
          <a:p>
            <a:pPr marL="228600" marR="0" lvl="0" indent="-228600" algn="l" defTabSz="914400" rtl="0" eaLnBrk="1" fontAlgn="base" latinLnBrk="0" hangingPunct="1">
              <a:lnSpc>
                <a:spcPct val="100000"/>
              </a:lnSpc>
              <a:spcBef>
                <a:spcPct val="0"/>
              </a:spcBef>
              <a:spcAft>
                <a:spcPct val="0"/>
              </a:spcAft>
              <a:buClrTx/>
              <a:buSzTx/>
              <a:buFont typeface="+mj-lt"/>
              <a:buAutoNum type="arabicParenR" startAt="6"/>
              <a:tabLst/>
              <a:defRPr/>
            </a:pPr>
            <a:r>
              <a:rPr kumimoji="0" lang="en-US" sz="1100" b="0" i="0" u="none" strike="noStrike" kern="1200" cap="none" spc="0" normalizeH="0" baseline="0" noProof="0" dirty="0">
                <a:ln>
                  <a:noFill/>
                </a:ln>
                <a:solidFill>
                  <a:srgbClr val="0F5494"/>
                </a:solidFill>
                <a:effectLst/>
                <a:uLnTx/>
                <a:uFillTx/>
                <a:latin typeface="Arial" charset="0"/>
                <a:ea typeface="+mn-ea"/>
                <a:cs typeface="Arial" charset="0"/>
              </a:rPr>
              <a:t>Low-carbon and Clean Industries</a:t>
            </a:r>
          </a:p>
          <a:p>
            <a:pPr marL="228600" marR="0" lvl="0" indent="-228600" algn="l" defTabSz="914400" rtl="0" eaLnBrk="1" fontAlgn="base" latinLnBrk="0" hangingPunct="1">
              <a:lnSpc>
                <a:spcPct val="100000"/>
              </a:lnSpc>
              <a:spcBef>
                <a:spcPct val="0"/>
              </a:spcBef>
              <a:spcAft>
                <a:spcPct val="0"/>
              </a:spcAft>
              <a:buClrTx/>
              <a:buSzTx/>
              <a:buFont typeface="+mj-lt"/>
              <a:buAutoNum type="arabicParenR" startAt="6"/>
              <a:tabLst/>
              <a:defRPr/>
            </a:pPr>
            <a:r>
              <a:rPr kumimoji="0" lang="en-US" sz="1100" b="0" i="0" u="none" strike="noStrike" kern="1200" cap="none" spc="0" normalizeH="0" baseline="0" noProof="0" dirty="0">
                <a:ln>
                  <a:noFill/>
                </a:ln>
                <a:solidFill>
                  <a:srgbClr val="0F5494"/>
                </a:solidFill>
                <a:effectLst/>
                <a:uLnTx/>
                <a:uFillTx/>
                <a:latin typeface="Arial" charset="0"/>
                <a:ea typeface="+mn-ea"/>
                <a:cs typeface="Arial" charset="0"/>
              </a:rPr>
              <a:t>Space </a:t>
            </a:r>
          </a:p>
          <a:p>
            <a:pPr marL="228600" marR="0" lvl="0" indent="-228600" algn="l" defTabSz="914400" rtl="0" eaLnBrk="1" fontAlgn="base" latinLnBrk="0" hangingPunct="1">
              <a:lnSpc>
                <a:spcPct val="100000"/>
              </a:lnSpc>
              <a:spcBef>
                <a:spcPct val="0"/>
              </a:spcBef>
              <a:spcAft>
                <a:spcPct val="0"/>
              </a:spcAft>
              <a:buClrTx/>
              <a:buSzTx/>
              <a:buFont typeface="+mj-lt"/>
              <a:buAutoNum type="arabicParenR" startAt="6"/>
              <a:tabLst/>
              <a:defRPr/>
            </a:pPr>
            <a:endParaRPr kumimoji="0" lang="en-GB" sz="1100" b="0" i="0" u="none" strike="noStrike" kern="1200" cap="none" spc="0" normalizeH="0" baseline="0" noProof="0" dirty="0">
              <a:ln>
                <a:noFill/>
              </a:ln>
              <a:solidFill>
                <a:srgbClr val="0F5494"/>
              </a:solidFill>
              <a:effectLst/>
              <a:uLnTx/>
              <a:uFillTx/>
              <a:latin typeface="Arial" charset="0"/>
              <a:ea typeface="+mn-ea"/>
              <a:cs typeface="Arial" charset="0"/>
            </a:endParaRPr>
          </a:p>
        </p:txBody>
      </p:sp>
      <p:cxnSp>
        <p:nvCxnSpPr>
          <p:cNvPr id="48" name="Straight Arrow Connector 47"/>
          <p:cNvCxnSpPr/>
          <p:nvPr/>
        </p:nvCxnSpPr>
        <p:spPr bwMode="auto">
          <a:xfrm>
            <a:off x="5894771" y="1873433"/>
            <a:ext cx="0" cy="184918"/>
          </a:xfrm>
          <a:prstGeom prst="straightConnector1">
            <a:avLst/>
          </a:prstGeom>
          <a:noFill/>
          <a:ln w="9525" cap="flat" cmpd="sng" algn="ctr">
            <a:solidFill>
              <a:srgbClr val="878685">
                <a:shade val="95000"/>
                <a:satMod val="105000"/>
              </a:srgbClr>
            </a:solidFill>
            <a:prstDash val="solid"/>
            <a:headEnd type="none" w="med" len="med"/>
            <a:tailEnd type="triangle"/>
          </a:ln>
          <a:effectLst/>
        </p:spPr>
      </p:cxnSp>
      <p:sp>
        <p:nvSpPr>
          <p:cNvPr id="49" name="Rectangle 48"/>
          <p:cNvSpPr/>
          <p:nvPr/>
        </p:nvSpPr>
        <p:spPr>
          <a:xfrm>
            <a:off x="2778928" y="5665545"/>
            <a:ext cx="5754172" cy="1054865"/>
          </a:xfrm>
          <a:prstGeom prst="rect">
            <a:avLst/>
          </a:prstGeom>
          <a:noFill/>
          <a:ln w="25400" cap="flat" cmpd="sng" algn="ctr">
            <a:solidFill>
              <a:srgbClr val="333399"/>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00" b="1" i="1" u="none" strike="noStrike" kern="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1514710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2225638" y="5229766"/>
            <a:ext cx="7034108" cy="1414102"/>
          </a:xfrm>
          <a:prstGeom prst="rect">
            <a:avLst/>
          </a:prstGeom>
          <a:solidFill>
            <a:srgbClr val="5B9BD5"/>
          </a:solidFill>
          <a:ln w="12700" cap="flat" cmpd="sng" algn="ctr">
            <a:solidFill>
              <a:srgbClr val="5B9BD5">
                <a:shade val="50000"/>
              </a:srgbClr>
            </a:solidFill>
            <a:prstDash val="solid"/>
            <a:miter lim="800000"/>
          </a:ln>
          <a:effectLst/>
        </p:spPr>
        <p:txBody>
          <a:bodyPr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Calibri" panose="020F0502020204030204"/>
                <a:ea typeface="+mn-ea"/>
                <a:cs typeface="+mn-cs"/>
                <a:sym typeface="Verdana"/>
              </a:rPr>
              <a:t>  </a:t>
            </a:r>
            <a:r>
              <a:rPr kumimoji="0" lang="en-US" sz="1800" b="1" i="0" u="none" strike="noStrike" kern="0" cap="none" spc="0" normalizeH="0" baseline="0" noProof="0" dirty="0">
                <a:ln>
                  <a:noFill/>
                </a:ln>
                <a:solidFill>
                  <a:prstClr val="white"/>
                </a:solidFill>
                <a:effectLst/>
                <a:uLnTx/>
                <a:uFillTx/>
                <a:latin typeface="Calibri" panose="020F0502020204030204"/>
                <a:ea typeface="+mn-ea"/>
                <a:cs typeface="+mn-cs"/>
                <a:sym typeface="Verdana"/>
              </a:rPr>
              <a:t>Targeted and strategic actions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Calibri" panose="020F0502020204030204"/>
              <a:ea typeface="+mn-ea"/>
              <a:cs typeface="+mn-cs"/>
              <a:sym typeface="Verdana"/>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dirty="0">
              <a:ln>
                <a:noFill/>
              </a:ln>
              <a:solidFill>
                <a:prstClr val="white"/>
              </a:solidFill>
              <a:effectLst/>
              <a:uLnTx/>
              <a:uFillTx/>
              <a:latin typeface="Calibri" panose="020F0502020204030204"/>
              <a:ea typeface="+mn-ea"/>
              <a:cs typeface="+mn-cs"/>
              <a:sym typeface="Verdana"/>
            </a:endParaRPr>
          </a:p>
        </p:txBody>
      </p:sp>
      <p:sp>
        <p:nvSpPr>
          <p:cNvPr id="31" name="Rectangle 30"/>
          <p:cNvSpPr/>
          <p:nvPr/>
        </p:nvSpPr>
        <p:spPr>
          <a:xfrm>
            <a:off x="5672031" y="909896"/>
            <a:ext cx="3587715" cy="4216466"/>
          </a:xfrm>
          <a:prstGeom prst="rect">
            <a:avLst/>
          </a:prstGeom>
          <a:solidFill>
            <a:srgbClr val="5B9BD5"/>
          </a:solidFill>
          <a:ln w="12700" cap="flat" cmpd="sng" algn="ctr">
            <a:solidFill>
              <a:srgbClr val="5B9BD5">
                <a:shade val="50000"/>
              </a:srgbClr>
            </a:solidFill>
            <a:prstDash val="solid"/>
            <a:miter lim="800000"/>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1" i="0" u="none" strike="noStrike" kern="0" cap="none" spc="0" normalizeH="0" baseline="0" noProof="0" dirty="0">
                <a:ln>
                  <a:noFill/>
                </a:ln>
                <a:solidFill>
                  <a:prstClr val="white"/>
                </a:solidFill>
                <a:effectLst/>
                <a:uLnTx/>
                <a:uFillTx/>
                <a:latin typeface="Calibri" panose="020F0502020204030204"/>
                <a:ea typeface="+mn-ea"/>
                <a:cs typeface="+mn-cs"/>
                <a:sym typeface="Verdana"/>
              </a:rPr>
              <a:t>EU Space Programme Components</a:t>
            </a:r>
            <a:br>
              <a:rPr kumimoji="0" lang="fr-FR" sz="1600" b="1" i="0" u="none" strike="noStrike" kern="0" cap="none" spc="0" normalizeH="0" baseline="0" noProof="0" dirty="0">
                <a:ln>
                  <a:noFill/>
                </a:ln>
                <a:solidFill>
                  <a:prstClr val="white"/>
                </a:solidFill>
                <a:effectLst/>
                <a:uLnTx/>
                <a:uFillTx/>
                <a:latin typeface="Calibri" panose="020F0502020204030204"/>
                <a:ea typeface="+mn-ea"/>
                <a:cs typeface="+mn-cs"/>
                <a:sym typeface="Verdana"/>
              </a:rPr>
            </a:br>
            <a:r>
              <a:rPr kumimoji="0" lang="fr-FR" sz="1600" b="1" i="0" u="none" strike="noStrike" kern="0" cap="none" spc="0" normalizeH="0" baseline="0" noProof="0" dirty="0">
                <a:ln>
                  <a:noFill/>
                </a:ln>
                <a:solidFill>
                  <a:prstClr val="white"/>
                </a:solidFill>
                <a:effectLst/>
                <a:uLnTx/>
                <a:uFillTx/>
                <a:latin typeface="Calibri" panose="020F0502020204030204"/>
                <a:ea typeface="+mn-ea"/>
                <a:cs typeface="+mn-cs"/>
                <a:sym typeface="Verdana"/>
              </a:rPr>
              <a:t> </a:t>
            </a:r>
            <a:r>
              <a:rPr kumimoji="0" lang="fr-FR" sz="1400" b="1" i="0" u="none" strike="noStrike" kern="0" cap="none" spc="0" normalizeH="0" baseline="0" noProof="0" dirty="0">
                <a:ln>
                  <a:noFill/>
                </a:ln>
                <a:solidFill>
                  <a:prstClr val="white"/>
                </a:solidFill>
                <a:effectLst/>
                <a:uLnTx/>
                <a:uFillTx/>
                <a:latin typeface="Calibri" panose="020F0502020204030204"/>
                <a:ea typeface="+mn-ea"/>
                <a:cs typeface="+mn-cs"/>
                <a:sym typeface="Verdana"/>
              </a:rPr>
              <a:t>and  </a:t>
            </a:r>
            <a:r>
              <a:rPr kumimoji="0" lang="fr-FR" sz="1400" b="1" i="0" u="none" strike="noStrike" kern="0" cap="none" spc="0" normalizeH="0" baseline="0" noProof="0" dirty="0" err="1">
                <a:ln>
                  <a:noFill/>
                </a:ln>
                <a:solidFill>
                  <a:prstClr val="white"/>
                </a:solidFill>
                <a:effectLst/>
                <a:uLnTx/>
                <a:uFillTx/>
                <a:latin typeface="Calibri" panose="020F0502020204030204"/>
                <a:ea typeface="+mn-ea"/>
                <a:cs typeface="+mn-cs"/>
                <a:sym typeface="Verdana"/>
              </a:rPr>
              <a:t>emerging</a:t>
            </a:r>
            <a:r>
              <a:rPr kumimoji="0" lang="fr-FR" sz="1400" b="1" i="0" u="none" strike="noStrike" kern="0" cap="none" spc="0" normalizeH="0" baseline="0" noProof="0" dirty="0">
                <a:ln>
                  <a:noFill/>
                </a:ln>
                <a:solidFill>
                  <a:prstClr val="white"/>
                </a:solidFill>
                <a:effectLst/>
                <a:uLnTx/>
                <a:uFillTx/>
                <a:latin typeface="Calibri" panose="020F0502020204030204"/>
                <a:ea typeface="+mn-ea"/>
                <a:cs typeface="+mn-cs"/>
                <a:sym typeface="Verdana"/>
              </a:rPr>
              <a:t> initiatives</a:t>
            </a:r>
            <a:endParaRPr kumimoji="0" lang="en-GB" sz="1600" b="1" i="0" u="none" strike="noStrike" kern="0" cap="none" spc="0" normalizeH="0" baseline="0" noProof="0" dirty="0">
              <a:ln>
                <a:noFill/>
              </a:ln>
              <a:solidFill>
                <a:prstClr val="white"/>
              </a:solidFill>
              <a:effectLst/>
              <a:uLnTx/>
              <a:uFillTx/>
              <a:latin typeface="Calibri" panose="020F0502020204030204"/>
              <a:ea typeface="+mn-ea"/>
              <a:cs typeface="+mn-cs"/>
              <a:sym typeface="Verdana"/>
            </a:endParaRPr>
          </a:p>
        </p:txBody>
      </p:sp>
      <p:sp>
        <p:nvSpPr>
          <p:cNvPr id="32" name="Rectangle 31"/>
          <p:cNvSpPr/>
          <p:nvPr/>
        </p:nvSpPr>
        <p:spPr>
          <a:xfrm>
            <a:off x="2240401" y="909895"/>
            <a:ext cx="3263491" cy="4216467"/>
          </a:xfrm>
          <a:prstGeom prst="rect">
            <a:avLst/>
          </a:prstGeom>
          <a:solidFill>
            <a:srgbClr val="5B9BD5"/>
          </a:solidFill>
          <a:ln w="12700" cap="flat" cmpd="sng" algn="ctr">
            <a:solidFill>
              <a:srgbClr val="5B9BD5">
                <a:shade val="50000"/>
              </a:srgbClr>
            </a:solidFill>
            <a:prstDash val="solid"/>
            <a:miter lim="800000"/>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err="1">
                <a:ln>
                  <a:noFill/>
                </a:ln>
                <a:solidFill>
                  <a:prstClr val="white"/>
                </a:solidFill>
                <a:effectLst/>
                <a:uLnTx/>
                <a:uFillTx/>
                <a:latin typeface="Calibri" panose="020F0502020204030204"/>
                <a:ea typeface="+mn-ea"/>
                <a:cs typeface="+mn-cs"/>
              </a:rPr>
              <a:t>Upstream</a:t>
            </a:r>
            <a:r>
              <a:rPr kumimoji="0" lang="fr-FR" sz="2400" b="1" i="0" u="none" strike="noStrike" kern="0" cap="none" spc="0" normalizeH="0" baseline="0" noProof="0" dirty="0">
                <a:ln>
                  <a:noFill/>
                </a:ln>
                <a:solidFill>
                  <a:prstClr val="white"/>
                </a:solidFill>
                <a:effectLst/>
                <a:uLnTx/>
                <a:uFillTx/>
                <a:latin typeface="Calibri" panose="020F0502020204030204"/>
                <a:ea typeface="+mn-ea"/>
                <a:cs typeface="+mn-cs"/>
              </a:rPr>
              <a:t> Space</a:t>
            </a:r>
            <a:endParaRPr kumimoji="0" lang="en-GB" sz="24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3" name="TextBox 32"/>
          <p:cNvSpPr txBox="1"/>
          <p:nvPr/>
        </p:nvSpPr>
        <p:spPr>
          <a:xfrm>
            <a:off x="2240401" y="273311"/>
            <a:ext cx="7019345" cy="541215"/>
          </a:xfrm>
          <a:prstGeom prst="rect">
            <a:avLst/>
          </a:prstGeom>
          <a:solidFill>
            <a:srgbClr val="002060"/>
          </a:solidFill>
        </p:spPr>
        <p:txBody>
          <a:bodyPr wrap="square" rtlCol="0" anchor="ctr">
            <a:noAutofit/>
          </a:bodyPr>
          <a:lstStyle>
            <a:defPPr>
              <a:defRPr lang="en-US"/>
            </a:defPPr>
            <a:lvl1pPr algn="ctr">
              <a:defRPr>
                <a:solidFill>
                  <a:schemeClr val="bg1"/>
                </a:solidFill>
              </a:defRPr>
            </a:lvl1pPr>
          </a:lstStyle>
          <a:p>
            <a:pPr defTabSz="685800">
              <a:tabLst>
                <a:tab pos="1973263" algn="l"/>
              </a:tabLst>
              <a:defRPr/>
            </a:pPr>
            <a:r>
              <a:rPr lang="en-GB" sz="2800" b="1" dirty="0">
                <a:solidFill>
                  <a:prstClr val="white"/>
                </a:solidFill>
                <a:latin typeface="Calibri" panose="020F0502020204030204"/>
                <a:cs typeface="Arial"/>
                <a:sym typeface="Verdana"/>
              </a:rPr>
              <a:t>Horizon Europe Space</a:t>
            </a:r>
          </a:p>
        </p:txBody>
      </p:sp>
      <p:sp>
        <p:nvSpPr>
          <p:cNvPr id="34" name="TextBox 33"/>
          <p:cNvSpPr txBox="1"/>
          <p:nvPr/>
        </p:nvSpPr>
        <p:spPr>
          <a:xfrm>
            <a:off x="6456120" y="1459249"/>
            <a:ext cx="2450375" cy="523218"/>
          </a:xfrm>
          <a:prstGeom prst="rect">
            <a:avLst/>
          </a:prstGeom>
          <a:solidFill>
            <a:srgbClr val="8F8F8F">
              <a:lumOff val="44000"/>
            </a:srgbClr>
          </a:solidFill>
          <a:ln w="25400" cap="flat">
            <a:solidFill>
              <a:srgbClr val="4472C4">
                <a:lumMod val="60000"/>
                <a:lumOff val="40000"/>
              </a:srgbClr>
            </a:solidFill>
            <a:prstDash val="solid"/>
            <a:round/>
          </a:ln>
          <a:effectLst>
            <a:outerShdw blurRad="38100" dist="23000" dir="5400000" rotWithShape="0">
              <a:srgbClr val="000000">
                <a:alpha val="35000"/>
              </a:srgbClr>
            </a:outerShdw>
          </a:effectLst>
          <a:sp3d/>
        </p:spPr>
        <p:txBody>
          <a:bodyPr rot="0" spcFirstLastPara="1" vertOverflow="overflow" horzOverflow="overflow" vert="horz" wrap="square" lIns="45719" tIns="45719" rIns="45719" bIns="45719" numCol="1" spcCol="38100" rtlCol="0" anchor="ctr">
            <a:spAutoFit/>
          </a:bodyPr>
          <a:lstStyle>
            <a:defPPr>
              <a:defRPr lang="en-US"/>
            </a:defPPr>
            <a:lvl1pPr marR="0" lvl="0" indent="0" algn="ctr" fontAlgn="auto" hangingPunct="0">
              <a:lnSpc>
                <a:spcPct val="100000"/>
              </a:lnSpc>
              <a:spcBef>
                <a:spcPts val="0"/>
              </a:spcBef>
              <a:spcAft>
                <a:spcPts val="0"/>
              </a:spcAft>
              <a:buClrTx/>
              <a:buSzTx/>
              <a:buFontTx/>
              <a:buNone/>
              <a:tabLst/>
              <a:defRPr sz="1400" b="1" kern="0">
                <a:solidFill>
                  <a:schemeClr val="accent1">
                    <a:lumMod val="50000"/>
                  </a:schemeClr>
                </a:solidFill>
                <a:latin typeface="Verdana"/>
                <a:ea typeface="Verdana"/>
                <a:cs typeface="Verdana"/>
              </a:defRPr>
            </a:lvl1pPr>
          </a:lstStyle>
          <a:p>
            <a:pPr marL="0" marR="0" lvl="0" indent="0" algn="ctr" defTabSz="914400" eaLnBrk="1"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5B9BD5">
                    <a:lumMod val="50000"/>
                  </a:srgbClr>
                </a:solidFill>
                <a:effectLst/>
                <a:uLnTx/>
                <a:uFillTx/>
                <a:latin typeface="Verdana"/>
                <a:ea typeface="Verdana"/>
                <a:sym typeface="Verdana"/>
              </a:rPr>
              <a:t>Evolution of space and ground infrastructures  </a:t>
            </a:r>
            <a:endParaRPr kumimoji="0" lang="en-GB" sz="1400" b="1" i="0" u="none" strike="noStrike" kern="0" cap="none" spc="0" normalizeH="0" baseline="0" noProof="0" dirty="0">
              <a:ln>
                <a:noFill/>
              </a:ln>
              <a:solidFill>
                <a:srgbClr val="5B9BD5">
                  <a:lumMod val="50000"/>
                </a:srgbClr>
              </a:solidFill>
              <a:effectLst/>
              <a:uLnTx/>
              <a:uFillTx/>
              <a:latin typeface="Verdana"/>
              <a:ea typeface="Verdana"/>
              <a:sym typeface="Verdana"/>
            </a:endParaRPr>
          </a:p>
        </p:txBody>
      </p:sp>
      <p:sp>
        <p:nvSpPr>
          <p:cNvPr id="35" name="Rectangle 34"/>
          <p:cNvSpPr/>
          <p:nvPr/>
        </p:nvSpPr>
        <p:spPr>
          <a:xfrm>
            <a:off x="6444547" y="3245856"/>
            <a:ext cx="2450376" cy="954105"/>
          </a:xfrm>
          <a:prstGeom prst="rect">
            <a:avLst/>
          </a:prstGeom>
          <a:solidFill>
            <a:srgbClr val="8F8F8F">
              <a:lumOff val="44000"/>
            </a:srgbClr>
          </a:solidFill>
          <a:ln w="25400" cap="flat">
            <a:solidFill>
              <a:srgbClr val="4472C4">
                <a:lumMod val="60000"/>
                <a:lumOff val="40000"/>
              </a:srgbClr>
            </a:solidFill>
            <a:prstDash val="solid"/>
            <a:round/>
          </a:ln>
          <a:effectLst>
            <a:outerShdw blurRad="38100" dist="23000" dir="5400000" rotWithShape="0">
              <a:srgbClr val="000000">
                <a:alpha val="35000"/>
              </a:srgbClr>
            </a:outerShdw>
          </a:effectLst>
          <a:sp3d/>
        </p:spPr>
        <p:txBody>
          <a:bodyPr rot="0" spcFirstLastPara="1" vertOverflow="overflow" horzOverflow="overflow" vert="horz" wrap="square" lIns="45719" tIns="45719" rIns="45719" bIns="45719" numCol="1" spcCol="38100" rtlCol="0" anchor="ctr">
            <a:spAutoFit/>
          </a:bodyPr>
          <a:lstStyle/>
          <a:p>
            <a:pPr algn="ctr" hangingPunct="0">
              <a:defRPr/>
            </a:pPr>
            <a:r>
              <a:rPr lang="fr-FR" sz="1400" b="1" kern="0" dirty="0" err="1">
                <a:solidFill>
                  <a:srgbClr val="5B9BD5">
                    <a:lumMod val="50000"/>
                  </a:srgbClr>
                </a:solidFill>
                <a:latin typeface="Verdana"/>
                <a:ea typeface="Verdana"/>
                <a:cs typeface="Verdana"/>
                <a:sym typeface="Verdana"/>
              </a:rPr>
              <a:t>Innovative</a:t>
            </a:r>
            <a:r>
              <a:rPr lang="fr-FR" sz="1400" b="1" kern="0" dirty="0">
                <a:solidFill>
                  <a:srgbClr val="5B9BD5">
                    <a:lumMod val="50000"/>
                  </a:srgbClr>
                </a:solidFill>
                <a:latin typeface="Verdana"/>
                <a:ea typeface="Verdana"/>
                <a:cs typeface="Verdana"/>
                <a:sym typeface="Verdana"/>
              </a:rPr>
              <a:t> </a:t>
            </a:r>
            <a:r>
              <a:rPr lang="fr-FR" sz="1400" b="1" kern="0" dirty="0" err="1">
                <a:solidFill>
                  <a:srgbClr val="5B9BD5">
                    <a:lumMod val="50000"/>
                  </a:srgbClr>
                </a:solidFill>
                <a:latin typeface="Verdana"/>
                <a:ea typeface="Verdana"/>
                <a:cs typeface="Verdana"/>
                <a:sym typeface="Verdana"/>
              </a:rPr>
              <a:t>Capabilities</a:t>
            </a:r>
            <a:endParaRPr lang="fr-FR" sz="1400" b="1" kern="0" dirty="0">
              <a:solidFill>
                <a:srgbClr val="5B9BD5">
                  <a:lumMod val="50000"/>
                </a:srgbClr>
              </a:solidFill>
              <a:latin typeface="Verdana"/>
              <a:ea typeface="Verdana"/>
              <a:cs typeface="Verdana"/>
              <a:sym typeface="Verdana"/>
            </a:endParaRPr>
          </a:p>
          <a:p>
            <a:pPr algn="ctr" hangingPunct="0">
              <a:defRPr/>
            </a:pPr>
            <a:r>
              <a:rPr lang="fr-FR" sz="1400" kern="0" dirty="0">
                <a:solidFill>
                  <a:srgbClr val="5B9BD5">
                    <a:lumMod val="50000"/>
                  </a:srgbClr>
                </a:solidFill>
                <a:latin typeface="Verdana"/>
                <a:ea typeface="Verdana"/>
                <a:cs typeface="Verdana"/>
                <a:sym typeface="Verdana"/>
              </a:rPr>
              <a:t>SSA</a:t>
            </a:r>
          </a:p>
          <a:p>
            <a:pPr algn="ctr" hangingPunct="0">
              <a:defRPr/>
            </a:pPr>
            <a:r>
              <a:rPr lang="fr-FR" sz="1400" kern="0" dirty="0">
                <a:solidFill>
                  <a:srgbClr val="5B9BD5">
                    <a:lumMod val="50000"/>
                  </a:srgbClr>
                </a:solidFill>
                <a:latin typeface="Verdana"/>
                <a:ea typeface="Verdana"/>
                <a:cs typeface="Verdana"/>
                <a:sym typeface="Verdana"/>
              </a:rPr>
              <a:t>GOVSATCOM</a:t>
            </a:r>
          </a:p>
          <a:p>
            <a:pPr algn="ctr" hangingPunct="0">
              <a:defRPr/>
            </a:pPr>
            <a:r>
              <a:rPr lang="fr-FR" sz="1400" kern="0" dirty="0">
                <a:solidFill>
                  <a:srgbClr val="5B9BD5">
                    <a:lumMod val="50000"/>
                  </a:srgbClr>
                </a:solidFill>
                <a:latin typeface="Verdana"/>
                <a:ea typeface="Verdana"/>
                <a:cs typeface="Verdana"/>
                <a:sym typeface="Verdana"/>
              </a:rPr>
              <a:t>Quantum</a:t>
            </a:r>
            <a:endParaRPr lang="en-GB" sz="1400" kern="0" dirty="0">
              <a:solidFill>
                <a:srgbClr val="5B9BD5">
                  <a:lumMod val="50000"/>
                </a:srgbClr>
              </a:solidFill>
              <a:latin typeface="Verdana"/>
              <a:ea typeface="Verdana"/>
              <a:cs typeface="Verdana"/>
              <a:sym typeface="Verdana"/>
            </a:endParaRPr>
          </a:p>
        </p:txBody>
      </p:sp>
      <p:sp>
        <p:nvSpPr>
          <p:cNvPr id="36" name="TextBox 35"/>
          <p:cNvSpPr txBox="1"/>
          <p:nvPr/>
        </p:nvSpPr>
        <p:spPr>
          <a:xfrm>
            <a:off x="2424068" y="5697983"/>
            <a:ext cx="2866632" cy="400108"/>
          </a:xfrm>
          <a:prstGeom prst="rect">
            <a:avLst/>
          </a:prstGeom>
          <a:solidFill>
            <a:srgbClr val="8F8F8F">
              <a:lumOff val="44000"/>
            </a:srgbClr>
          </a:solidFill>
          <a:ln w="25400" cap="flat">
            <a:solidFill>
              <a:srgbClr val="4472C4">
                <a:lumMod val="60000"/>
                <a:lumOff val="40000"/>
              </a:srgbClr>
            </a:solidFill>
            <a:prstDash val="solid"/>
            <a:round/>
          </a:ln>
          <a:effectLst>
            <a:outerShdw blurRad="38100" dist="23000" dir="5400000" rotWithShape="0">
              <a:srgbClr val="000000">
                <a:alpha val="35000"/>
              </a:srgbClr>
            </a:outerShdw>
          </a:effectLst>
          <a:sp3d/>
        </p:spPr>
        <p:txBody>
          <a:bodyPr rot="0" spcFirstLastPara="1" vertOverflow="overflow" horzOverflow="overflow" vert="horz" wrap="square" lIns="45719" tIns="45719" rIns="45719" bIns="45719" numCol="1" spcCol="38100" rtlCol="0" anchor="ctr">
            <a:spAutoFit/>
          </a:bodyPr>
          <a:lstStyle>
            <a:defPPr>
              <a:defRPr lang="en-US"/>
            </a:defPPr>
            <a:lvl1pPr marR="0" lvl="0" indent="0" algn="ctr" fontAlgn="auto" hangingPunct="0">
              <a:lnSpc>
                <a:spcPct val="100000"/>
              </a:lnSpc>
              <a:spcBef>
                <a:spcPts val="0"/>
              </a:spcBef>
              <a:spcAft>
                <a:spcPts val="0"/>
              </a:spcAft>
              <a:buClrTx/>
              <a:buSzTx/>
              <a:buFontTx/>
              <a:buNone/>
              <a:tabLst/>
              <a:defRPr sz="1400" b="1" kern="0">
                <a:solidFill>
                  <a:schemeClr val="accent1">
                    <a:lumMod val="50000"/>
                  </a:schemeClr>
                </a:solidFill>
                <a:latin typeface="Verdana"/>
                <a:ea typeface="Verdana"/>
                <a:cs typeface="Verdana"/>
              </a:defRPr>
            </a:lvl1pPr>
          </a:lstStyle>
          <a:p>
            <a:pPr marL="0" marR="0" lvl="0" indent="0" algn="ctr" defTabSz="914400" eaLnBrk="1" fontAlgn="auto" latinLnBrk="0" hangingPunct="0">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5B9BD5">
                    <a:lumMod val="50000"/>
                  </a:srgbClr>
                </a:solidFill>
                <a:effectLst/>
                <a:uLnTx/>
                <a:uFillTx/>
                <a:latin typeface="Verdana"/>
                <a:ea typeface="Verdana"/>
                <a:sym typeface="Verdana"/>
              </a:rPr>
              <a:t>Critical Technologies for</a:t>
            </a:r>
          </a:p>
          <a:p>
            <a:pPr marL="0" marR="0" lvl="0" indent="0" algn="ctr" defTabSz="914400" eaLnBrk="1" fontAlgn="auto" latinLnBrk="0" hangingPunct="0">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5B9BD5">
                    <a:lumMod val="50000"/>
                  </a:srgbClr>
                </a:solidFill>
                <a:effectLst/>
                <a:uLnTx/>
                <a:uFillTx/>
                <a:latin typeface="Verdana"/>
                <a:ea typeface="Verdana"/>
                <a:sym typeface="Verdana"/>
              </a:rPr>
              <a:t>Non-Dependence</a:t>
            </a:r>
          </a:p>
        </p:txBody>
      </p:sp>
      <p:sp>
        <p:nvSpPr>
          <p:cNvPr id="37" name="TextBox 36"/>
          <p:cNvSpPr txBox="1"/>
          <p:nvPr/>
        </p:nvSpPr>
        <p:spPr>
          <a:xfrm>
            <a:off x="6161790" y="5305724"/>
            <a:ext cx="2866632" cy="246219"/>
          </a:xfrm>
          <a:prstGeom prst="rect">
            <a:avLst/>
          </a:prstGeom>
          <a:solidFill>
            <a:srgbClr val="8F8F8F">
              <a:lumOff val="44000"/>
            </a:srgbClr>
          </a:solidFill>
          <a:ln w="25400" cap="flat">
            <a:solidFill>
              <a:srgbClr val="4472C4">
                <a:lumMod val="60000"/>
                <a:lumOff val="40000"/>
              </a:srgbClr>
            </a:solidFill>
            <a:prstDash val="solid"/>
            <a:round/>
          </a:ln>
          <a:effectLst>
            <a:outerShdw blurRad="38100" dist="23000" dir="5400000" rotWithShape="0">
              <a:srgbClr val="000000">
                <a:alpha val="35000"/>
              </a:srgbClr>
            </a:outerShdw>
          </a:effectLst>
          <a:sp3d/>
        </p:spPr>
        <p:txBody>
          <a:bodyPr rot="0" spcFirstLastPara="1" vertOverflow="overflow" horzOverflow="overflow" vert="horz" wrap="square" lIns="45719" tIns="45719" rIns="45719" bIns="45719" numCol="1" spcCol="38100" rtlCol="0" anchor="ctr">
            <a:spAutoFit/>
          </a:bodyPr>
          <a:lstStyle>
            <a:defPPr>
              <a:defRPr lang="en-US"/>
            </a:defPPr>
            <a:lvl1pPr marR="0" lvl="0" indent="0" algn="ctr" fontAlgn="auto" hangingPunct="0">
              <a:lnSpc>
                <a:spcPct val="100000"/>
              </a:lnSpc>
              <a:spcBef>
                <a:spcPts val="0"/>
              </a:spcBef>
              <a:spcAft>
                <a:spcPts val="0"/>
              </a:spcAft>
              <a:buClrTx/>
              <a:buSzTx/>
              <a:buFontTx/>
              <a:buNone/>
              <a:tabLst/>
              <a:defRPr sz="1400" b="1" kern="0">
                <a:solidFill>
                  <a:schemeClr val="accent1">
                    <a:lumMod val="50000"/>
                  </a:schemeClr>
                </a:solidFill>
                <a:latin typeface="Verdana"/>
                <a:ea typeface="Verdana"/>
                <a:cs typeface="Verdana"/>
              </a:defRPr>
            </a:lvl1pPr>
          </a:lstStyle>
          <a:p>
            <a:pPr marL="0" marR="0" lvl="0" indent="0" algn="ctr" defTabSz="914400" eaLnBrk="1" fontAlgn="auto" latinLnBrk="0" hangingPunct="0">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5B9BD5">
                    <a:lumMod val="50000"/>
                  </a:srgbClr>
                </a:solidFill>
                <a:effectLst/>
                <a:uLnTx/>
                <a:uFillTx/>
                <a:latin typeface="Verdana"/>
                <a:ea typeface="Verdana"/>
                <a:sym typeface="Verdana"/>
              </a:rPr>
              <a:t>Synergies with Data Strategy AI, HPC</a:t>
            </a:r>
          </a:p>
        </p:txBody>
      </p:sp>
      <p:sp>
        <p:nvSpPr>
          <p:cNvPr id="38" name="TextBox 37"/>
          <p:cNvSpPr txBox="1"/>
          <p:nvPr/>
        </p:nvSpPr>
        <p:spPr>
          <a:xfrm>
            <a:off x="2424067" y="6254868"/>
            <a:ext cx="2866633" cy="246219"/>
          </a:xfrm>
          <a:prstGeom prst="rect">
            <a:avLst/>
          </a:prstGeom>
          <a:solidFill>
            <a:srgbClr val="8F8F8F">
              <a:lumOff val="44000"/>
            </a:srgbClr>
          </a:solidFill>
          <a:ln w="25400" cap="flat">
            <a:solidFill>
              <a:srgbClr val="4472C4">
                <a:lumMod val="60000"/>
                <a:lumOff val="40000"/>
              </a:srgbClr>
            </a:solidFill>
            <a:prstDash val="solid"/>
            <a:round/>
          </a:ln>
          <a:effectLst>
            <a:outerShdw blurRad="38100" dist="23000" dir="5400000" rotWithShape="0">
              <a:srgbClr val="000000">
                <a:alpha val="35000"/>
              </a:srgbClr>
            </a:outerShdw>
          </a:effectLst>
          <a:sp3d/>
        </p:spPr>
        <p:txBody>
          <a:bodyPr rot="0" spcFirstLastPara="1" vertOverflow="overflow" horzOverflow="overflow" vert="horz" wrap="square" lIns="45719" tIns="45719" rIns="45719" bIns="45719" numCol="1" spcCol="38100" rtlCol="0" anchor="ctr">
            <a:spAutoFit/>
          </a:bodyPr>
          <a:lstStyle>
            <a:defPPr>
              <a:defRPr lang="en-US"/>
            </a:defPPr>
            <a:lvl1pPr marR="0" lvl="0" indent="0" algn="ctr" fontAlgn="auto" hangingPunct="0">
              <a:lnSpc>
                <a:spcPct val="100000"/>
              </a:lnSpc>
              <a:spcBef>
                <a:spcPts val="0"/>
              </a:spcBef>
              <a:spcAft>
                <a:spcPts val="0"/>
              </a:spcAft>
              <a:buClrTx/>
              <a:buSzTx/>
              <a:buFontTx/>
              <a:buNone/>
              <a:tabLst/>
              <a:defRPr sz="1400" b="1" kern="0">
                <a:solidFill>
                  <a:schemeClr val="accent1">
                    <a:lumMod val="50000"/>
                  </a:schemeClr>
                </a:solidFill>
                <a:latin typeface="Verdana"/>
                <a:ea typeface="Verdana"/>
                <a:cs typeface="Verdana"/>
              </a:defRPr>
            </a:lvl1pPr>
          </a:lstStyle>
          <a:p>
            <a:pPr marL="0" marR="0" lvl="0" indent="0" algn="ctr" defTabSz="914400" eaLnBrk="1" fontAlgn="auto" latinLnBrk="0" hangingPunct="0">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5B9BD5">
                    <a:lumMod val="50000"/>
                  </a:srgbClr>
                </a:solidFill>
                <a:effectLst/>
                <a:uLnTx/>
                <a:uFillTx/>
                <a:latin typeface="Verdana"/>
                <a:ea typeface="Verdana"/>
                <a:sym typeface="Verdana"/>
              </a:rPr>
              <a:t>IOD / IOV</a:t>
            </a:r>
          </a:p>
        </p:txBody>
      </p:sp>
      <p:sp>
        <p:nvSpPr>
          <p:cNvPr id="39" name="TextBox 38"/>
          <p:cNvSpPr txBox="1"/>
          <p:nvPr/>
        </p:nvSpPr>
        <p:spPr>
          <a:xfrm>
            <a:off x="6164041" y="5988829"/>
            <a:ext cx="2866631" cy="252125"/>
          </a:xfrm>
          <a:prstGeom prst="rect">
            <a:avLst/>
          </a:prstGeom>
          <a:solidFill>
            <a:srgbClr val="8F8F8F">
              <a:lumOff val="44000"/>
            </a:srgbClr>
          </a:solidFill>
          <a:ln w="25400" cap="flat">
            <a:solidFill>
              <a:srgbClr val="4472C4">
                <a:lumMod val="60000"/>
                <a:lumOff val="40000"/>
              </a:srgbClr>
            </a:solidFill>
            <a:prstDash val="solid"/>
            <a:round/>
          </a:ln>
          <a:effectLst>
            <a:outerShdw blurRad="38100" dist="23000" dir="5400000" rotWithShape="0">
              <a:srgbClr val="000000">
                <a:alpha val="35000"/>
              </a:srgbClr>
            </a:outerShdw>
          </a:effectLst>
          <a:sp3d/>
        </p:spPr>
        <p:txBody>
          <a:bodyPr rot="0" spcFirstLastPara="1" vertOverflow="overflow" horzOverflow="overflow" vert="horz" wrap="square" lIns="45719" tIns="45719" rIns="45719" bIns="45719" numCol="1" spcCol="38100" rtlCol="0" anchor="ctr">
            <a:spAutoFit/>
          </a:bodyPr>
          <a:lstStyle>
            <a:defPPr>
              <a:defRPr lang="en-US"/>
            </a:defPPr>
            <a:lvl1pPr marR="0" lvl="0" indent="0" algn="ctr" fontAlgn="auto" hangingPunct="0">
              <a:lnSpc>
                <a:spcPct val="100000"/>
              </a:lnSpc>
              <a:spcBef>
                <a:spcPts val="0"/>
              </a:spcBef>
              <a:spcAft>
                <a:spcPts val="0"/>
              </a:spcAft>
              <a:buClrTx/>
              <a:buSzTx/>
              <a:buFontTx/>
              <a:buNone/>
              <a:tabLst/>
              <a:defRPr sz="1400" b="1" kern="0">
                <a:solidFill>
                  <a:schemeClr val="accent1">
                    <a:lumMod val="50000"/>
                  </a:schemeClr>
                </a:solidFill>
                <a:latin typeface="Verdana"/>
                <a:ea typeface="Verdana"/>
                <a:cs typeface="Verdana"/>
              </a:defRPr>
            </a:lvl1pPr>
          </a:lstStyle>
          <a:p>
            <a:pPr marL="0" marR="0" lvl="0" indent="0" algn="ctr" defTabSz="914400" eaLnBrk="1" fontAlgn="auto" latinLnBrk="0" hangingPunct="0">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5B9BD5">
                    <a:lumMod val="50000"/>
                  </a:srgbClr>
                </a:solidFill>
                <a:effectLst/>
                <a:uLnTx/>
                <a:uFillTx/>
                <a:latin typeface="Verdana"/>
                <a:ea typeface="Verdana"/>
                <a:sym typeface="Verdana"/>
              </a:rPr>
              <a:t>Education and Skills</a:t>
            </a:r>
          </a:p>
        </p:txBody>
      </p:sp>
      <p:sp>
        <p:nvSpPr>
          <p:cNvPr id="40" name="TextBox 39"/>
          <p:cNvSpPr txBox="1"/>
          <p:nvPr/>
        </p:nvSpPr>
        <p:spPr>
          <a:xfrm>
            <a:off x="6432973" y="4303245"/>
            <a:ext cx="2473523" cy="738662"/>
          </a:xfrm>
          <a:prstGeom prst="rect">
            <a:avLst/>
          </a:prstGeom>
          <a:solidFill>
            <a:srgbClr val="8F8F8F">
              <a:lumOff val="44000"/>
            </a:srgbClr>
          </a:solidFill>
          <a:ln w="25400" cap="flat">
            <a:solidFill>
              <a:srgbClr val="4472C4">
                <a:lumMod val="60000"/>
                <a:lumOff val="40000"/>
              </a:srgbClr>
            </a:solidFill>
            <a:prstDash val="solid"/>
            <a:round/>
          </a:ln>
          <a:effectLst>
            <a:outerShdw blurRad="38100" dist="23000" dir="5400000" rotWithShape="0">
              <a:srgbClr val="000000">
                <a:alpha val="35000"/>
              </a:srgbClr>
            </a:outerShdw>
          </a:effectLst>
          <a:sp3d/>
        </p:spPr>
        <p:txBody>
          <a:bodyPr rot="0" spcFirstLastPara="1" vertOverflow="overflow" horzOverflow="overflow" vert="horz" wrap="square" lIns="45719" tIns="45719" rIns="45719" bIns="45719" numCol="1" spcCol="38100" rtlCol="0" anchor="ctr">
            <a:noAutofit/>
          </a:bodyPr>
          <a:lstStyle>
            <a:defPPr>
              <a:defRPr lang="en-US"/>
            </a:defPPr>
            <a:lvl1pPr algn="ctr" hangingPunct="0">
              <a:defRPr sz="1400" b="1" kern="0">
                <a:solidFill>
                  <a:srgbClr val="5B9BD5">
                    <a:lumMod val="50000"/>
                  </a:srgbClr>
                </a:solidFill>
                <a:latin typeface="Verdana"/>
                <a:ea typeface="Verdana"/>
                <a:cs typeface="Verdana"/>
              </a:defRPr>
            </a:lvl1pPr>
          </a:lstStyle>
          <a:p>
            <a:pPr marL="0" marR="0" lvl="0" indent="0" algn="ctr" defTabSz="914400" eaLnBrk="1" fontAlgn="auto" latinLnBrk="0" hangingPunct="0">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5B9BD5">
                    <a:lumMod val="50000"/>
                  </a:srgbClr>
                </a:solidFill>
                <a:effectLst/>
                <a:uLnTx/>
                <a:uFillTx/>
                <a:latin typeface="Verdana"/>
                <a:ea typeface="Verdana"/>
                <a:sym typeface="Verdana"/>
              </a:rPr>
              <a:t>Ecosystem for Entrepreneurship - </a:t>
            </a:r>
            <a:r>
              <a:rPr kumimoji="0" lang="en-GB" sz="1400" b="0" i="0" u="none" strike="noStrike" kern="0" cap="none" spc="0" normalizeH="0" baseline="0" noProof="0" dirty="0">
                <a:ln>
                  <a:noFill/>
                </a:ln>
                <a:solidFill>
                  <a:srgbClr val="5B9BD5">
                    <a:lumMod val="50000"/>
                  </a:srgbClr>
                </a:solidFill>
                <a:effectLst/>
                <a:uLnTx/>
                <a:uFillTx/>
                <a:latin typeface="Verdana"/>
                <a:ea typeface="Verdana"/>
                <a:sym typeface="Verdana"/>
              </a:rPr>
              <a:t>Cassini</a:t>
            </a:r>
          </a:p>
        </p:txBody>
      </p:sp>
      <p:sp>
        <p:nvSpPr>
          <p:cNvPr id="41" name="TextBox 40"/>
          <p:cNvSpPr txBox="1"/>
          <p:nvPr/>
        </p:nvSpPr>
        <p:spPr>
          <a:xfrm>
            <a:off x="2763492" y="1527857"/>
            <a:ext cx="2212320" cy="1527943"/>
          </a:xfrm>
          <a:prstGeom prst="rect">
            <a:avLst/>
          </a:prstGeom>
          <a:solidFill>
            <a:srgbClr val="8F8F8F">
              <a:lumOff val="44000"/>
            </a:srgbClr>
          </a:solidFill>
          <a:ln w="25400" cap="flat">
            <a:solidFill>
              <a:srgbClr val="4472C4">
                <a:lumMod val="60000"/>
                <a:lumOff val="40000"/>
              </a:srgbClr>
            </a:solidFill>
            <a:prstDash val="solid"/>
            <a:round/>
          </a:ln>
          <a:effectLst>
            <a:outerShdw blurRad="38100" dist="23000" dir="5400000" rotWithShape="0">
              <a:srgbClr val="000000">
                <a:alpha val="35000"/>
              </a:srgbClr>
            </a:outerShdw>
          </a:effectLst>
          <a:sp3d/>
        </p:spPr>
        <p:txBody>
          <a:bodyPr rot="0" spcFirstLastPara="1" vertOverflow="overflow" horzOverflow="overflow" vert="horz" wrap="square" lIns="45719" tIns="45719" rIns="45719" bIns="45719" numCol="1" spcCol="38100" rtlCol="0" anchor="ctr">
            <a:noAutofit/>
          </a:bodyPr>
          <a:lstStyle>
            <a:defPPr>
              <a:defRPr lang="en-US"/>
            </a:defPPr>
            <a:lvl1pPr algn="ctr" hangingPunct="0">
              <a:defRPr sz="1400" b="1" kern="0">
                <a:solidFill>
                  <a:srgbClr val="5B9BD5">
                    <a:lumMod val="50000"/>
                  </a:srgbClr>
                </a:solidFill>
                <a:latin typeface="Verdana"/>
                <a:ea typeface="Verdana"/>
                <a:cs typeface="Verdana"/>
              </a:defRPr>
            </a:lvl1pPr>
          </a:lstStyle>
          <a:p>
            <a:pPr marL="0" marR="0" lvl="0" indent="0" algn="ctr" defTabSz="914400" eaLnBrk="1" fontAlgn="auto" latinLnBrk="0" hangingPunct="0">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5B9BD5">
                    <a:lumMod val="50000"/>
                  </a:srgbClr>
                </a:solidFill>
                <a:effectLst/>
                <a:uLnTx/>
                <a:uFillTx/>
                <a:latin typeface="Verdana"/>
                <a:ea typeface="Verdana"/>
                <a:sym typeface="Verdana"/>
              </a:rPr>
              <a:t> Foster competitiveness of space systems</a:t>
            </a:r>
          </a:p>
        </p:txBody>
      </p:sp>
      <p:sp>
        <p:nvSpPr>
          <p:cNvPr id="42" name="TextBox 41"/>
          <p:cNvSpPr txBox="1"/>
          <p:nvPr/>
        </p:nvSpPr>
        <p:spPr>
          <a:xfrm>
            <a:off x="2763492" y="3258877"/>
            <a:ext cx="2187785" cy="1521467"/>
          </a:xfrm>
          <a:prstGeom prst="rect">
            <a:avLst/>
          </a:prstGeom>
          <a:solidFill>
            <a:srgbClr val="8F8F8F">
              <a:lumOff val="44000"/>
            </a:srgbClr>
          </a:solidFill>
          <a:ln w="25400" cap="flat">
            <a:solidFill>
              <a:srgbClr val="4472C4">
                <a:lumMod val="60000"/>
                <a:lumOff val="40000"/>
              </a:srgbClr>
            </a:solidFill>
            <a:prstDash val="solid"/>
            <a:round/>
          </a:ln>
          <a:effectLst>
            <a:outerShdw blurRad="38100" dist="23000" dir="5400000" rotWithShape="0">
              <a:srgbClr val="000000">
                <a:alpha val="35000"/>
              </a:srgbClr>
            </a:outerShdw>
          </a:effectLst>
          <a:sp3d/>
        </p:spPr>
        <p:txBody>
          <a:bodyPr rot="0" spcFirstLastPara="1" vertOverflow="overflow" horzOverflow="overflow" vert="horz" wrap="square" lIns="45719" tIns="45719" rIns="45719" bIns="45719" numCol="1" spcCol="38100" rtlCol="0" anchor="ctr">
            <a:noAutofit/>
          </a:bodyPr>
          <a:lstStyle>
            <a:defPPr>
              <a:defRPr lang="en-US"/>
            </a:defPPr>
            <a:lvl1pPr algn="ctr" hangingPunct="0">
              <a:defRPr sz="1400" b="1" kern="0">
                <a:solidFill>
                  <a:srgbClr val="5B9BD5">
                    <a:lumMod val="50000"/>
                  </a:srgbClr>
                </a:solidFill>
                <a:latin typeface="Verdana"/>
                <a:ea typeface="Verdana"/>
                <a:cs typeface="Verdana"/>
              </a:defRPr>
            </a:lvl1pPr>
          </a:lstStyle>
          <a:p>
            <a:pPr marL="0" marR="0" lvl="0" indent="0" algn="ctr" defTabSz="914400" eaLnBrk="1"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5B9BD5">
                    <a:lumMod val="50000"/>
                  </a:srgbClr>
                </a:solidFill>
                <a:effectLst/>
                <a:uLnTx/>
                <a:uFillTx/>
                <a:latin typeface="Verdana"/>
                <a:ea typeface="Verdana"/>
                <a:sym typeface="Verdana"/>
              </a:rPr>
              <a:t>Reinforce our capacity to access and use space</a:t>
            </a:r>
            <a:endParaRPr kumimoji="0" lang="en-GB" sz="1400" b="1" i="0" u="none" strike="noStrike" kern="0" cap="none" spc="0" normalizeH="0" baseline="0" noProof="0" dirty="0">
              <a:ln>
                <a:noFill/>
              </a:ln>
              <a:solidFill>
                <a:srgbClr val="5B9BD5">
                  <a:lumMod val="50000"/>
                </a:srgbClr>
              </a:solidFill>
              <a:effectLst/>
              <a:uLnTx/>
              <a:uFillTx/>
              <a:latin typeface="Verdana"/>
              <a:ea typeface="Verdana"/>
              <a:sym typeface="Verdana"/>
            </a:endParaRPr>
          </a:p>
        </p:txBody>
      </p:sp>
      <p:sp>
        <p:nvSpPr>
          <p:cNvPr id="43" name="Rectangle 42"/>
          <p:cNvSpPr/>
          <p:nvPr/>
        </p:nvSpPr>
        <p:spPr>
          <a:xfrm>
            <a:off x="6444548" y="2056876"/>
            <a:ext cx="2473523" cy="448553"/>
          </a:xfrm>
          <a:prstGeom prst="rect">
            <a:avLst/>
          </a:prstGeom>
          <a:solidFill>
            <a:srgbClr val="8F8F8F">
              <a:lumOff val="44000"/>
            </a:srgbClr>
          </a:solidFill>
          <a:ln w="25400" cap="flat">
            <a:solidFill>
              <a:srgbClr val="4472C4">
                <a:lumMod val="60000"/>
                <a:lumOff val="40000"/>
              </a:srgbClr>
            </a:solidFill>
            <a:prstDash val="solid"/>
            <a:round/>
          </a:ln>
          <a:effectLst>
            <a:outerShdw blurRad="38100" dist="23000" dir="5400000" rotWithShape="0">
              <a:srgbClr val="000000">
                <a:alpha val="35000"/>
              </a:srgbClr>
            </a:outerShdw>
          </a:effectLst>
          <a:sp3d/>
        </p:spPr>
        <p:txBody>
          <a:bodyPr rot="0" spcFirstLastPara="1" vertOverflow="overflow" horzOverflow="overflow" vert="horz" wrap="square" lIns="45719" tIns="45719" rIns="45719" bIns="45719" numCol="1" spcCol="38100" rtlCol="0" anchor="ctr">
            <a:noAutofit/>
          </a:bodyPr>
          <a:lstStyle/>
          <a:p>
            <a:pPr algn="ctr" hangingPunct="0">
              <a:defRPr/>
            </a:pPr>
            <a:r>
              <a:rPr lang="en-GB" sz="1400" b="1" kern="0" dirty="0">
                <a:solidFill>
                  <a:srgbClr val="5B9BD5">
                    <a:lumMod val="50000"/>
                  </a:srgbClr>
                </a:solidFill>
                <a:latin typeface="Verdana"/>
                <a:ea typeface="Verdana"/>
                <a:cs typeface="Verdana"/>
              </a:rPr>
              <a:t>Evolution of services</a:t>
            </a:r>
          </a:p>
        </p:txBody>
      </p:sp>
      <p:sp>
        <p:nvSpPr>
          <p:cNvPr id="44" name="Rectangle 43"/>
          <p:cNvSpPr/>
          <p:nvPr/>
        </p:nvSpPr>
        <p:spPr>
          <a:xfrm>
            <a:off x="6444547" y="2634712"/>
            <a:ext cx="2450376" cy="523218"/>
          </a:xfrm>
          <a:prstGeom prst="rect">
            <a:avLst/>
          </a:prstGeom>
          <a:solidFill>
            <a:srgbClr val="8F8F8F">
              <a:lumOff val="44000"/>
            </a:srgbClr>
          </a:solidFill>
          <a:ln w="25400" cap="flat">
            <a:solidFill>
              <a:srgbClr val="4472C4">
                <a:lumMod val="60000"/>
                <a:lumOff val="40000"/>
              </a:srgbClr>
            </a:solidFill>
            <a:prstDash val="solid"/>
            <a:round/>
          </a:ln>
          <a:effectLst>
            <a:outerShdw blurRad="38100" dist="23000" dir="5400000" rotWithShape="0">
              <a:srgbClr val="000000">
                <a:alpha val="35000"/>
              </a:srgbClr>
            </a:outerShdw>
          </a:effectLst>
          <a:sp3d/>
        </p:spPr>
        <p:txBody>
          <a:bodyPr rot="0" spcFirstLastPara="1" vertOverflow="overflow" horzOverflow="overflow" vert="horz" wrap="square" lIns="45719" tIns="45719" rIns="45719" bIns="45719" numCol="1" spcCol="38100" rtlCol="0" anchor="ctr">
            <a:spAutoFit/>
          </a:bodyPr>
          <a:lstStyle/>
          <a:p>
            <a:pPr algn="ctr" hangingPunct="0">
              <a:defRPr/>
            </a:pPr>
            <a:r>
              <a:rPr lang="en-GB" sz="1400" b="1" kern="0" dirty="0">
                <a:solidFill>
                  <a:srgbClr val="5B9BD5">
                    <a:lumMod val="50000"/>
                  </a:srgbClr>
                </a:solidFill>
                <a:latin typeface="Verdana"/>
                <a:ea typeface="Verdana"/>
                <a:cs typeface="Verdana"/>
              </a:rPr>
              <a:t>Development of applications </a:t>
            </a:r>
          </a:p>
        </p:txBody>
      </p:sp>
      <p:sp>
        <p:nvSpPr>
          <p:cNvPr id="45" name="Rectangle 44"/>
          <p:cNvSpPr/>
          <p:nvPr/>
        </p:nvSpPr>
        <p:spPr>
          <a:xfrm rot="16200000">
            <a:off x="5542109" y="2384519"/>
            <a:ext cx="1101054" cy="461665"/>
          </a:xfrm>
          <a:prstGeom prst="rect">
            <a:avLst/>
          </a:prstGeom>
          <a:ln w="22225">
            <a:solidFill>
              <a:srgbClr val="5B9BD5">
                <a:shade val="50000"/>
              </a:srgbClr>
            </a:solidFill>
          </a:ln>
        </p:spPr>
        <p:txBody>
          <a:bodyPr wrap="square">
            <a:spAutoFit/>
          </a:bodyPr>
          <a:lstStyle/>
          <a:p>
            <a:pPr marL="0" marR="0" lvl="0" indent="0" algn="ctr" defTabSz="914400" eaLnBrk="1" fontAlgn="auto" latinLnBrk="0" hangingPunct="0">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prstClr val="white"/>
                </a:solidFill>
                <a:effectLst/>
                <a:uLnTx/>
                <a:uFillTx/>
                <a:latin typeface="Verdana"/>
                <a:ea typeface="Verdana"/>
                <a:cs typeface="Verdana"/>
              </a:rPr>
              <a:t>EGNNS and </a:t>
            </a:r>
            <a:r>
              <a:rPr kumimoji="0" lang="fr-FR" sz="1200" b="0" i="0" u="none" strike="noStrike" kern="0" cap="none" spc="0" normalizeH="0" baseline="0" noProof="0" dirty="0" err="1">
                <a:ln>
                  <a:noFill/>
                </a:ln>
                <a:solidFill>
                  <a:prstClr val="white"/>
                </a:solidFill>
                <a:effectLst/>
                <a:uLnTx/>
                <a:uFillTx/>
                <a:latin typeface="Verdana"/>
                <a:ea typeface="Verdana"/>
                <a:cs typeface="Verdana"/>
              </a:rPr>
              <a:t>Copernicus</a:t>
            </a:r>
            <a:endParaRPr kumimoji="0" lang="en-GB" sz="1200" b="0" i="0" u="none" strike="noStrike" kern="0" cap="none" spc="0" normalizeH="0" baseline="0" noProof="0" dirty="0">
              <a:ln>
                <a:noFill/>
              </a:ln>
              <a:solidFill>
                <a:prstClr val="white"/>
              </a:solidFill>
              <a:effectLst/>
              <a:uLnTx/>
              <a:uFillTx/>
              <a:latin typeface="Verdana"/>
              <a:ea typeface="Verdana"/>
              <a:cs typeface="Verdana"/>
            </a:endParaRPr>
          </a:p>
        </p:txBody>
      </p:sp>
      <p:sp>
        <p:nvSpPr>
          <p:cNvPr id="46" name="TextBox 45"/>
          <p:cNvSpPr txBox="1"/>
          <p:nvPr/>
        </p:nvSpPr>
        <p:spPr>
          <a:xfrm>
            <a:off x="6164040" y="6329520"/>
            <a:ext cx="2866631" cy="252125"/>
          </a:xfrm>
          <a:prstGeom prst="rect">
            <a:avLst/>
          </a:prstGeom>
          <a:solidFill>
            <a:srgbClr val="8F8F8F">
              <a:lumOff val="44000"/>
            </a:srgbClr>
          </a:solidFill>
          <a:ln w="25400" cap="flat">
            <a:solidFill>
              <a:srgbClr val="4472C4">
                <a:lumMod val="60000"/>
                <a:lumOff val="40000"/>
              </a:srgbClr>
            </a:solidFill>
            <a:prstDash val="solid"/>
            <a:round/>
          </a:ln>
          <a:effectLst>
            <a:outerShdw blurRad="38100" dist="23000" dir="5400000" rotWithShape="0">
              <a:srgbClr val="000000">
                <a:alpha val="35000"/>
              </a:srgbClr>
            </a:outerShdw>
          </a:effectLst>
          <a:sp3d/>
        </p:spPr>
        <p:txBody>
          <a:bodyPr rot="0" spcFirstLastPara="1" vertOverflow="overflow" horzOverflow="overflow" vert="horz" wrap="square" lIns="45719" tIns="45719" rIns="45719" bIns="45719" numCol="1" spcCol="38100" rtlCol="0" anchor="ctr">
            <a:spAutoFit/>
          </a:bodyPr>
          <a:lstStyle>
            <a:defPPr>
              <a:defRPr lang="en-US"/>
            </a:defPPr>
            <a:lvl1pPr marR="0" lvl="0" indent="0" algn="ctr" fontAlgn="auto" hangingPunct="0">
              <a:lnSpc>
                <a:spcPct val="100000"/>
              </a:lnSpc>
              <a:spcBef>
                <a:spcPts val="0"/>
              </a:spcBef>
              <a:spcAft>
                <a:spcPts val="0"/>
              </a:spcAft>
              <a:buClrTx/>
              <a:buSzTx/>
              <a:buFontTx/>
              <a:buNone/>
              <a:tabLst/>
              <a:defRPr sz="1400" b="1" kern="0">
                <a:solidFill>
                  <a:schemeClr val="accent1">
                    <a:lumMod val="50000"/>
                  </a:schemeClr>
                </a:solidFill>
                <a:latin typeface="Verdana"/>
                <a:ea typeface="Verdana"/>
                <a:cs typeface="Verdana"/>
              </a:defRPr>
            </a:lvl1pPr>
          </a:lstStyle>
          <a:p>
            <a:pPr marL="0" marR="0" lvl="0" indent="0" algn="ctr" defTabSz="914400" eaLnBrk="1" fontAlgn="auto" latinLnBrk="0" hangingPunct="0">
              <a:lnSpc>
                <a:spcPct val="100000"/>
              </a:lnSpc>
              <a:spcBef>
                <a:spcPts val="0"/>
              </a:spcBef>
              <a:spcAft>
                <a:spcPts val="0"/>
              </a:spcAft>
              <a:buClrTx/>
              <a:buSzTx/>
              <a:buFontTx/>
              <a:buNone/>
              <a:tabLst/>
              <a:defRPr/>
            </a:pPr>
            <a:r>
              <a:rPr kumimoji="0" lang="fr-FR" sz="1000" b="1" i="0" u="none" strike="noStrike" kern="0" cap="none" spc="0" normalizeH="0" baseline="0" noProof="0" dirty="0">
                <a:ln>
                  <a:noFill/>
                </a:ln>
                <a:solidFill>
                  <a:srgbClr val="5B9BD5">
                    <a:lumMod val="50000"/>
                  </a:srgbClr>
                </a:solidFill>
                <a:effectLst/>
                <a:uLnTx/>
                <a:uFillTx/>
                <a:latin typeface="Verdana"/>
                <a:ea typeface="Verdana"/>
                <a:sym typeface="Verdana"/>
              </a:rPr>
              <a:t>International </a:t>
            </a:r>
            <a:r>
              <a:rPr kumimoji="0" lang="fr-FR" sz="1000" b="1" i="0" u="none" strike="noStrike" kern="0" cap="none" spc="0" normalizeH="0" baseline="0" noProof="0" dirty="0" err="1">
                <a:ln>
                  <a:noFill/>
                </a:ln>
                <a:solidFill>
                  <a:srgbClr val="5B9BD5">
                    <a:lumMod val="50000"/>
                  </a:srgbClr>
                </a:solidFill>
                <a:effectLst/>
                <a:uLnTx/>
                <a:uFillTx/>
                <a:latin typeface="Verdana"/>
                <a:ea typeface="Verdana"/>
                <a:sym typeface="Verdana"/>
              </a:rPr>
              <a:t>Cooperation</a:t>
            </a:r>
            <a:endParaRPr kumimoji="0" lang="en-GB" sz="1000" b="1" i="0" u="none" strike="noStrike" kern="0" cap="none" spc="0" normalizeH="0" baseline="0" noProof="0" dirty="0">
              <a:ln>
                <a:noFill/>
              </a:ln>
              <a:solidFill>
                <a:srgbClr val="5B9BD5">
                  <a:lumMod val="50000"/>
                </a:srgbClr>
              </a:solidFill>
              <a:effectLst/>
              <a:uLnTx/>
              <a:uFillTx/>
              <a:latin typeface="Verdana"/>
              <a:ea typeface="Verdana"/>
              <a:sym typeface="Verdana"/>
            </a:endParaRPr>
          </a:p>
        </p:txBody>
      </p:sp>
      <p:sp>
        <p:nvSpPr>
          <p:cNvPr id="47" name="TextBox 46"/>
          <p:cNvSpPr txBox="1"/>
          <p:nvPr/>
        </p:nvSpPr>
        <p:spPr>
          <a:xfrm>
            <a:off x="6170343" y="5652945"/>
            <a:ext cx="2866631" cy="252125"/>
          </a:xfrm>
          <a:prstGeom prst="rect">
            <a:avLst/>
          </a:prstGeom>
          <a:solidFill>
            <a:srgbClr val="8F8F8F">
              <a:lumOff val="44000"/>
            </a:srgbClr>
          </a:solidFill>
          <a:ln w="25400" cap="flat">
            <a:solidFill>
              <a:srgbClr val="4472C4">
                <a:lumMod val="60000"/>
                <a:lumOff val="40000"/>
              </a:srgbClr>
            </a:solidFill>
            <a:prstDash val="solid"/>
            <a:round/>
          </a:ln>
          <a:effectLst>
            <a:outerShdw blurRad="38100" dist="23000" dir="5400000" rotWithShape="0">
              <a:srgbClr val="000000">
                <a:alpha val="35000"/>
              </a:srgbClr>
            </a:outerShdw>
          </a:effectLst>
          <a:sp3d/>
        </p:spPr>
        <p:txBody>
          <a:bodyPr rot="0" spcFirstLastPara="1" vertOverflow="overflow" horzOverflow="overflow" vert="horz" wrap="square" lIns="45719" tIns="45719" rIns="45719" bIns="45719" numCol="1" spcCol="38100" rtlCol="0" anchor="ctr">
            <a:spAutoFit/>
          </a:bodyPr>
          <a:lstStyle>
            <a:defPPr>
              <a:defRPr lang="en-US"/>
            </a:defPPr>
            <a:lvl1pPr marR="0" lvl="0" indent="0" algn="ctr" fontAlgn="auto" hangingPunct="0">
              <a:lnSpc>
                <a:spcPct val="100000"/>
              </a:lnSpc>
              <a:spcBef>
                <a:spcPts val="0"/>
              </a:spcBef>
              <a:spcAft>
                <a:spcPts val="0"/>
              </a:spcAft>
              <a:buClrTx/>
              <a:buSzTx/>
              <a:buFontTx/>
              <a:buNone/>
              <a:tabLst/>
              <a:defRPr sz="1400" b="1" kern="0">
                <a:solidFill>
                  <a:schemeClr val="accent1">
                    <a:lumMod val="50000"/>
                  </a:schemeClr>
                </a:solidFill>
                <a:latin typeface="Verdana"/>
                <a:ea typeface="Verdana"/>
                <a:cs typeface="Verdana"/>
              </a:defRPr>
            </a:lvl1pPr>
          </a:lstStyle>
          <a:p>
            <a:pPr marL="0" marR="0" lvl="0" indent="0" algn="ctr" defTabSz="914400" eaLnBrk="1" fontAlgn="auto" latinLnBrk="0" hangingPunct="0">
              <a:lnSpc>
                <a:spcPct val="100000"/>
              </a:lnSpc>
              <a:spcBef>
                <a:spcPts val="0"/>
              </a:spcBef>
              <a:spcAft>
                <a:spcPts val="0"/>
              </a:spcAft>
              <a:buClrTx/>
              <a:buSzTx/>
              <a:buFontTx/>
              <a:buNone/>
              <a:tabLst/>
              <a:defRPr/>
            </a:pPr>
            <a:r>
              <a:rPr kumimoji="0" lang="fr-FR" sz="1000" b="1" i="0" u="none" strike="noStrike" kern="0" cap="none" spc="0" normalizeH="0" baseline="0" noProof="0" dirty="0">
                <a:ln>
                  <a:noFill/>
                </a:ln>
                <a:solidFill>
                  <a:srgbClr val="5B9BD5">
                    <a:lumMod val="50000"/>
                  </a:srgbClr>
                </a:solidFill>
                <a:effectLst/>
                <a:uLnTx/>
                <a:uFillTx/>
                <a:latin typeface="Verdana"/>
                <a:ea typeface="Verdana"/>
                <a:sym typeface="Verdana"/>
              </a:rPr>
              <a:t>Space Science</a:t>
            </a:r>
            <a:endParaRPr kumimoji="0" lang="en-GB" sz="1000" b="1" i="0" u="none" strike="noStrike" kern="0" cap="none" spc="0" normalizeH="0" baseline="0" noProof="0" dirty="0">
              <a:ln>
                <a:noFill/>
              </a:ln>
              <a:solidFill>
                <a:srgbClr val="5B9BD5">
                  <a:lumMod val="50000"/>
                </a:srgbClr>
              </a:solidFill>
              <a:effectLst/>
              <a:uLnTx/>
              <a:uFillTx/>
              <a:latin typeface="Verdana"/>
              <a:ea typeface="Verdana"/>
              <a:sym typeface="Verdana"/>
            </a:endParaRPr>
          </a:p>
        </p:txBody>
      </p:sp>
      <p:sp>
        <p:nvSpPr>
          <p:cNvPr id="48" name="Rectangle 47"/>
          <p:cNvSpPr/>
          <p:nvPr/>
        </p:nvSpPr>
        <p:spPr>
          <a:xfrm rot="16200000">
            <a:off x="5789503" y="1480366"/>
            <a:ext cx="606269" cy="461666"/>
          </a:xfrm>
          <a:prstGeom prst="rect">
            <a:avLst/>
          </a:prstGeom>
          <a:ln w="22225">
            <a:solidFill>
              <a:srgbClr val="5B9BD5">
                <a:shade val="50000"/>
              </a:srgbClr>
            </a:solidFill>
          </a:ln>
        </p:spPr>
        <p:txBody>
          <a:bodyPr wrap="square" anchor="ctr">
            <a:noAutofit/>
          </a:bodyPr>
          <a:lstStyle/>
          <a:p>
            <a:pPr marL="0" marR="0" lvl="0" indent="0" algn="ctr" defTabSz="914400" eaLnBrk="1" fontAlgn="auto" latinLnBrk="0" hangingPunct="0">
              <a:lnSpc>
                <a:spcPct val="100000"/>
              </a:lnSpc>
              <a:spcBef>
                <a:spcPts val="0"/>
              </a:spcBef>
              <a:spcAft>
                <a:spcPts val="0"/>
              </a:spcAft>
              <a:buClrTx/>
              <a:buSzTx/>
              <a:buFontTx/>
              <a:buNone/>
              <a:tabLst/>
              <a:defRPr/>
            </a:pPr>
            <a:r>
              <a:rPr kumimoji="0" lang="fr-FR" sz="900" b="0" i="0" u="none" strike="noStrike" kern="0" cap="none" spc="0" normalizeH="0" baseline="0" noProof="0" dirty="0">
                <a:ln>
                  <a:noFill/>
                </a:ln>
                <a:solidFill>
                  <a:prstClr val="white"/>
                </a:solidFill>
                <a:effectLst/>
                <a:uLnTx/>
                <a:uFillTx/>
                <a:latin typeface="Verdana"/>
                <a:ea typeface="Verdana"/>
                <a:cs typeface="Verdana"/>
              </a:rPr>
              <a:t>EGNNS</a:t>
            </a:r>
            <a:endParaRPr kumimoji="0" lang="en-GB" sz="900" b="0" i="0" u="none" strike="noStrike" kern="0" cap="none" spc="0" normalizeH="0" baseline="0" noProof="0" dirty="0">
              <a:ln>
                <a:noFill/>
              </a:ln>
              <a:solidFill>
                <a:prstClr val="white"/>
              </a:solidFill>
              <a:effectLst/>
              <a:uLnTx/>
              <a:uFillTx/>
              <a:latin typeface="Verdana"/>
              <a:ea typeface="Verdana"/>
              <a:cs typeface="Verdana"/>
            </a:endParaRPr>
          </a:p>
        </p:txBody>
      </p:sp>
      <p:sp>
        <p:nvSpPr>
          <p:cNvPr id="49" name="TextBox 48"/>
          <p:cNvSpPr txBox="1"/>
          <p:nvPr/>
        </p:nvSpPr>
        <p:spPr>
          <a:xfrm>
            <a:off x="1190898" y="2568747"/>
            <a:ext cx="1369359" cy="1354217"/>
          </a:xfrm>
          <a:prstGeom prst="rect">
            <a:avLst/>
          </a:prstGeom>
          <a:solidFill>
            <a:srgbClr val="4472C4">
              <a:lumMod val="60000"/>
              <a:lumOff val="4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0" i="1" u="none" strike="noStrike" kern="0" cap="none" spc="0" normalizeH="0" baseline="0" noProof="0" dirty="0">
                <a:ln>
                  <a:noFill/>
                </a:ln>
                <a:solidFill>
                  <a:prstClr val="black"/>
                </a:solidFill>
                <a:effectLst/>
                <a:uLnTx/>
                <a:uFillTx/>
                <a:latin typeface="Calibri" panose="020F0502020204030204"/>
              </a:rPr>
              <a:t>Strategic </a:t>
            </a:r>
            <a:r>
              <a:rPr kumimoji="0" lang="fr-FR" sz="1600" b="0" i="1" u="none" strike="noStrike" kern="0" cap="none" spc="0" normalizeH="0" baseline="0" noProof="0" dirty="0" err="1">
                <a:ln>
                  <a:noFill/>
                </a:ln>
                <a:solidFill>
                  <a:prstClr val="black"/>
                </a:solidFill>
                <a:effectLst/>
                <a:uLnTx/>
                <a:uFillTx/>
                <a:latin typeface="Calibri" panose="020F0502020204030204"/>
              </a:rPr>
              <a:t>Research</a:t>
            </a:r>
            <a:r>
              <a:rPr kumimoji="0" lang="fr-FR" sz="1600" b="0" i="1" u="none" strike="noStrike" kern="0" cap="none" spc="0" normalizeH="0" baseline="0" noProof="0" dirty="0">
                <a:ln>
                  <a:noFill/>
                </a:ln>
                <a:solidFill>
                  <a:prstClr val="black"/>
                </a:solidFill>
                <a:effectLst/>
                <a:uLnTx/>
                <a:uFillTx/>
                <a:latin typeface="Calibri" panose="020F0502020204030204"/>
              </a:rPr>
              <a:t> and Innovation Agenda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0" i="1" u="none" strike="noStrike" kern="0" cap="none" spc="0" normalizeH="0" baseline="0" noProof="0" dirty="0">
                <a:ln>
                  <a:noFill/>
                </a:ln>
                <a:solidFill>
                  <a:prstClr val="black"/>
                </a:solidFill>
                <a:effectLst/>
                <a:uLnTx/>
                <a:uFillTx/>
                <a:latin typeface="Calibri" panose="020F0502020204030204"/>
              </a:rPr>
              <a:t>SRIA</a:t>
            </a:r>
            <a:endParaRPr kumimoji="0" lang="en-GB" sz="1600" b="0" i="1" u="none" strike="noStrike" kern="0" cap="none" spc="0" normalizeH="0" baseline="0" noProof="0" dirty="0">
              <a:ln>
                <a:noFill/>
              </a:ln>
              <a:solidFill>
                <a:prstClr val="black"/>
              </a:solidFill>
              <a:effectLst/>
              <a:uLnTx/>
              <a:uFillTx/>
              <a:latin typeface="Calibri" panose="020F0502020204030204"/>
            </a:endParaRPr>
          </a:p>
        </p:txBody>
      </p:sp>
      <p:sp>
        <p:nvSpPr>
          <p:cNvPr id="50" name="Slide Number Placeholder 3"/>
          <p:cNvSpPr txBox="1">
            <a:spLocks/>
          </p:cNvSpPr>
          <p:nvPr/>
        </p:nvSpPr>
        <p:spPr>
          <a:xfrm>
            <a:off x="11574246" y="6208459"/>
            <a:ext cx="56991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8A3C0DF-26A2-4FF9-80C4-C367FCBFDE0E}" type="slidenum">
              <a:rPr lang="en-GB" sz="1400" smtClean="0">
                <a:solidFill>
                  <a:srgbClr val="4472C4">
                    <a:lumMod val="50000"/>
                  </a:srgbClr>
                </a:solidFill>
                <a:latin typeface="Calibri" panose="020F0502020204030204"/>
              </a:rPr>
              <a:pPr>
                <a:defRPr/>
              </a:pPr>
              <a:t>3</a:t>
            </a:fld>
            <a:endParaRPr lang="en-GB" sz="1400" dirty="0">
              <a:solidFill>
                <a:srgbClr val="4472C4">
                  <a:lumMod val="50000"/>
                </a:srgbClr>
              </a:solidFill>
              <a:latin typeface="Calibri" panose="020F0502020204030204"/>
            </a:endParaRPr>
          </a:p>
        </p:txBody>
      </p:sp>
    </p:spTree>
    <p:extLst>
      <p:ext uri="{BB962C8B-B14F-4D97-AF65-F5344CB8AC3E}">
        <p14:creationId xmlns:p14="http://schemas.microsoft.com/office/powerpoint/2010/main" val="1986350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468000"/>
            <a:ext cx="11016916" cy="473104"/>
          </a:xfrm>
        </p:spPr>
        <p:txBody>
          <a:bodyPr/>
          <a:lstStyle/>
          <a:p>
            <a:r>
              <a:rPr lang="fr-FR" dirty="0" err="1"/>
              <a:t>Eligibility</a:t>
            </a:r>
            <a:r>
              <a:rPr lang="fr-FR" dirty="0"/>
              <a:t> conditions: </a:t>
            </a:r>
            <a:r>
              <a:rPr lang="fr-FR" dirty="0" err="1"/>
              <a:t>same</a:t>
            </a:r>
            <a:r>
              <a:rPr lang="fr-FR" dirty="0"/>
              <a:t> as Space Programme</a:t>
            </a:r>
            <a:endParaRPr lang="en-IE" dirty="0"/>
          </a:p>
        </p:txBody>
      </p:sp>
      <p:sp>
        <p:nvSpPr>
          <p:cNvPr id="4" name="Slide Number Placeholder 3"/>
          <p:cNvSpPr txBox="1">
            <a:spLocks/>
          </p:cNvSpPr>
          <p:nvPr/>
        </p:nvSpPr>
        <p:spPr>
          <a:xfrm>
            <a:off x="11574246" y="6208459"/>
            <a:ext cx="56991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8A3C0DF-26A2-4FF9-80C4-C367FCBFDE0E}" type="slidenum">
              <a:rPr lang="en-GB" sz="1400" smtClean="0">
                <a:solidFill>
                  <a:srgbClr val="4472C4">
                    <a:lumMod val="50000"/>
                  </a:srgbClr>
                </a:solidFill>
                <a:latin typeface="Calibri" panose="020F0502020204030204"/>
              </a:rPr>
              <a:pPr>
                <a:defRPr/>
              </a:pPr>
              <a:t>4</a:t>
            </a:fld>
            <a:endParaRPr lang="en-GB" sz="1400" dirty="0">
              <a:solidFill>
                <a:srgbClr val="4472C4">
                  <a:lumMod val="50000"/>
                </a:srgbClr>
              </a:solidFill>
              <a:latin typeface="Calibri" panose="020F0502020204030204"/>
            </a:endParaRPr>
          </a:p>
        </p:txBody>
      </p:sp>
      <p:sp>
        <p:nvSpPr>
          <p:cNvPr id="7" name="TextBox 6"/>
          <p:cNvSpPr txBox="1"/>
          <p:nvPr/>
        </p:nvSpPr>
        <p:spPr>
          <a:xfrm>
            <a:off x="4138620" y="1415168"/>
            <a:ext cx="4718921" cy="274370"/>
          </a:xfrm>
          <a:prstGeom prst="rect">
            <a:avLst/>
          </a:prstGeom>
          <a:noFill/>
        </p:spPr>
        <p:txBody>
          <a:bodyPr wrap="square" rtlCol="0">
            <a:spAutoFit/>
          </a:bodyPr>
          <a:lstStyle/>
          <a:p>
            <a:pPr>
              <a:lnSpc>
                <a:spcPct val="150000"/>
              </a:lnSpc>
            </a:pPr>
            <a:endParaRPr lang="en-US" sz="900" b="0" dirty="0">
              <a:solidFill>
                <a:schemeClr val="bg1"/>
              </a:solidFill>
            </a:endParaRPr>
          </a:p>
        </p:txBody>
      </p:sp>
      <p:sp>
        <p:nvSpPr>
          <p:cNvPr id="8" name="Rectangle 7"/>
          <p:cNvSpPr/>
          <p:nvPr/>
        </p:nvSpPr>
        <p:spPr>
          <a:xfrm>
            <a:off x="838200" y="4076948"/>
            <a:ext cx="11016916" cy="1384995"/>
          </a:xfrm>
          <a:prstGeom prst="rect">
            <a:avLst/>
          </a:prstGeom>
        </p:spPr>
        <p:txBody>
          <a:bodyPr wrap="square">
            <a:spAutoFit/>
          </a:bodyPr>
          <a:lstStyle/>
          <a:p>
            <a:pPr>
              <a:lnSpc>
                <a:spcPct val="150000"/>
              </a:lnSpc>
            </a:pPr>
            <a:r>
              <a:rPr lang="en-US" sz="2800" dirty="0">
                <a:solidFill>
                  <a:schemeClr val="tx2"/>
                </a:solidFill>
              </a:rPr>
              <a:t>2022-SST:  5 grants to identified beneficiary = SST Partnership </a:t>
            </a:r>
          </a:p>
          <a:p>
            <a:pPr>
              <a:lnSpc>
                <a:spcPct val="150000"/>
              </a:lnSpc>
            </a:pPr>
            <a:r>
              <a:rPr lang="en-US" sz="2800" dirty="0">
                <a:solidFill>
                  <a:schemeClr val="tx2"/>
                </a:solidFill>
              </a:rPr>
              <a:t>2022-SPACE-02-61: </a:t>
            </a:r>
            <a:r>
              <a:rPr lang="en-US" sz="2800" dirty="0" err="1">
                <a:solidFill>
                  <a:schemeClr val="tx2"/>
                </a:solidFill>
              </a:rPr>
              <a:t>GOVSATCOM</a:t>
            </a:r>
            <a:endParaRPr lang="en-US" sz="2800" dirty="0">
              <a:solidFill>
                <a:schemeClr val="tx2"/>
              </a:solidFill>
            </a:endParaRPr>
          </a:p>
        </p:txBody>
      </p:sp>
      <p:sp>
        <p:nvSpPr>
          <p:cNvPr id="9" name="Rectangle 8"/>
          <p:cNvSpPr/>
          <p:nvPr/>
        </p:nvSpPr>
        <p:spPr>
          <a:xfrm>
            <a:off x="838200" y="1582341"/>
            <a:ext cx="10868696" cy="2031325"/>
          </a:xfrm>
          <a:prstGeom prst="rect">
            <a:avLst/>
          </a:prstGeom>
        </p:spPr>
        <p:txBody>
          <a:bodyPr wrap="square">
            <a:spAutoFit/>
          </a:bodyPr>
          <a:lstStyle/>
          <a:p>
            <a:pPr marL="6350" indent="-6350" algn="just">
              <a:spcAft>
                <a:spcPts val="0"/>
              </a:spcAft>
            </a:pPr>
            <a:r>
              <a:rPr lang="en-GB" dirty="0">
                <a:solidFill>
                  <a:srgbClr val="111111"/>
                </a:solidFill>
                <a:latin typeface="+mj-lt"/>
                <a:ea typeface="Times New Roman" panose="02020603050405020304" pitchFamily="18" charset="0"/>
              </a:rPr>
              <a:t>In accordance with paragraph 11 of Annex IV of the Regulation (EU) 2021/695 establishing Horizon Europe, this action is implemented with regard to eligibility of legal entities in accordance with the Union Space Programme. In particular, for the reasons of EU strategic autonomy in space and the security and integrity of EU space assets, in order to guarantee the protection of the strategic interests of the Union and its Member States, </a:t>
            </a:r>
            <a:r>
              <a:rPr lang="en-GB" b="1" dirty="0">
                <a:solidFill>
                  <a:schemeClr val="tx2"/>
                </a:solidFill>
                <a:latin typeface="+mj-lt"/>
                <a:ea typeface="Times New Roman" panose="02020603050405020304" pitchFamily="18" charset="0"/>
              </a:rPr>
              <a:t>legal entities established in any Member State will be eligible to participate where these entities comply with the conditions established in Article 24 of the Regulation (EU) 2021/696.</a:t>
            </a:r>
            <a:r>
              <a:rPr lang="en-IE" b="1" dirty="0">
                <a:solidFill>
                  <a:schemeClr val="tx2"/>
                </a:solidFill>
                <a:latin typeface="+mj-lt"/>
              </a:rPr>
              <a:t> </a:t>
            </a:r>
            <a:r>
              <a:rPr lang="en-GB" sz="1200" baseline="30000" dirty="0">
                <a:solidFill>
                  <a:srgbClr val="111111"/>
                </a:solidFill>
                <a:latin typeface="+mj-lt"/>
                <a:ea typeface="Times New Roman" panose="02020603050405020304" pitchFamily="18" charset="0"/>
                <a:cs typeface="Times New Roman" panose="02020603050405020304" pitchFamily="18" charset="0"/>
              </a:rPr>
              <a:t>	</a:t>
            </a:r>
            <a:r>
              <a:rPr lang="en-GB" sz="1200" dirty="0">
                <a:solidFill>
                  <a:srgbClr val="111111"/>
                </a:solidFill>
                <a:latin typeface="+mj-lt"/>
                <a:ea typeface="Times New Roman" panose="02020603050405020304" pitchFamily="18" charset="0"/>
                <a:cs typeface="Times New Roman" panose="02020603050405020304" pitchFamily="18" charset="0"/>
                <a:hlinkClick r:id="rId2"/>
              </a:rPr>
              <a:t>https://</a:t>
            </a:r>
            <a:r>
              <a:rPr lang="en-GB" sz="1200" dirty="0" err="1">
                <a:solidFill>
                  <a:srgbClr val="111111"/>
                </a:solidFill>
                <a:latin typeface="+mj-lt"/>
                <a:ea typeface="Times New Roman" panose="02020603050405020304" pitchFamily="18" charset="0"/>
                <a:cs typeface="Times New Roman" panose="02020603050405020304" pitchFamily="18" charset="0"/>
                <a:hlinkClick r:id="rId2"/>
              </a:rPr>
              <a:t>eur-lex.europa.eu</a:t>
            </a:r>
            <a:r>
              <a:rPr lang="en-GB" sz="1200" dirty="0">
                <a:solidFill>
                  <a:srgbClr val="111111"/>
                </a:solidFill>
                <a:latin typeface="+mj-lt"/>
                <a:ea typeface="Times New Roman" panose="02020603050405020304" pitchFamily="18" charset="0"/>
                <a:cs typeface="Times New Roman" panose="02020603050405020304" pitchFamily="18" charset="0"/>
                <a:hlinkClick r:id="rId2"/>
              </a:rPr>
              <a:t>/legal-content/</a:t>
            </a:r>
            <a:r>
              <a:rPr lang="en-GB" sz="1200" dirty="0" err="1">
                <a:solidFill>
                  <a:srgbClr val="111111"/>
                </a:solidFill>
                <a:latin typeface="+mj-lt"/>
                <a:ea typeface="Times New Roman" panose="02020603050405020304" pitchFamily="18" charset="0"/>
                <a:cs typeface="Times New Roman" panose="02020603050405020304" pitchFamily="18" charset="0"/>
                <a:hlinkClick r:id="rId2"/>
              </a:rPr>
              <a:t>EN</a:t>
            </a:r>
            <a:r>
              <a:rPr lang="en-GB" sz="1200" dirty="0">
                <a:solidFill>
                  <a:srgbClr val="111111"/>
                </a:solidFill>
                <a:latin typeface="+mj-lt"/>
                <a:ea typeface="Times New Roman" panose="02020603050405020304" pitchFamily="18" charset="0"/>
                <a:cs typeface="Times New Roman" panose="02020603050405020304" pitchFamily="18" charset="0"/>
                <a:hlinkClick r:id="rId2"/>
              </a:rPr>
              <a:t>/AUTO/?</a:t>
            </a:r>
            <a:r>
              <a:rPr lang="en-GB" sz="1200" dirty="0" err="1">
                <a:solidFill>
                  <a:srgbClr val="111111"/>
                </a:solidFill>
                <a:latin typeface="+mj-lt"/>
                <a:ea typeface="Times New Roman" panose="02020603050405020304" pitchFamily="18" charset="0"/>
                <a:cs typeface="Times New Roman" panose="02020603050405020304" pitchFamily="18" charset="0"/>
                <a:hlinkClick r:id="rId2"/>
              </a:rPr>
              <a:t>uri</a:t>
            </a:r>
            <a:r>
              <a:rPr lang="en-GB" sz="1200" dirty="0">
                <a:solidFill>
                  <a:srgbClr val="111111"/>
                </a:solidFill>
                <a:latin typeface="+mj-lt"/>
                <a:ea typeface="Times New Roman" panose="02020603050405020304" pitchFamily="18" charset="0"/>
                <a:cs typeface="Times New Roman" panose="02020603050405020304" pitchFamily="18" charset="0"/>
                <a:hlinkClick r:id="rId2"/>
              </a:rPr>
              <a:t>=uriserv:OJ.L_.</a:t>
            </a:r>
            <a:r>
              <a:rPr lang="en-GB" sz="1200" dirty="0" err="1">
                <a:solidFill>
                  <a:srgbClr val="111111"/>
                </a:solidFill>
                <a:latin typeface="+mj-lt"/>
                <a:ea typeface="Times New Roman" panose="02020603050405020304" pitchFamily="18" charset="0"/>
                <a:cs typeface="Times New Roman" panose="02020603050405020304" pitchFamily="18" charset="0"/>
                <a:hlinkClick r:id="rId2"/>
              </a:rPr>
              <a:t>2021.170.01.0069.01.ENG&amp;toc</a:t>
            </a:r>
            <a:r>
              <a:rPr lang="en-GB" sz="1200" dirty="0">
                <a:solidFill>
                  <a:srgbClr val="111111"/>
                </a:solidFill>
                <a:latin typeface="+mj-lt"/>
                <a:ea typeface="Times New Roman" panose="02020603050405020304" pitchFamily="18" charset="0"/>
                <a:cs typeface="Times New Roman" panose="02020603050405020304" pitchFamily="18" charset="0"/>
                <a:hlinkClick r:id="rId2"/>
              </a:rPr>
              <a:t>=</a:t>
            </a:r>
            <a:r>
              <a:rPr lang="en-GB" sz="1200" dirty="0" err="1">
                <a:solidFill>
                  <a:srgbClr val="111111"/>
                </a:solidFill>
                <a:latin typeface="+mj-lt"/>
                <a:ea typeface="Times New Roman" panose="02020603050405020304" pitchFamily="18" charset="0"/>
                <a:cs typeface="Times New Roman" panose="02020603050405020304" pitchFamily="18" charset="0"/>
                <a:hlinkClick r:id="rId2"/>
              </a:rPr>
              <a:t>OJ:L:2021:170:TOC</a:t>
            </a:r>
            <a:endParaRPr lang="en-IE" sz="1200" dirty="0">
              <a:solidFill>
                <a:srgbClr val="111111"/>
              </a:solidFill>
              <a:effectLst/>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3404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FR" dirty="0" err="1"/>
              <a:t>Eligibility</a:t>
            </a:r>
            <a:r>
              <a:rPr lang="fr-FR" dirty="0"/>
              <a:t> conditions: Article 22(5)</a:t>
            </a:r>
            <a:endParaRPr lang="en-IE" dirty="0"/>
          </a:p>
        </p:txBody>
      </p:sp>
      <p:sp>
        <p:nvSpPr>
          <p:cNvPr id="4" name="Slide Number Placeholder 3"/>
          <p:cNvSpPr txBox="1">
            <a:spLocks/>
          </p:cNvSpPr>
          <p:nvPr/>
        </p:nvSpPr>
        <p:spPr>
          <a:xfrm>
            <a:off x="11574246" y="6208459"/>
            <a:ext cx="56991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8A3C0DF-26A2-4FF9-80C4-C367FCBFDE0E}" type="slidenum">
              <a:rPr lang="en-GB" sz="1400" smtClean="0">
                <a:solidFill>
                  <a:srgbClr val="4472C4">
                    <a:lumMod val="50000"/>
                  </a:srgbClr>
                </a:solidFill>
                <a:latin typeface="Calibri" panose="020F0502020204030204"/>
              </a:rPr>
              <a:pPr>
                <a:defRPr/>
              </a:pPr>
              <a:t>5</a:t>
            </a:fld>
            <a:endParaRPr lang="en-GB" sz="1400" dirty="0">
              <a:solidFill>
                <a:srgbClr val="4472C4">
                  <a:lumMod val="50000"/>
                </a:srgbClr>
              </a:solidFill>
              <a:latin typeface="Calibri" panose="020F0502020204030204"/>
            </a:endParaRPr>
          </a:p>
        </p:txBody>
      </p:sp>
      <p:sp>
        <p:nvSpPr>
          <p:cNvPr id="6" name="Rectangle 5"/>
          <p:cNvSpPr/>
          <p:nvPr/>
        </p:nvSpPr>
        <p:spPr>
          <a:xfrm>
            <a:off x="1210615" y="1812936"/>
            <a:ext cx="8037443" cy="4262705"/>
          </a:xfrm>
          <a:prstGeom prst="rect">
            <a:avLst/>
          </a:prstGeom>
        </p:spPr>
        <p:txBody>
          <a:bodyPr wrap="square">
            <a:spAutoFit/>
          </a:bodyPr>
          <a:lstStyle/>
          <a:p>
            <a:pPr>
              <a:spcAft>
                <a:spcPts val="600"/>
              </a:spcAft>
            </a:pPr>
            <a:r>
              <a:rPr lang="en-IE" dirty="0"/>
              <a:t>2021-SPACE-01-11: End-to-end satellite communication </a:t>
            </a:r>
          </a:p>
          <a:p>
            <a:pPr>
              <a:spcAft>
                <a:spcPts val="600"/>
              </a:spcAft>
            </a:pPr>
            <a:r>
              <a:rPr lang="en-IE" dirty="0"/>
              <a:t>2021-SPACE-01-21: Reusability for EU strategic space launchers</a:t>
            </a:r>
          </a:p>
          <a:p>
            <a:pPr>
              <a:spcAft>
                <a:spcPts val="600"/>
              </a:spcAft>
            </a:pPr>
            <a:r>
              <a:rPr lang="en-IE" dirty="0"/>
              <a:t>2021-SPACE-01-22: Low cost high thrust propulsion</a:t>
            </a:r>
          </a:p>
          <a:p>
            <a:pPr>
              <a:spcAft>
                <a:spcPts val="600"/>
              </a:spcAft>
            </a:pPr>
            <a:r>
              <a:rPr lang="en-IE" dirty="0"/>
              <a:t>2021-SPACE-01-23: New space transportation solutions</a:t>
            </a:r>
          </a:p>
          <a:p>
            <a:pPr>
              <a:spcAft>
                <a:spcPts val="600"/>
              </a:spcAft>
            </a:pPr>
            <a:r>
              <a:rPr lang="en-IE" dirty="0"/>
              <a:t>2022-SPACE-01-21: Multi sites flexible industrial platform </a:t>
            </a:r>
          </a:p>
          <a:p>
            <a:pPr>
              <a:spcAft>
                <a:spcPts val="600"/>
              </a:spcAft>
            </a:pPr>
            <a:endParaRPr lang="en-IE" dirty="0"/>
          </a:p>
          <a:p>
            <a:pPr>
              <a:spcAft>
                <a:spcPts val="600"/>
              </a:spcAft>
            </a:pPr>
            <a:r>
              <a:rPr lang="en-IE" dirty="0"/>
              <a:t>2021-SPACE-01-43: Copernicus Security and Emergency Services</a:t>
            </a:r>
          </a:p>
          <a:p>
            <a:pPr>
              <a:spcAft>
                <a:spcPts val="600"/>
              </a:spcAft>
            </a:pPr>
            <a:endParaRPr lang="en-IE" dirty="0"/>
          </a:p>
          <a:p>
            <a:pPr>
              <a:spcAft>
                <a:spcPts val="600"/>
              </a:spcAft>
            </a:pPr>
            <a:r>
              <a:rPr lang="en-IE" dirty="0"/>
              <a:t>2021-SPACE-01-62: Quantum technologies for space </a:t>
            </a:r>
            <a:r>
              <a:rPr lang="en-IE" dirty="0" err="1"/>
              <a:t>gravimetry</a:t>
            </a:r>
            <a:endParaRPr lang="en-IE" dirty="0"/>
          </a:p>
          <a:p>
            <a:pPr>
              <a:spcAft>
                <a:spcPts val="600"/>
              </a:spcAft>
            </a:pPr>
            <a:endParaRPr lang="en-IE" dirty="0"/>
          </a:p>
          <a:p>
            <a:pPr>
              <a:spcAft>
                <a:spcPts val="600"/>
              </a:spcAft>
            </a:pPr>
            <a:r>
              <a:rPr lang="en-IE" dirty="0"/>
              <a:t>2021-SPACE-01-81: Space technologies for European non-dependence</a:t>
            </a:r>
          </a:p>
          <a:p>
            <a:pPr>
              <a:spcAft>
                <a:spcPts val="600"/>
              </a:spcAft>
            </a:pPr>
            <a:r>
              <a:rPr lang="en-IE" dirty="0"/>
              <a:t>2022-SPACE-01-81: Space technologies for European non-dependence</a:t>
            </a:r>
          </a:p>
        </p:txBody>
      </p:sp>
    </p:spTree>
    <p:extLst>
      <p:ext uri="{BB962C8B-B14F-4D97-AF65-F5344CB8AC3E}">
        <p14:creationId xmlns:p14="http://schemas.microsoft.com/office/powerpoint/2010/main" val="704023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3400" y="385324"/>
            <a:ext cx="10515600" cy="564543"/>
          </a:xfrm>
        </p:spPr>
        <p:txBody>
          <a:bodyPr/>
          <a:lstStyle/>
          <a:p>
            <a:r>
              <a:rPr lang="en-US" sz="2000" dirty="0"/>
              <a:t>Call - STRATEGIC AUTONOMY IN DEVELOPING, DEPLOYING AND USING GLOBAL SPACE-BASED INFRASTRUCTURES, SERVICES, APPLICATIONS AND DATA 2021</a:t>
            </a:r>
            <a:endParaRPr lang="en-GB" sz="2000" dirty="0"/>
          </a:p>
        </p:txBody>
      </p:sp>
      <p:sp>
        <p:nvSpPr>
          <p:cNvPr id="5" name="Slide Number Placeholder 3"/>
          <p:cNvSpPr txBox="1">
            <a:spLocks/>
          </p:cNvSpPr>
          <p:nvPr/>
        </p:nvSpPr>
        <p:spPr>
          <a:xfrm>
            <a:off x="11574246" y="6208459"/>
            <a:ext cx="56991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8A3C0DF-26A2-4FF9-80C4-C367FCBFDE0E}" type="slidenum">
              <a:rPr lang="en-GB" sz="1400" smtClean="0">
                <a:solidFill>
                  <a:srgbClr val="4472C4">
                    <a:lumMod val="50000"/>
                  </a:srgbClr>
                </a:solidFill>
                <a:latin typeface="Calibri" panose="020F0502020204030204"/>
              </a:rPr>
              <a:pPr>
                <a:defRPr/>
              </a:pPr>
              <a:t>6</a:t>
            </a:fld>
            <a:endParaRPr lang="en-GB" sz="1400" dirty="0">
              <a:solidFill>
                <a:srgbClr val="4472C4">
                  <a:lumMod val="50000"/>
                </a:srgbClr>
              </a:solidFill>
              <a:latin typeface="Calibri" panose="020F0502020204030204"/>
            </a:endParaRPr>
          </a:p>
        </p:txBody>
      </p:sp>
      <p:sp>
        <p:nvSpPr>
          <p:cNvPr id="6" name="Text Placeholder 1"/>
          <p:cNvSpPr>
            <a:spLocks noGrp="1"/>
          </p:cNvSpPr>
          <p:nvPr>
            <p:ph type="body" sz="quarter" idx="17"/>
          </p:nvPr>
        </p:nvSpPr>
        <p:spPr>
          <a:xfrm>
            <a:off x="725261" y="1071783"/>
            <a:ext cx="11068396" cy="4103410"/>
          </a:xfrm>
        </p:spPr>
        <p:txBody>
          <a:bodyPr/>
          <a:lstStyle/>
          <a:p>
            <a:pPr>
              <a:spcAft>
                <a:spcPts val="300"/>
              </a:spcAft>
            </a:pPr>
            <a:r>
              <a:rPr lang="en-US" sz="1800" dirty="0">
                <a:solidFill>
                  <a:schemeClr val="accent2"/>
                </a:solidFill>
              </a:rPr>
              <a:t>HORIZON-</a:t>
            </a:r>
            <a:r>
              <a:rPr lang="en-US" sz="1800" dirty="0" err="1">
                <a:solidFill>
                  <a:schemeClr val="accent2"/>
                </a:solidFill>
              </a:rPr>
              <a:t>CL4</a:t>
            </a:r>
            <a:r>
              <a:rPr lang="en-US" sz="1800" dirty="0">
                <a:solidFill>
                  <a:schemeClr val="accent2"/>
                </a:solidFill>
              </a:rPr>
              <a:t>-2021-SPACE-01-</a:t>
            </a:r>
            <a:endParaRPr lang="en-US" sz="1800" u="sng" dirty="0"/>
          </a:p>
          <a:p>
            <a:pPr>
              <a:spcAft>
                <a:spcPts val="300"/>
              </a:spcAft>
            </a:pPr>
            <a:r>
              <a:rPr lang="en-US" sz="1800" u="sng" dirty="0"/>
              <a:t>Evolution of space and ground infrastructure for Galileo/</a:t>
            </a:r>
            <a:r>
              <a:rPr lang="en-US" sz="1800" u="sng" dirty="0" err="1"/>
              <a:t>EGNOS</a:t>
            </a:r>
            <a:r>
              <a:rPr lang="en-US" sz="1800" u="sng" dirty="0"/>
              <a:t>: under Other Actions</a:t>
            </a:r>
          </a:p>
          <a:p>
            <a:pPr>
              <a:spcAft>
                <a:spcPts val="300"/>
              </a:spcAft>
            </a:pPr>
            <a:endParaRPr lang="en-US" sz="1200" u="sng" dirty="0"/>
          </a:p>
          <a:p>
            <a:pPr>
              <a:spcAft>
                <a:spcPts val="600"/>
              </a:spcAft>
            </a:pPr>
            <a:r>
              <a:rPr lang="en-US" sz="1800" u="sng" dirty="0"/>
              <a:t>Evolution of Copernicus services</a:t>
            </a:r>
          </a:p>
          <a:p>
            <a:pPr>
              <a:spcAft>
                <a:spcPts val="300"/>
              </a:spcAft>
            </a:pPr>
            <a:r>
              <a:rPr lang="en-US" sz="1800" dirty="0"/>
              <a:t>41: Copernicus Climate Change Service evolution</a:t>
            </a:r>
          </a:p>
          <a:p>
            <a:pPr>
              <a:spcAft>
                <a:spcPts val="300"/>
              </a:spcAft>
            </a:pPr>
            <a:r>
              <a:rPr lang="en-US" sz="1800" dirty="0"/>
              <a:t>42: Copernicus Atmosphere Monitoring Service evolution	</a:t>
            </a:r>
          </a:p>
          <a:p>
            <a:pPr>
              <a:spcAft>
                <a:spcPts val="300"/>
              </a:spcAft>
            </a:pPr>
            <a:r>
              <a:rPr lang="en-US" sz="1800" dirty="0"/>
              <a:t>43: Copernicus Security and Emergency Services evolution</a:t>
            </a:r>
          </a:p>
          <a:p>
            <a:pPr>
              <a:spcAft>
                <a:spcPts val="300"/>
              </a:spcAft>
            </a:pPr>
            <a:r>
              <a:rPr lang="en-US" sz="1800" dirty="0"/>
              <a:t>44: Copernicus evolution for cross-services thematic domains</a:t>
            </a:r>
          </a:p>
          <a:p>
            <a:pPr>
              <a:spcAft>
                <a:spcPts val="300"/>
              </a:spcAft>
            </a:pPr>
            <a:endParaRPr lang="en-US" sz="1200" dirty="0"/>
          </a:p>
          <a:p>
            <a:pPr>
              <a:spcAft>
                <a:spcPts val="300"/>
              </a:spcAft>
            </a:pPr>
            <a:r>
              <a:rPr lang="en-US" sz="1800" i="1" dirty="0"/>
              <a:t>Evolution of EGNSS Services: under Other Actions</a:t>
            </a:r>
          </a:p>
          <a:p>
            <a:pPr>
              <a:spcAft>
                <a:spcPts val="300"/>
              </a:spcAft>
            </a:pPr>
            <a:endParaRPr lang="en-US" sz="1200" i="1" dirty="0"/>
          </a:p>
          <a:p>
            <a:pPr>
              <a:spcAft>
                <a:spcPts val="600"/>
              </a:spcAft>
            </a:pPr>
            <a:r>
              <a:rPr lang="en-US" sz="1800" u="sng" dirty="0"/>
              <a:t>Innovative space capabilities: </a:t>
            </a:r>
            <a:r>
              <a:rPr lang="en-US" sz="1800" u="sng" dirty="0" err="1"/>
              <a:t>SSA</a:t>
            </a:r>
            <a:r>
              <a:rPr lang="en-US" sz="1800" u="sng" dirty="0"/>
              <a:t>, </a:t>
            </a:r>
            <a:r>
              <a:rPr lang="en-US" sz="1800" u="sng" dirty="0" err="1"/>
              <a:t>GOVSATCOM</a:t>
            </a:r>
            <a:r>
              <a:rPr lang="en-US" sz="1800" u="sng" dirty="0"/>
              <a:t>, Quantum</a:t>
            </a:r>
          </a:p>
          <a:p>
            <a:pPr>
              <a:spcAft>
                <a:spcPts val="300"/>
              </a:spcAft>
            </a:pPr>
            <a:r>
              <a:rPr lang="en-US" sz="1800" dirty="0"/>
              <a:t>62: Quantum technologies for space </a:t>
            </a:r>
            <a:r>
              <a:rPr lang="en-US" sz="1800" dirty="0" err="1"/>
              <a:t>gravimetry</a:t>
            </a:r>
            <a:endParaRPr lang="en-US" sz="1800" dirty="0"/>
          </a:p>
          <a:p>
            <a:pPr>
              <a:spcAft>
                <a:spcPts val="300"/>
              </a:spcAft>
            </a:pPr>
            <a:endParaRPr lang="en-US" sz="1200" dirty="0"/>
          </a:p>
          <a:p>
            <a:pPr>
              <a:spcAft>
                <a:spcPts val="300"/>
              </a:spcAft>
            </a:pPr>
            <a:r>
              <a:rPr lang="en-US" sz="1800" u="sng" dirty="0"/>
              <a:t>Space entrepreneurship ecosystem (including "New Space" and start-ups) and skills: under Other Actions</a:t>
            </a:r>
          </a:p>
          <a:p>
            <a:pPr>
              <a:spcAft>
                <a:spcPts val="300"/>
              </a:spcAft>
            </a:pPr>
            <a:endParaRPr lang="en-US" sz="1200" dirty="0"/>
          </a:p>
          <a:p>
            <a:pPr>
              <a:spcAft>
                <a:spcPts val="300"/>
              </a:spcAft>
            </a:pPr>
            <a:r>
              <a:rPr lang="en-US" sz="1800" u="sng" dirty="0"/>
              <a:t>Targeted and strategic actions supporting the EU space sector</a:t>
            </a:r>
          </a:p>
          <a:p>
            <a:pPr>
              <a:spcAft>
                <a:spcPts val="300"/>
              </a:spcAft>
            </a:pPr>
            <a:r>
              <a:rPr lang="en-US" sz="1800" dirty="0"/>
              <a:t>81: Space technologies for European non-dependence and</a:t>
            </a:r>
            <a:br>
              <a:rPr lang="en-US" sz="1800" dirty="0"/>
            </a:br>
            <a:r>
              <a:rPr lang="en-US" sz="1800" dirty="0"/>
              <a:t>      competitiveness</a:t>
            </a:r>
          </a:p>
          <a:p>
            <a:endParaRPr lang="en-IE" sz="1800" dirty="0"/>
          </a:p>
        </p:txBody>
      </p:sp>
      <p:sp>
        <p:nvSpPr>
          <p:cNvPr id="3" name="Rectangle 2"/>
          <p:cNvSpPr/>
          <p:nvPr/>
        </p:nvSpPr>
        <p:spPr>
          <a:xfrm>
            <a:off x="10135673" y="667595"/>
            <a:ext cx="734096" cy="282272"/>
          </a:xfrm>
          <a:prstGeom prst="rect">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4" name="Picture 3"/>
          <p:cNvPicPr>
            <a:picLocks noChangeAspect="1"/>
          </p:cNvPicPr>
          <p:nvPr/>
        </p:nvPicPr>
        <p:blipFill>
          <a:blip r:embed="rId2"/>
          <a:stretch>
            <a:fillRect/>
          </a:stretch>
        </p:blipFill>
        <p:spPr>
          <a:xfrm>
            <a:off x="7227908" y="2280407"/>
            <a:ext cx="3528194" cy="948145"/>
          </a:xfrm>
          <a:prstGeom prst="rect">
            <a:avLst/>
          </a:prstGeom>
        </p:spPr>
      </p:pic>
      <p:pic>
        <p:nvPicPr>
          <p:cNvPr id="7" name="Picture 6"/>
          <p:cNvPicPr>
            <a:picLocks noChangeAspect="1"/>
          </p:cNvPicPr>
          <p:nvPr/>
        </p:nvPicPr>
        <p:blipFill>
          <a:blip r:embed="rId3"/>
          <a:stretch>
            <a:fillRect/>
          </a:stretch>
        </p:blipFill>
        <p:spPr>
          <a:xfrm>
            <a:off x="7188530" y="3176034"/>
            <a:ext cx="3551529" cy="442213"/>
          </a:xfrm>
          <a:prstGeom prst="rect">
            <a:avLst/>
          </a:prstGeom>
        </p:spPr>
      </p:pic>
      <p:pic>
        <p:nvPicPr>
          <p:cNvPr id="8" name="Picture 7"/>
          <p:cNvPicPr>
            <a:picLocks noChangeAspect="1"/>
          </p:cNvPicPr>
          <p:nvPr/>
        </p:nvPicPr>
        <p:blipFill>
          <a:blip r:embed="rId4"/>
          <a:stretch>
            <a:fillRect/>
          </a:stretch>
        </p:blipFill>
        <p:spPr>
          <a:xfrm>
            <a:off x="8034908" y="5973926"/>
            <a:ext cx="3551529" cy="377525"/>
          </a:xfrm>
          <a:prstGeom prst="rect">
            <a:avLst/>
          </a:prstGeom>
        </p:spPr>
      </p:pic>
      <p:pic>
        <p:nvPicPr>
          <p:cNvPr id="9" name="Picture 8"/>
          <p:cNvPicPr>
            <a:picLocks noChangeAspect="1"/>
          </p:cNvPicPr>
          <p:nvPr/>
        </p:nvPicPr>
        <p:blipFill>
          <a:blip r:embed="rId5"/>
          <a:stretch>
            <a:fillRect/>
          </a:stretch>
        </p:blipFill>
        <p:spPr>
          <a:xfrm>
            <a:off x="6666433" y="4705475"/>
            <a:ext cx="3528194" cy="376708"/>
          </a:xfrm>
          <a:prstGeom prst="rect">
            <a:avLst/>
          </a:prstGeom>
        </p:spPr>
      </p:pic>
      <p:pic>
        <p:nvPicPr>
          <p:cNvPr id="10" name="Picture 9"/>
          <p:cNvPicPr>
            <a:picLocks noChangeAspect="1"/>
          </p:cNvPicPr>
          <p:nvPr/>
        </p:nvPicPr>
        <p:blipFill>
          <a:blip r:embed="rId6"/>
          <a:stretch>
            <a:fillRect/>
          </a:stretch>
        </p:blipFill>
        <p:spPr>
          <a:xfrm>
            <a:off x="10000559" y="1216096"/>
            <a:ext cx="2194650" cy="865721"/>
          </a:xfrm>
          <a:prstGeom prst="rect">
            <a:avLst/>
          </a:prstGeom>
        </p:spPr>
      </p:pic>
      <p:pic>
        <p:nvPicPr>
          <p:cNvPr id="11" name="Picture 10"/>
          <p:cNvPicPr>
            <a:picLocks noChangeAspect="1"/>
          </p:cNvPicPr>
          <p:nvPr/>
        </p:nvPicPr>
        <p:blipFill>
          <a:blip r:embed="rId7"/>
          <a:stretch>
            <a:fillRect/>
          </a:stretch>
        </p:blipFill>
        <p:spPr>
          <a:xfrm>
            <a:off x="10310070" y="2947820"/>
            <a:ext cx="1913576" cy="1946009"/>
          </a:xfrm>
          <a:prstGeom prst="rect">
            <a:avLst/>
          </a:prstGeom>
        </p:spPr>
      </p:pic>
    </p:spTree>
    <p:extLst>
      <p:ext uri="{BB962C8B-B14F-4D97-AF65-F5344CB8AC3E}">
        <p14:creationId xmlns:p14="http://schemas.microsoft.com/office/powerpoint/2010/main" val="706278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00482"/>
            <a:ext cx="10515600" cy="564543"/>
          </a:xfrm>
        </p:spPr>
        <p:txBody>
          <a:bodyPr/>
          <a:lstStyle/>
          <a:p>
            <a:r>
              <a:rPr lang="en-GB" sz="2400" dirty="0">
                <a:latin typeface="Calibri" panose="020F0502020204030204" pitchFamily="34" charset="0"/>
                <a:ea typeface="Calibri" panose="020F0502020204030204" pitchFamily="34" charset="0"/>
                <a:cs typeface="Times New Roman" panose="02020603050405020304" pitchFamily="18" charset="0"/>
              </a:rPr>
              <a:t>Call - STRATEGIC AUTONOMY IN DEVELOPING, DEPLOYING AND USING GLOBAL SPACE-BASED INFRASTRUCTURES, SERVICES, APPLICATIONS AND DATA 2022</a:t>
            </a:r>
            <a:br>
              <a:rPr lang="en-GB" sz="2400" dirty="0">
                <a:latin typeface="Calibri" panose="020F0502020204030204" pitchFamily="34" charset="0"/>
                <a:ea typeface="Calibri" panose="020F0502020204030204" pitchFamily="34" charset="0"/>
                <a:cs typeface="Times New Roman" panose="02020603050405020304" pitchFamily="18" charset="0"/>
              </a:rPr>
            </a:br>
            <a:r>
              <a:rPr lang="en-GB" sz="2400" b="0" i="1" dirty="0">
                <a:latin typeface="Calibri" panose="020F0502020204030204" pitchFamily="34" charset="0"/>
                <a:ea typeface="Calibri" panose="020F0502020204030204" pitchFamily="34" charset="0"/>
                <a:cs typeface="Times New Roman" panose="02020603050405020304" pitchFamily="18" charset="0"/>
              </a:rPr>
              <a:t>HORIZON-</a:t>
            </a:r>
            <a:r>
              <a:rPr lang="en-GB" sz="2400" b="0" i="1" dirty="0" err="1">
                <a:latin typeface="Calibri" panose="020F0502020204030204" pitchFamily="34" charset="0"/>
                <a:ea typeface="Calibri" panose="020F0502020204030204" pitchFamily="34" charset="0"/>
                <a:cs typeface="Times New Roman" panose="02020603050405020304" pitchFamily="18" charset="0"/>
              </a:rPr>
              <a:t>CL4</a:t>
            </a:r>
            <a:r>
              <a:rPr lang="en-GB" sz="2400" b="0" i="1" dirty="0">
                <a:latin typeface="Calibri" panose="020F0502020204030204" pitchFamily="34" charset="0"/>
                <a:ea typeface="Calibri" panose="020F0502020204030204" pitchFamily="34" charset="0"/>
                <a:cs typeface="Times New Roman" panose="02020603050405020304" pitchFamily="18" charset="0"/>
              </a:rPr>
              <a:t>-2022-SPACE-01</a:t>
            </a:r>
            <a:endParaRPr lang="en-GB" sz="2400" b="0" i="1" dirty="0"/>
          </a:p>
        </p:txBody>
      </p:sp>
      <p:sp>
        <p:nvSpPr>
          <p:cNvPr id="5" name="Slide Number Placeholder 3"/>
          <p:cNvSpPr txBox="1">
            <a:spLocks/>
          </p:cNvSpPr>
          <p:nvPr/>
        </p:nvSpPr>
        <p:spPr>
          <a:xfrm>
            <a:off x="11574246" y="6195578"/>
            <a:ext cx="56991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8A3C0DF-26A2-4FF9-80C4-C367FCBFDE0E}" type="slidenum">
              <a:rPr lang="en-GB" sz="1400" smtClean="0">
                <a:solidFill>
                  <a:srgbClr val="4472C4">
                    <a:lumMod val="50000"/>
                  </a:srgbClr>
                </a:solidFill>
                <a:latin typeface="Calibri" panose="020F0502020204030204"/>
              </a:rPr>
              <a:pPr>
                <a:defRPr/>
              </a:pPr>
              <a:t>7</a:t>
            </a:fld>
            <a:endParaRPr lang="en-GB" sz="1400" dirty="0">
              <a:solidFill>
                <a:srgbClr val="4472C4">
                  <a:lumMod val="50000"/>
                </a:srgbClr>
              </a:solidFill>
              <a:latin typeface="Calibri" panose="020F0502020204030204"/>
            </a:endParaRPr>
          </a:p>
        </p:txBody>
      </p:sp>
      <p:sp>
        <p:nvSpPr>
          <p:cNvPr id="3" name="Rectangle 2"/>
          <p:cNvSpPr/>
          <p:nvPr/>
        </p:nvSpPr>
        <p:spPr>
          <a:xfrm>
            <a:off x="818549" y="1960814"/>
            <a:ext cx="8496139" cy="4175502"/>
          </a:xfrm>
          <a:prstGeom prst="rect">
            <a:avLst/>
          </a:prstGeom>
        </p:spPr>
        <p:txBody>
          <a:bodyPr wrap="square">
            <a:spAutoFit/>
          </a:bodyPr>
          <a:lstStyle/>
          <a:p>
            <a:pPr>
              <a:lnSpc>
                <a:spcPct val="115000"/>
              </a:lnSpc>
              <a:spcAft>
                <a:spcPts val="1000"/>
              </a:spcAft>
            </a:pPr>
            <a:r>
              <a:rPr lang="en-US" dirty="0">
                <a:solidFill>
                  <a:schemeClr val="accent2"/>
                </a:solidFill>
              </a:rPr>
              <a:t>HORIZON-</a:t>
            </a:r>
            <a:r>
              <a:rPr lang="en-US" dirty="0" err="1">
                <a:solidFill>
                  <a:schemeClr val="accent2"/>
                </a:solidFill>
              </a:rPr>
              <a:t>CL4</a:t>
            </a:r>
            <a:r>
              <a:rPr lang="en-US" dirty="0">
                <a:solidFill>
                  <a:schemeClr val="accent2"/>
                </a:solidFill>
              </a:rPr>
              <a:t>-2022-SPACE-01-</a:t>
            </a:r>
            <a:endParaRPr lang="en-GB" u="sng" dirty="0">
              <a:ea typeface="Calibri" panose="020F0502020204030204" pitchFamily="34" charset="0"/>
              <a:cs typeface="Times New Roman" panose="02020603050405020304" pitchFamily="18" charset="0"/>
            </a:endParaRPr>
          </a:p>
          <a:p>
            <a:pPr>
              <a:lnSpc>
                <a:spcPct val="115000"/>
              </a:lnSpc>
              <a:spcAft>
                <a:spcPts val="1000"/>
              </a:spcAft>
            </a:pPr>
            <a:r>
              <a:rPr lang="en-GB" u="sng" dirty="0">
                <a:ea typeface="Calibri" panose="020F0502020204030204" pitchFamily="34" charset="0"/>
                <a:cs typeface="Times New Roman" panose="02020603050405020304" pitchFamily="18" charset="0"/>
              </a:rPr>
              <a:t>Foster competitiveness of space systems</a:t>
            </a:r>
            <a:endParaRPr lang="en-IE" u="sng" dirty="0">
              <a:ea typeface="Calibri" panose="020F0502020204030204" pitchFamily="34" charset="0"/>
              <a:cs typeface="Times New Roman" panose="02020603050405020304" pitchFamily="18" charset="0"/>
            </a:endParaRPr>
          </a:p>
          <a:p>
            <a:pPr marL="354013" indent="-354013">
              <a:lnSpc>
                <a:spcPct val="115000"/>
              </a:lnSpc>
              <a:spcAft>
                <a:spcPts val="1000"/>
              </a:spcAft>
            </a:pPr>
            <a:r>
              <a:rPr lang="en-GB" dirty="0"/>
              <a:t>11: Future space ecosystems: on-orbit operations, preparation of orbital demonstration mission</a:t>
            </a:r>
            <a:endParaRPr lang="en-IE" dirty="0"/>
          </a:p>
          <a:p>
            <a:pPr marL="354013" indent="-354013">
              <a:lnSpc>
                <a:spcPct val="115000"/>
              </a:lnSpc>
              <a:spcAft>
                <a:spcPts val="1000"/>
              </a:spcAft>
            </a:pPr>
            <a:r>
              <a:rPr lang="en-GB" dirty="0"/>
              <a:t>12: Technologies and generic building blocks for Electrical Propulsion</a:t>
            </a:r>
            <a:endParaRPr lang="en-IE" dirty="0"/>
          </a:p>
          <a:p>
            <a:pPr marL="354013" indent="-354013">
              <a:lnSpc>
                <a:spcPct val="115000"/>
              </a:lnSpc>
              <a:spcAft>
                <a:spcPts val="1000"/>
              </a:spcAft>
            </a:pPr>
            <a:r>
              <a:rPr lang="en-GB" dirty="0"/>
              <a:t>13: End-to-end Earth o</a:t>
            </a:r>
            <a:r>
              <a:rPr lang="en-GB" dirty="0">
                <a:ea typeface="Calibri" panose="020F0502020204030204" pitchFamily="34" charset="0"/>
                <a:cs typeface="Times New Roman" panose="02020603050405020304" pitchFamily="18" charset="0"/>
              </a:rPr>
              <a:t>bservation systems and associated services</a:t>
            </a:r>
            <a:endParaRPr lang="en-IE" dirty="0">
              <a:ea typeface="Calibri" panose="020F0502020204030204" pitchFamily="34" charset="0"/>
              <a:cs typeface="Times New Roman" panose="02020603050405020304" pitchFamily="18" charset="0"/>
            </a:endParaRPr>
          </a:p>
          <a:p>
            <a:pPr>
              <a:lnSpc>
                <a:spcPct val="115000"/>
              </a:lnSpc>
              <a:spcAft>
                <a:spcPts val="1000"/>
              </a:spcAft>
            </a:pPr>
            <a:endParaRPr lang="en-GB" u="sng" dirty="0">
              <a:ea typeface="Calibri" panose="020F0502020204030204" pitchFamily="34" charset="0"/>
              <a:cs typeface="Times New Roman" panose="02020603050405020304" pitchFamily="18" charset="0"/>
            </a:endParaRPr>
          </a:p>
          <a:p>
            <a:pPr>
              <a:lnSpc>
                <a:spcPct val="115000"/>
              </a:lnSpc>
              <a:spcAft>
                <a:spcPts val="1000"/>
              </a:spcAft>
            </a:pPr>
            <a:r>
              <a:rPr lang="en-GB" u="sng" dirty="0">
                <a:ea typeface="Calibri" panose="020F0502020204030204" pitchFamily="34" charset="0"/>
                <a:cs typeface="Times New Roman" panose="02020603050405020304" pitchFamily="18" charset="0"/>
              </a:rPr>
              <a:t>Reinforce EU capacity to access and use space</a:t>
            </a:r>
            <a:r>
              <a:rPr lang="en-GB" dirty="0">
                <a:ea typeface="Calibri" panose="020F0502020204030204" pitchFamily="34" charset="0"/>
                <a:cs typeface="Times New Roman" panose="02020603050405020304" pitchFamily="18" charset="0"/>
              </a:rPr>
              <a:t>	</a:t>
            </a:r>
            <a:endParaRPr lang="en-IE" dirty="0">
              <a:ea typeface="Calibri" panose="020F0502020204030204" pitchFamily="34" charset="0"/>
              <a:cs typeface="Times New Roman" panose="02020603050405020304" pitchFamily="18" charset="0"/>
            </a:endParaRPr>
          </a:p>
          <a:p>
            <a:pPr marL="354013" indent="-354013">
              <a:lnSpc>
                <a:spcPct val="115000"/>
              </a:lnSpc>
              <a:spcAft>
                <a:spcPts val="1000"/>
              </a:spcAft>
            </a:pPr>
            <a:r>
              <a:rPr lang="en-GB" dirty="0"/>
              <a:t>21: Multi sites flexible industrial platform and standardised technology for improving interoperability of European access to space ground</a:t>
            </a:r>
            <a:endParaRPr lang="en-IE" dirty="0"/>
          </a:p>
        </p:txBody>
      </p:sp>
      <p:sp>
        <p:nvSpPr>
          <p:cNvPr id="6" name="Rectangle 5"/>
          <p:cNvSpPr/>
          <p:nvPr/>
        </p:nvSpPr>
        <p:spPr>
          <a:xfrm>
            <a:off x="9800819" y="822141"/>
            <a:ext cx="734096" cy="282272"/>
          </a:xfrm>
          <a:prstGeom prst="rect">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TextBox 7"/>
          <p:cNvSpPr txBox="1"/>
          <p:nvPr/>
        </p:nvSpPr>
        <p:spPr>
          <a:xfrm>
            <a:off x="8525814" y="1429554"/>
            <a:ext cx="3168203" cy="646331"/>
          </a:xfrm>
          <a:prstGeom prst="rect">
            <a:avLst/>
          </a:prstGeom>
          <a:noFill/>
        </p:spPr>
        <p:txBody>
          <a:bodyPr wrap="square" rtlCol="0">
            <a:spAutoFit/>
          </a:bodyPr>
          <a:lstStyle/>
          <a:p>
            <a:pPr algn="ctr"/>
            <a:r>
              <a:rPr lang="fr-FR" dirty="0">
                <a:solidFill>
                  <a:schemeClr val="accent2"/>
                </a:solidFill>
              </a:rPr>
              <a:t>85,7 </a:t>
            </a:r>
            <a:r>
              <a:rPr lang="fr-FR" dirty="0" err="1">
                <a:solidFill>
                  <a:schemeClr val="accent2"/>
                </a:solidFill>
              </a:rPr>
              <a:t>MEur</a:t>
            </a:r>
            <a:endParaRPr lang="fr-FR" dirty="0">
              <a:solidFill>
                <a:schemeClr val="accent2"/>
              </a:solidFill>
            </a:endParaRPr>
          </a:p>
          <a:p>
            <a:pPr algn="ctr"/>
            <a:r>
              <a:rPr lang="fr-FR" dirty="0">
                <a:solidFill>
                  <a:schemeClr val="accent2"/>
                </a:solidFill>
              </a:rPr>
              <a:t>28/10/2021 – 16/02/2022</a:t>
            </a:r>
            <a:endParaRPr lang="en-IE" dirty="0">
              <a:solidFill>
                <a:schemeClr val="accent2"/>
              </a:solidFill>
            </a:endParaRPr>
          </a:p>
        </p:txBody>
      </p:sp>
      <p:pic>
        <p:nvPicPr>
          <p:cNvPr id="4" name="Picture 3"/>
          <p:cNvPicPr>
            <a:picLocks noChangeAspect="1"/>
          </p:cNvPicPr>
          <p:nvPr/>
        </p:nvPicPr>
        <p:blipFill>
          <a:blip r:embed="rId2"/>
          <a:stretch>
            <a:fillRect/>
          </a:stretch>
        </p:blipFill>
        <p:spPr>
          <a:xfrm>
            <a:off x="8202869" y="3429005"/>
            <a:ext cx="3989131" cy="1472179"/>
          </a:xfrm>
          <a:prstGeom prst="rect">
            <a:avLst/>
          </a:prstGeom>
        </p:spPr>
      </p:pic>
      <p:pic>
        <p:nvPicPr>
          <p:cNvPr id="9" name="Picture 8"/>
          <p:cNvPicPr>
            <a:picLocks noChangeAspect="1"/>
          </p:cNvPicPr>
          <p:nvPr/>
        </p:nvPicPr>
        <p:blipFill>
          <a:blip r:embed="rId3"/>
          <a:stretch>
            <a:fillRect/>
          </a:stretch>
        </p:blipFill>
        <p:spPr>
          <a:xfrm>
            <a:off x="9228529" y="2193905"/>
            <a:ext cx="1762771" cy="1106401"/>
          </a:xfrm>
          <a:prstGeom prst="rect">
            <a:avLst/>
          </a:prstGeom>
        </p:spPr>
      </p:pic>
      <p:pic>
        <p:nvPicPr>
          <p:cNvPr id="10" name="Picture 9"/>
          <p:cNvPicPr>
            <a:picLocks noChangeAspect="1"/>
          </p:cNvPicPr>
          <p:nvPr/>
        </p:nvPicPr>
        <p:blipFill>
          <a:blip r:embed="rId4"/>
          <a:stretch>
            <a:fillRect/>
          </a:stretch>
        </p:blipFill>
        <p:spPr>
          <a:xfrm>
            <a:off x="8529381" y="5158582"/>
            <a:ext cx="1271438" cy="1482562"/>
          </a:xfrm>
          <a:prstGeom prst="rect">
            <a:avLst/>
          </a:prstGeom>
        </p:spPr>
      </p:pic>
    </p:spTree>
    <p:extLst>
      <p:ext uri="{BB962C8B-B14F-4D97-AF65-F5344CB8AC3E}">
        <p14:creationId xmlns:p14="http://schemas.microsoft.com/office/powerpoint/2010/main" val="3073716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3567"/>
            <a:ext cx="10515600" cy="564543"/>
          </a:xfrm>
        </p:spPr>
        <p:txBody>
          <a:bodyPr/>
          <a:lstStyle/>
          <a:p>
            <a:r>
              <a:rPr lang="en-GB" sz="2400" dirty="0">
                <a:latin typeface="Calibri" panose="020F0502020204030204" pitchFamily="34" charset="0"/>
                <a:ea typeface="Calibri" panose="020F0502020204030204" pitchFamily="34" charset="0"/>
                <a:cs typeface="Times New Roman" panose="02020603050405020304" pitchFamily="18" charset="0"/>
              </a:rPr>
              <a:t>Call - STRATEGIC AUTONOMY IN DEVELOPING, DEPLOYING AND USING GLOBAL SPACE-BASED INFRASTRUCTURES, SERVICES, APPLICATIONS AND DATA 2022</a:t>
            </a:r>
            <a:endParaRPr lang="en-GB" sz="2400" b="0" i="1" dirty="0"/>
          </a:p>
        </p:txBody>
      </p:sp>
      <p:sp>
        <p:nvSpPr>
          <p:cNvPr id="5" name="Slide Number Placeholder 3"/>
          <p:cNvSpPr txBox="1">
            <a:spLocks/>
          </p:cNvSpPr>
          <p:nvPr/>
        </p:nvSpPr>
        <p:spPr>
          <a:xfrm>
            <a:off x="11574246" y="6208459"/>
            <a:ext cx="56991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8A3C0DF-26A2-4FF9-80C4-C367FCBFDE0E}" type="slidenum">
              <a:rPr lang="en-GB" sz="1400" smtClean="0">
                <a:solidFill>
                  <a:srgbClr val="4472C4">
                    <a:lumMod val="50000"/>
                  </a:srgbClr>
                </a:solidFill>
                <a:latin typeface="Calibri" panose="020F0502020204030204"/>
              </a:rPr>
              <a:pPr>
                <a:defRPr/>
              </a:pPr>
              <a:t>8</a:t>
            </a:fld>
            <a:endParaRPr lang="en-GB" sz="1400" dirty="0">
              <a:solidFill>
                <a:srgbClr val="4472C4">
                  <a:lumMod val="50000"/>
                </a:srgbClr>
              </a:solidFill>
              <a:latin typeface="Calibri" panose="020F0502020204030204"/>
            </a:endParaRPr>
          </a:p>
        </p:txBody>
      </p:sp>
      <p:sp>
        <p:nvSpPr>
          <p:cNvPr id="3" name="Rectangle 2"/>
          <p:cNvSpPr/>
          <p:nvPr/>
        </p:nvSpPr>
        <p:spPr>
          <a:xfrm>
            <a:off x="380989" y="1067529"/>
            <a:ext cx="8980918" cy="6294544"/>
          </a:xfrm>
          <a:prstGeom prst="rect">
            <a:avLst/>
          </a:prstGeom>
        </p:spPr>
        <p:txBody>
          <a:bodyPr wrap="square">
            <a:spAutoFit/>
          </a:bodyPr>
          <a:lstStyle/>
          <a:p>
            <a:pPr>
              <a:lnSpc>
                <a:spcPct val="115000"/>
              </a:lnSpc>
              <a:spcAft>
                <a:spcPts val="1000"/>
              </a:spcAft>
            </a:pPr>
            <a:r>
              <a:rPr lang="en-US" dirty="0">
                <a:solidFill>
                  <a:schemeClr val="accent2"/>
                </a:solidFill>
              </a:rPr>
              <a:t>HORIZON-</a:t>
            </a:r>
            <a:r>
              <a:rPr lang="en-US" dirty="0" err="1">
                <a:solidFill>
                  <a:schemeClr val="accent2"/>
                </a:solidFill>
              </a:rPr>
              <a:t>CL4</a:t>
            </a:r>
            <a:r>
              <a:rPr lang="en-US" dirty="0">
                <a:solidFill>
                  <a:schemeClr val="accent2"/>
                </a:solidFill>
              </a:rPr>
              <a:t>-2022-SPACE-01-</a:t>
            </a:r>
            <a:endParaRPr lang="en-GB" u="sng" dirty="0">
              <a:ea typeface="Calibri" panose="020F0502020204030204" pitchFamily="34" charset="0"/>
              <a:cs typeface="Times New Roman" panose="02020603050405020304" pitchFamily="18" charset="0"/>
            </a:endParaRPr>
          </a:p>
          <a:p>
            <a:pPr>
              <a:lnSpc>
                <a:spcPct val="115000"/>
              </a:lnSpc>
              <a:spcAft>
                <a:spcPts val="1000"/>
              </a:spcAft>
            </a:pPr>
            <a:r>
              <a:rPr lang="en-GB" u="sng" dirty="0">
                <a:ea typeface="Calibri" panose="020F0502020204030204" pitchFamily="34" charset="0"/>
                <a:cs typeface="Times New Roman" panose="02020603050405020304" pitchFamily="18" charset="0"/>
              </a:rPr>
              <a:t>Evolution of space and ground infrastructure for Galileo/</a:t>
            </a:r>
            <a:r>
              <a:rPr lang="en-GB" u="sng" dirty="0" err="1">
                <a:ea typeface="Calibri" panose="020F0502020204030204" pitchFamily="34" charset="0"/>
                <a:cs typeface="Times New Roman" panose="02020603050405020304" pitchFamily="18" charset="0"/>
              </a:rPr>
              <a:t>EGNOS</a:t>
            </a:r>
            <a:r>
              <a:rPr lang="en-GB" u="sng" dirty="0">
                <a:ea typeface="Calibri" panose="020F0502020204030204" pitchFamily="34" charset="0"/>
                <a:cs typeface="Times New Roman" panose="02020603050405020304" pitchFamily="18" charset="0"/>
              </a:rPr>
              <a:t>: under other actions</a:t>
            </a:r>
            <a:endParaRPr lang="en-IE" dirty="0">
              <a:ea typeface="Calibri" panose="020F0502020204030204" pitchFamily="34" charset="0"/>
              <a:cs typeface="Times New Roman" panose="02020603050405020304" pitchFamily="18" charset="0"/>
            </a:endParaRPr>
          </a:p>
          <a:p>
            <a:pPr>
              <a:lnSpc>
                <a:spcPct val="115000"/>
              </a:lnSpc>
              <a:spcAft>
                <a:spcPts val="1000"/>
              </a:spcAft>
            </a:pPr>
            <a:r>
              <a:rPr lang="en-GB" u="sng" dirty="0">
                <a:ea typeface="Calibri" panose="020F0502020204030204" pitchFamily="34" charset="0"/>
                <a:cs typeface="Times New Roman" panose="02020603050405020304" pitchFamily="18" charset="0"/>
              </a:rPr>
              <a:t>Evolution of services of the EU space programme components: Copernicus</a:t>
            </a:r>
            <a:endParaRPr lang="en-IE" u="sng" dirty="0">
              <a:ea typeface="Calibri" panose="020F0502020204030204" pitchFamily="34" charset="0"/>
              <a:cs typeface="Times New Roman" panose="02020603050405020304" pitchFamily="18" charset="0"/>
            </a:endParaRPr>
          </a:p>
          <a:p>
            <a:pPr marL="354013" indent="-354013">
              <a:spcAft>
                <a:spcPts val="600"/>
              </a:spcAft>
            </a:pPr>
            <a:r>
              <a:rPr lang="en-GB" dirty="0">
                <a:ea typeface="Calibri" panose="020F0502020204030204" pitchFamily="34" charset="0"/>
                <a:cs typeface="Times New Roman" panose="02020603050405020304" pitchFamily="18" charset="0"/>
              </a:rPr>
              <a:t>41: Copernicus Marine Environment Monitoring Service evolution	</a:t>
            </a:r>
            <a:endParaRPr lang="en-IE" dirty="0">
              <a:ea typeface="Calibri" panose="020F0502020204030204" pitchFamily="34" charset="0"/>
              <a:cs typeface="Times New Roman" panose="02020603050405020304" pitchFamily="18" charset="0"/>
            </a:endParaRPr>
          </a:p>
          <a:p>
            <a:pPr marL="354013" indent="-354013">
              <a:spcAft>
                <a:spcPts val="600"/>
              </a:spcAft>
            </a:pPr>
            <a:r>
              <a:rPr lang="en-GB" dirty="0">
                <a:ea typeface="Calibri" panose="020F0502020204030204" pitchFamily="34" charset="0"/>
                <a:cs typeface="Times New Roman" panose="02020603050405020304" pitchFamily="18" charset="0"/>
              </a:rPr>
              <a:t>42: Copernicus Anthropogenic CO₂ Emissions </a:t>
            </a:r>
          </a:p>
          <a:p>
            <a:pPr marL="354013" indent="-354013">
              <a:spcAft>
                <a:spcPts val="600"/>
              </a:spcAft>
            </a:pPr>
            <a:r>
              <a:rPr lang="en-GB" dirty="0">
                <a:ea typeface="Calibri" panose="020F0502020204030204" pitchFamily="34" charset="0"/>
                <a:cs typeface="Times New Roman" panose="02020603050405020304" pitchFamily="18" charset="0"/>
              </a:rPr>
              <a:t>      Monitoring &amp; Verification Support (MVS) capacity</a:t>
            </a:r>
            <a:endParaRPr lang="en-IE" dirty="0">
              <a:ea typeface="Calibri" panose="020F0502020204030204" pitchFamily="34" charset="0"/>
              <a:cs typeface="Times New Roman" panose="02020603050405020304" pitchFamily="18" charset="0"/>
            </a:endParaRPr>
          </a:p>
          <a:p>
            <a:pPr marL="354013" indent="-354013">
              <a:lnSpc>
                <a:spcPct val="115000"/>
              </a:lnSpc>
              <a:spcAft>
                <a:spcPts val="1000"/>
              </a:spcAft>
            </a:pPr>
            <a:r>
              <a:rPr lang="en-GB" dirty="0">
                <a:ea typeface="Calibri" panose="020F0502020204030204" pitchFamily="34" charset="0"/>
                <a:cs typeface="Times New Roman" panose="02020603050405020304" pitchFamily="18" charset="0"/>
              </a:rPr>
              <a:t>43: Copernicus Land Monitoring Service evolution</a:t>
            </a:r>
            <a:endParaRPr lang="en-IE" dirty="0">
              <a:ea typeface="Calibri" panose="020F0502020204030204" pitchFamily="34" charset="0"/>
              <a:cs typeface="Times New Roman" panose="02020603050405020304" pitchFamily="18" charset="0"/>
            </a:endParaRPr>
          </a:p>
          <a:p>
            <a:pPr>
              <a:lnSpc>
                <a:spcPct val="115000"/>
              </a:lnSpc>
              <a:spcAft>
                <a:spcPts val="1000"/>
              </a:spcAft>
            </a:pPr>
            <a:r>
              <a:rPr lang="en-GB" u="sng" dirty="0">
                <a:ea typeface="Calibri" panose="020F0502020204030204" pitchFamily="34" charset="0"/>
                <a:cs typeface="Times New Roman" panose="02020603050405020304" pitchFamily="18" charset="0"/>
              </a:rPr>
              <a:t>Innovative space capabilities: </a:t>
            </a:r>
            <a:r>
              <a:rPr lang="en-GB" u="sng" dirty="0" err="1">
                <a:ea typeface="Calibri" panose="020F0502020204030204" pitchFamily="34" charset="0"/>
                <a:cs typeface="Times New Roman" panose="02020603050405020304" pitchFamily="18" charset="0"/>
              </a:rPr>
              <a:t>SSA</a:t>
            </a:r>
            <a:r>
              <a:rPr lang="en-GB" u="sng" dirty="0">
                <a:ea typeface="Calibri" panose="020F0502020204030204" pitchFamily="34" charset="0"/>
                <a:cs typeface="Times New Roman" panose="02020603050405020304" pitchFamily="18" charset="0"/>
              </a:rPr>
              <a:t>, </a:t>
            </a:r>
            <a:r>
              <a:rPr lang="en-GB" u="sng" dirty="0" err="1">
                <a:ea typeface="Calibri" panose="020F0502020204030204" pitchFamily="34" charset="0"/>
                <a:cs typeface="Times New Roman" panose="02020603050405020304" pitchFamily="18" charset="0"/>
              </a:rPr>
              <a:t>GOVSATCOM</a:t>
            </a:r>
            <a:r>
              <a:rPr lang="en-GB" u="sng" dirty="0">
                <a:ea typeface="Calibri" panose="020F0502020204030204" pitchFamily="34" charset="0"/>
                <a:cs typeface="Times New Roman" panose="02020603050405020304" pitchFamily="18" charset="0"/>
              </a:rPr>
              <a:t>, Quantum</a:t>
            </a:r>
            <a:endParaRPr lang="en-IE" u="sng" dirty="0">
              <a:ea typeface="Calibri" panose="020F0502020204030204" pitchFamily="34" charset="0"/>
              <a:cs typeface="Times New Roman" panose="02020603050405020304" pitchFamily="18" charset="0"/>
            </a:endParaRPr>
          </a:p>
          <a:p>
            <a:pPr>
              <a:lnSpc>
                <a:spcPct val="115000"/>
              </a:lnSpc>
              <a:spcAft>
                <a:spcPts val="1000"/>
              </a:spcAft>
            </a:pPr>
            <a:r>
              <a:rPr lang="en-GB" dirty="0">
                <a:ea typeface="Calibri" panose="020F0502020204030204" pitchFamily="34" charset="0"/>
                <a:cs typeface="Times New Roman" panose="02020603050405020304" pitchFamily="18" charset="0"/>
              </a:rPr>
              <a:t>62: Space Weather</a:t>
            </a:r>
            <a:endParaRPr lang="en-IE" dirty="0">
              <a:ea typeface="Calibri" panose="020F0502020204030204" pitchFamily="34" charset="0"/>
              <a:cs typeface="Times New Roman" panose="02020603050405020304" pitchFamily="18" charset="0"/>
            </a:endParaRPr>
          </a:p>
          <a:p>
            <a:pPr>
              <a:lnSpc>
                <a:spcPct val="115000"/>
              </a:lnSpc>
              <a:spcAft>
                <a:spcPts val="1000"/>
              </a:spcAft>
            </a:pPr>
            <a:r>
              <a:rPr lang="en-GB" u="sng" dirty="0">
                <a:ea typeface="Calibri" panose="020F0502020204030204" pitchFamily="34" charset="0"/>
                <a:cs typeface="Times New Roman" panose="02020603050405020304" pitchFamily="18" charset="0"/>
              </a:rPr>
              <a:t>Space entrepreneurship ecosystems (including "New Space" and start-ups) and skills</a:t>
            </a:r>
            <a:endParaRPr lang="en-IE" u="sng" dirty="0">
              <a:ea typeface="Calibri" panose="020F0502020204030204" pitchFamily="34" charset="0"/>
              <a:cs typeface="Times New Roman" panose="02020603050405020304" pitchFamily="18" charset="0"/>
            </a:endParaRPr>
          </a:p>
          <a:p>
            <a:pPr>
              <a:lnSpc>
                <a:spcPct val="115000"/>
              </a:lnSpc>
              <a:spcAft>
                <a:spcPts val="1000"/>
              </a:spcAft>
            </a:pPr>
            <a:r>
              <a:rPr lang="en-GB" dirty="0">
                <a:ea typeface="Calibri" panose="020F0502020204030204" pitchFamily="34" charset="0"/>
                <a:cs typeface="Times New Roman" panose="02020603050405020304" pitchFamily="18" charset="0"/>
              </a:rPr>
              <a:t>72: Education and skills for the EU space sector	</a:t>
            </a:r>
            <a:endParaRPr lang="en-IE" dirty="0">
              <a:ea typeface="Calibri" panose="020F0502020204030204" pitchFamily="34" charset="0"/>
              <a:cs typeface="Times New Roman" panose="02020603050405020304" pitchFamily="18" charset="0"/>
            </a:endParaRPr>
          </a:p>
          <a:p>
            <a:pPr>
              <a:lnSpc>
                <a:spcPct val="115000"/>
              </a:lnSpc>
              <a:spcAft>
                <a:spcPts val="1000"/>
              </a:spcAft>
            </a:pPr>
            <a:r>
              <a:rPr lang="en-GB" u="sng" dirty="0">
                <a:ea typeface="Calibri" panose="020F0502020204030204" pitchFamily="34" charset="0"/>
                <a:cs typeface="Times New Roman" panose="02020603050405020304" pitchFamily="18" charset="0"/>
              </a:rPr>
              <a:t>Targeted and strategic actions supporting the EU space sector</a:t>
            </a:r>
            <a:endParaRPr lang="en-IE" dirty="0">
              <a:ea typeface="Calibri" panose="020F0502020204030204" pitchFamily="34" charset="0"/>
              <a:cs typeface="Times New Roman" panose="02020603050405020304" pitchFamily="18" charset="0"/>
            </a:endParaRPr>
          </a:p>
          <a:p>
            <a:pPr>
              <a:spcAft>
                <a:spcPts val="600"/>
              </a:spcAft>
            </a:pPr>
            <a:r>
              <a:rPr lang="en-GB" dirty="0">
                <a:ea typeface="Calibri" panose="020F0502020204030204" pitchFamily="34" charset="0"/>
                <a:cs typeface="Times New Roman" panose="02020603050405020304" pitchFamily="18" charset="0"/>
              </a:rPr>
              <a:t>81: Space technologies for European non-dependence and competitiveness</a:t>
            </a:r>
            <a:endParaRPr lang="en-IE" dirty="0">
              <a:ea typeface="Calibri" panose="020F0502020204030204" pitchFamily="34" charset="0"/>
              <a:cs typeface="Times New Roman" panose="02020603050405020304" pitchFamily="18" charset="0"/>
            </a:endParaRPr>
          </a:p>
          <a:p>
            <a:pPr>
              <a:lnSpc>
                <a:spcPct val="115000"/>
              </a:lnSpc>
              <a:spcAft>
                <a:spcPts val="1000"/>
              </a:spcAft>
            </a:pPr>
            <a:r>
              <a:rPr lang="en-GB" dirty="0">
                <a:ea typeface="Calibri" panose="020F0502020204030204" pitchFamily="34" charset="0"/>
                <a:cs typeface="Times New Roman" panose="02020603050405020304" pitchFamily="18" charset="0"/>
              </a:rPr>
              <a:t>82: Space science and exploration technologies	</a:t>
            </a:r>
            <a:endParaRPr lang="en-IE" dirty="0">
              <a:ea typeface="Calibri" panose="020F0502020204030204" pitchFamily="34" charset="0"/>
              <a:cs typeface="Times New Roman" panose="02020603050405020304" pitchFamily="18" charset="0"/>
            </a:endParaRPr>
          </a:p>
          <a:p>
            <a:pPr>
              <a:lnSpc>
                <a:spcPct val="115000"/>
              </a:lnSpc>
              <a:spcAft>
                <a:spcPts val="1000"/>
              </a:spcAft>
            </a:pPr>
            <a:endParaRPr lang="en-IE" dirty="0">
              <a:ea typeface="Calibri" panose="020F0502020204030204" pitchFamily="34" charset="0"/>
              <a:cs typeface="Times New Roman" panose="02020603050405020304" pitchFamily="18" charset="0"/>
            </a:endParaRPr>
          </a:p>
        </p:txBody>
      </p:sp>
      <p:sp>
        <p:nvSpPr>
          <p:cNvPr id="6" name="Rectangle 5"/>
          <p:cNvSpPr/>
          <p:nvPr/>
        </p:nvSpPr>
        <p:spPr>
          <a:xfrm>
            <a:off x="9800819" y="474410"/>
            <a:ext cx="734096" cy="282272"/>
          </a:xfrm>
          <a:prstGeom prst="rect">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4" name="Picture 3"/>
          <p:cNvPicPr>
            <a:picLocks noChangeAspect="1"/>
          </p:cNvPicPr>
          <p:nvPr/>
        </p:nvPicPr>
        <p:blipFill>
          <a:blip r:embed="rId2"/>
          <a:stretch>
            <a:fillRect/>
          </a:stretch>
        </p:blipFill>
        <p:spPr>
          <a:xfrm>
            <a:off x="8043746" y="2365602"/>
            <a:ext cx="3873454" cy="2421549"/>
          </a:xfrm>
          <a:prstGeom prst="rect">
            <a:avLst/>
          </a:prstGeom>
        </p:spPr>
      </p:pic>
      <p:pic>
        <p:nvPicPr>
          <p:cNvPr id="7" name="Picture 6"/>
          <p:cNvPicPr>
            <a:picLocks noChangeAspect="1"/>
          </p:cNvPicPr>
          <p:nvPr/>
        </p:nvPicPr>
        <p:blipFill>
          <a:blip r:embed="rId3"/>
          <a:stretch>
            <a:fillRect/>
          </a:stretch>
        </p:blipFill>
        <p:spPr>
          <a:xfrm>
            <a:off x="9854497" y="4863865"/>
            <a:ext cx="1913576" cy="1946009"/>
          </a:xfrm>
          <a:prstGeom prst="rect">
            <a:avLst/>
          </a:prstGeom>
        </p:spPr>
      </p:pic>
    </p:spTree>
    <p:extLst>
      <p:ext uri="{BB962C8B-B14F-4D97-AF65-F5344CB8AC3E}">
        <p14:creationId xmlns:p14="http://schemas.microsoft.com/office/powerpoint/2010/main" val="13899688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9260"/>
            <a:ext cx="11158728" cy="564543"/>
          </a:xfrm>
        </p:spPr>
        <p:txBody>
          <a:bodyPr/>
          <a:lstStyle/>
          <a:p>
            <a:r>
              <a:rPr lang="en-US" sz="2800" dirty="0"/>
              <a:t>Calls by </a:t>
            </a:r>
            <a:r>
              <a:rPr lang="en-US" sz="2800" dirty="0" err="1"/>
              <a:t>EUSPA</a:t>
            </a:r>
            <a:r>
              <a:rPr lang="en-US" sz="2800" dirty="0"/>
              <a:t>: HORIZON-</a:t>
            </a:r>
            <a:r>
              <a:rPr lang="en-US" sz="2800" dirty="0" err="1"/>
              <a:t>EUSPA</a:t>
            </a:r>
            <a:r>
              <a:rPr lang="en-US" sz="2800" dirty="0"/>
              <a:t>-2021-SPACE-02 </a:t>
            </a:r>
            <a:endParaRPr lang="en-GB" sz="2800" dirty="0"/>
          </a:p>
        </p:txBody>
      </p:sp>
      <p:sp>
        <p:nvSpPr>
          <p:cNvPr id="5" name="Slide Number Placeholder 3"/>
          <p:cNvSpPr txBox="1">
            <a:spLocks/>
          </p:cNvSpPr>
          <p:nvPr/>
        </p:nvSpPr>
        <p:spPr>
          <a:xfrm>
            <a:off x="11574246" y="6208459"/>
            <a:ext cx="56991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8A3C0DF-26A2-4FF9-80C4-C367FCBFDE0E}" type="slidenum">
              <a:rPr lang="en-GB" sz="1400" smtClean="0">
                <a:solidFill>
                  <a:srgbClr val="4472C4">
                    <a:lumMod val="50000"/>
                  </a:srgbClr>
                </a:solidFill>
                <a:latin typeface="Calibri" panose="020F0502020204030204"/>
              </a:rPr>
              <a:pPr>
                <a:defRPr/>
              </a:pPr>
              <a:t>9</a:t>
            </a:fld>
            <a:endParaRPr lang="en-GB" sz="1400" dirty="0">
              <a:solidFill>
                <a:srgbClr val="4472C4">
                  <a:lumMod val="50000"/>
                </a:srgbClr>
              </a:solidFill>
              <a:latin typeface="Calibri" panose="020F0502020204030204"/>
            </a:endParaRPr>
          </a:p>
        </p:txBody>
      </p:sp>
      <p:sp>
        <p:nvSpPr>
          <p:cNvPr id="3" name="Rectangle 2"/>
          <p:cNvSpPr/>
          <p:nvPr/>
        </p:nvSpPr>
        <p:spPr>
          <a:xfrm>
            <a:off x="540914" y="2168530"/>
            <a:ext cx="6561734" cy="2600712"/>
          </a:xfrm>
          <a:prstGeom prst="rect">
            <a:avLst/>
          </a:prstGeom>
        </p:spPr>
        <p:txBody>
          <a:bodyPr wrap="square">
            <a:spAutoFit/>
          </a:bodyPr>
          <a:lstStyle/>
          <a:p>
            <a:pPr>
              <a:lnSpc>
                <a:spcPct val="115000"/>
              </a:lnSpc>
              <a:spcAft>
                <a:spcPts val="1000"/>
              </a:spcAft>
            </a:pPr>
            <a:r>
              <a:rPr lang="en-US" sz="2000" dirty="0">
                <a:solidFill>
                  <a:schemeClr val="accent2"/>
                </a:solidFill>
              </a:rPr>
              <a:t>HORIZON-</a:t>
            </a:r>
            <a:r>
              <a:rPr lang="en-US" sz="2000" dirty="0" err="1">
                <a:solidFill>
                  <a:schemeClr val="accent2"/>
                </a:solidFill>
              </a:rPr>
              <a:t>EUSPA</a:t>
            </a:r>
            <a:r>
              <a:rPr lang="en-US" sz="2000" dirty="0">
                <a:solidFill>
                  <a:schemeClr val="accent2"/>
                </a:solidFill>
              </a:rPr>
              <a:t>-2021-SPACE-02-</a:t>
            </a:r>
          </a:p>
          <a:p>
            <a:pPr marL="449263" indent="-352425">
              <a:lnSpc>
                <a:spcPct val="115000"/>
              </a:lnSpc>
              <a:spcAft>
                <a:spcPts val="1000"/>
              </a:spcAft>
            </a:pPr>
            <a:r>
              <a:rPr lang="en-US" sz="2000" dirty="0"/>
              <a:t>51: </a:t>
            </a:r>
            <a:r>
              <a:rPr lang="en-US" sz="2000" dirty="0" err="1"/>
              <a:t>EGNSS</a:t>
            </a:r>
            <a:r>
              <a:rPr lang="en-US" sz="2000" dirty="0"/>
              <a:t> and Copernicus applications fostering the European Green deal</a:t>
            </a:r>
          </a:p>
          <a:p>
            <a:pPr marL="449263" indent="-352425">
              <a:lnSpc>
                <a:spcPct val="115000"/>
              </a:lnSpc>
              <a:spcAft>
                <a:spcPts val="1000"/>
              </a:spcAft>
            </a:pPr>
            <a:r>
              <a:rPr lang="en-US" sz="2000" dirty="0"/>
              <a:t>52: </a:t>
            </a:r>
            <a:r>
              <a:rPr lang="en-US" sz="2000" dirty="0" err="1"/>
              <a:t>EGNSS</a:t>
            </a:r>
            <a:r>
              <a:rPr lang="en-US" sz="2000" dirty="0"/>
              <a:t> applications for Safety and Crisis management</a:t>
            </a:r>
          </a:p>
          <a:p>
            <a:pPr marL="449263" indent="-352425">
              <a:lnSpc>
                <a:spcPct val="115000"/>
              </a:lnSpc>
              <a:spcAft>
                <a:spcPts val="1000"/>
              </a:spcAft>
            </a:pPr>
            <a:r>
              <a:rPr lang="en-US" sz="2000" dirty="0"/>
              <a:t>53: </a:t>
            </a:r>
            <a:r>
              <a:rPr lang="en-US" sz="2000" dirty="0" err="1"/>
              <a:t>EGNSS</a:t>
            </a:r>
            <a:r>
              <a:rPr lang="en-US" sz="2000" dirty="0"/>
              <a:t> applications for the Digital Age</a:t>
            </a:r>
            <a:endParaRPr lang="en-IE" sz="2000" dirty="0"/>
          </a:p>
        </p:txBody>
      </p:sp>
      <p:pic>
        <p:nvPicPr>
          <p:cNvPr id="7" name="Picture 6"/>
          <p:cNvPicPr>
            <a:picLocks noChangeAspect="1"/>
          </p:cNvPicPr>
          <p:nvPr/>
        </p:nvPicPr>
        <p:blipFill>
          <a:blip r:embed="rId2"/>
          <a:stretch>
            <a:fillRect/>
          </a:stretch>
        </p:blipFill>
        <p:spPr>
          <a:xfrm>
            <a:off x="6883119" y="2006793"/>
            <a:ext cx="5261039" cy="3303144"/>
          </a:xfrm>
          <a:prstGeom prst="rect">
            <a:avLst/>
          </a:prstGeom>
        </p:spPr>
      </p:pic>
      <p:pic>
        <p:nvPicPr>
          <p:cNvPr id="8" name="Picture 7"/>
          <p:cNvPicPr>
            <a:picLocks noChangeAspect="1"/>
          </p:cNvPicPr>
          <p:nvPr/>
        </p:nvPicPr>
        <p:blipFill>
          <a:blip r:embed="rId3"/>
          <a:stretch>
            <a:fillRect/>
          </a:stretch>
        </p:blipFill>
        <p:spPr>
          <a:xfrm>
            <a:off x="1883952" y="5159588"/>
            <a:ext cx="3121750" cy="1231433"/>
          </a:xfrm>
          <a:prstGeom prst="rect">
            <a:avLst/>
          </a:prstGeom>
        </p:spPr>
      </p:pic>
      <p:sp>
        <p:nvSpPr>
          <p:cNvPr id="9" name="TextBox 8"/>
          <p:cNvSpPr txBox="1"/>
          <p:nvPr/>
        </p:nvSpPr>
        <p:spPr>
          <a:xfrm>
            <a:off x="9002334" y="1027141"/>
            <a:ext cx="2805354" cy="861774"/>
          </a:xfrm>
          <a:prstGeom prst="rect">
            <a:avLst/>
          </a:prstGeom>
          <a:noFill/>
        </p:spPr>
        <p:txBody>
          <a:bodyPr wrap="square" rtlCol="0">
            <a:spAutoFit/>
          </a:bodyPr>
          <a:lstStyle/>
          <a:p>
            <a:pPr algn="ctr"/>
            <a:r>
              <a:rPr lang="fr-FR" dirty="0">
                <a:solidFill>
                  <a:schemeClr val="accent2"/>
                </a:solidFill>
              </a:rPr>
              <a:t>32,6 </a:t>
            </a:r>
            <a:r>
              <a:rPr lang="fr-FR" dirty="0" err="1">
                <a:solidFill>
                  <a:schemeClr val="accent2"/>
                </a:solidFill>
              </a:rPr>
              <a:t>MEur</a:t>
            </a:r>
            <a:endParaRPr lang="fr-FR" dirty="0">
              <a:solidFill>
                <a:schemeClr val="accent2"/>
              </a:solidFill>
            </a:endParaRPr>
          </a:p>
          <a:p>
            <a:pPr algn="ctr"/>
            <a:r>
              <a:rPr lang="fr-FR" dirty="0">
                <a:solidFill>
                  <a:schemeClr val="accent2"/>
                </a:solidFill>
              </a:rPr>
              <a:t>28/10/2021 – 16/02/2022 </a:t>
            </a:r>
            <a:r>
              <a:rPr lang="fr-FR" sz="1400" dirty="0">
                <a:solidFill>
                  <a:schemeClr val="accent2"/>
                </a:solidFill>
              </a:rPr>
              <a:t>(TBC)</a:t>
            </a:r>
            <a:endParaRPr lang="en-IE" dirty="0">
              <a:solidFill>
                <a:schemeClr val="accent2"/>
              </a:solidFill>
            </a:endParaRPr>
          </a:p>
        </p:txBody>
      </p:sp>
    </p:spTree>
    <p:extLst>
      <p:ext uri="{BB962C8B-B14F-4D97-AF65-F5344CB8AC3E}">
        <p14:creationId xmlns:p14="http://schemas.microsoft.com/office/powerpoint/2010/main" val="1229938256"/>
      </p:ext>
    </p:extLst>
  </p:cSld>
  <p:clrMapOvr>
    <a:masterClrMapping/>
  </p:clrMapOvr>
</p:sld>
</file>

<file path=ppt/theme/theme1.xml><?xml version="1.0" encoding="utf-8"?>
<a:theme xmlns:a="http://schemas.openxmlformats.org/drawingml/2006/main" name="Office Theme">
  <a:themeElements>
    <a:clrScheme name="Accent 7">
      <a:dk1>
        <a:srgbClr val="4D4D4D"/>
      </a:dk1>
      <a:lt1>
        <a:srgbClr val="FFFFFF"/>
      </a:lt1>
      <a:dk2>
        <a:srgbClr val="004494"/>
      </a:dk2>
      <a:lt2>
        <a:srgbClr val="D3E8F9"/>
      </a:lt2>
      <a:accent1>
        <a:srgbClr val="F39E0C"/>
      </a:accent1>
      <a:accent2>
        <a:srgbClr val="931680"/>
      </a:accent2>
      <a:accent3>
        <a:srgbClr val="0F5364"/>
      </a:accent3>
      <a:accent4>
        <a:srgbClr val="B0D10E"/>
      </a:accent4>
      <a:accent5>
        <a:srgbClr val="A2D5D0"/>
      </a:accent5>
      <a:accent6>
        <a:srgbClr val="009EE0"/>
      </a:accent6>
      <a:hlink>
        <a:srgbClr val="004494"/>
      </a:hlink>
      <a:folHlink>
        <a:srgbClr val="004494"/>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Corporate_PPT_Template" id="{9E25CBC4-264C-4E5F-8DDF-C73C2B944108}" vid="{63966CC3-CC63-46CF-BE8C-07ABBDCD6229}"/>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EC Document" ma:contentTypeID="0x010100258AA79CEB83498886A3A0868112325000F83437905B9666488942041C85F4396E" ma:contentTypeVersion="0" ma:contentTypeDescription="Create a new document in this library." ma:contentTypeScope="" ma:versionID="797f8f6c5270f0e86f0224108464551b">
  <xsd:schema xmlns:xsd="http://www.w3.org/2001/XMLSchema" xmlns:xs="http://www.w3.org/2001/XMLSchema" xmlns:p="http://schemas.microsoft.com/office/2006/metadata/properties" xmlns:ns2="http://schemas.microsoft.com/sharepoint/v3/fields" xmlns:ns3="13bcd99c-86da-4a61-8683-6da9edf89c5f" targetNamespace="http://schemas.microsoft.com/office/2006/metadata/properties" ma:root="true" ma:fieldsID="a832da71e5c3dd059b87f511ffca143f" ns2:_="" ns3:_="">
    <xsd:import namespace="http://schemas.microsoft.com/sharepoint/v3/fields"/>
    <xsd:import namespace="13bcd99c-86da-4a61-8683-6da9edf89c5f"/>
    <xsd:element name="properties">
      <xsd:complexType>
        <xsd:sequence>
          <xsd:element name="documentManagement">
            <xsd:complexType>
              <xsd:all>
                <xsd:element ref="ns3:EC_Collab_Reference" minOccurs="0"/>
                <xsd:element ref="ns2:_Status" minOccurs="0"/>
                <xsd:element ref="ns3:EC_Collab_DocumentLanguage"/>
                <xsd:element ref="ns3:EC_Collab_Status"/>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hidden="true"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13bcd99c-86da-4a61-8683-6da9edf89c5f" elementFormDefault="qualified">
    <xsd:import namespace="http://schemas.microsoft.com/office/2006/documentManagement/types"/>
    <xsd:import namespace="http://schemas.microsoft.com/office/infopath/2007/PartnerControls"/>
    <xsd:element name="EC_Collab_Reference" ma:index="12" nillable="true" ma:displayName="Reference" ma:internalName="EC_Collab_Reference">
      <xsd:simpleType>
        <xsd:restriction base="dms:Text"/>
      </xsd:simpleType>
    </xsd:element>
    <xsd:element name="EC_Collab_DocumentLanguage" ma:index="14" ma:displayName="Language" ma:default="EN" ma:internalName="EC_Collab_DocumentLanguage">
      <xsd:simpleType>
        <xsd:restriction base="dms:Choice">
          <xsd:enumeration value="BG"/>
          <xsd:enumeration value="ES"/>
          <xsd:enumeration value="CS"/>
          <xsd:enumeration value="DA"/>
          <xsd:enumeration value="DE"/>
          <xsd:enumeration value="ET"/>
          <xsd:enumeration value="EL"/>
          <xsd:enumeration value="EN"/>
          <xsd:enumeration value="FR"/>
          <xsd:enumeration value="GA"/>
          <xsd:enumeration value="IT"/>
          <xsd:enumeration value="LT"/>
          <xsd:enumeration value="LV"/>
          <xsd:enumeration value="HU"/>
          <xsd:enumeration value="MT"/>
          <xsd:enumeration value="NL"/>
          <xsd:enumeration value="PL"/>
          <xsd:enumeration value="PT"/>
          <xsd:enumeration value="RO"/>
          <xsd:enumeration value="SK"/>
          <xsd:enumeration value="SL"/>
          <xsd:enumeration value="FI"/>
          <xsd:enumeration value="SV"/>
          <xsd:enumeration value="HR"/>
          <xsd:enumeration value="MK"/>
          <xsd:enumeration value="TR"/>
          <xsd:enumeration value="EU"/>
          <xsd:enumeration value="CA"/>
          <xsd:enumeration value="GL"/>
          <xsd:enumeration value="AB"/>
          <xsd:enumeration value="AA"/>
          <xsd:enumeration value="AF"/>
          <xsd:enumeration value="AK"/>
          <xsd:enumeration value="SQ"/>
          <xsd:enumeration value="AM"/>
          <xsd:enumeration value="AR"/>
          <xsd:enumeration value="AN"/>
          <xsd:enumeration value="HY"/>
          <xsd:enumeration value="AS"/>
          <xsd:enumeration value="AV"/>
          <xsd:enumeration value="AE"/>
          <xsd:enumeration value="AY"/>
          <xsd:enumeration value="AZ"/>
          <xsd:enumeration value="BM"/>
          <xsd:enumeration value="BA"/>
          <xsd:enumeration value="BE"/>
          <xsd:enumeration value="BN"/>
          <xsd:enumeration value="BH"/>
          <xsd:enumeration value="BI"/>
          <xsd:enumeration value="NB"/>
          <xsd:enumeration value="BS"/>
          <xsd:enumeration value="BR"/>
          <xsd:enumeration value="MY"/>
          <xsd:enumeration value="KM"/>
          <xsd:enumeration value="CH"/>
          <xsd:enumeration value="CE"/>
          <xsd:enumeration value="NY"/>
          <xsd:enumeration value="ZH"/>
          <xsd:enumeration value="CU"/>
          <xsd:enumeration value="CV"/>
          <xsd:enumeration value="KW"/>
          <xsd:enumeration value="CO"/>
          <xsd:enumeration value="CR"/>
          <xsd:enumeration value="DV"/>
          <xsd:enumeration value="DZ"/>
          <xsd:enumeration value="EO"/>
          <xsd:enumeration value="EE"/>
          <xsd:enumeration value="FO"/>
          <xsd:enumeration value="FJ"/>
          <xsd:enumeration value="FF"/>
          <xsd:enumeration value="GD"/>
          <xsd:enumeration value="LG"/>
          <xsd:enumeration value="KA"/>
          <xsd:enumeration value="GN"/>
          <xsd:enumeration value="GU"/>
          <xsd:enumeration value="HT"/>
          <xsd:enumeration value="HA"/>
          <xsd:enumeration value="HE"/>
          <xsd:enumeration value="HZ"/>
          <xsd:enumeration value="HI"/>
          <xsd:enumeration value="HO"/>
          <xsd:enumeration value="IS"/>
          <xsd:enumeration value="IO"/>
          <xsd:enumeration value="IG"/>
          <xsd:enumeration value="ID"/>
          <xsd:enumeration value="IA"/>
          <xsd:enumeration value="IE"/>
          <xsd:enumeration value="IU"/>
          <xsd:enumeration value="IK"/>
          <xsd:enumeration value="JA"/>
          <xsd:enumeration value="JV"/>
          <xsd:enumeration value="KL"/>
          <xsd:enumeration value="KN"/>
          <xsd:enumeration value="KR"/>
          <xsd:enumeration value="KS"/>
          <xsd:enumeration value="KK"/>
          <xsd:enumeration value="KI"/>
          <xsd:enumeration value="RW"/>
          <xsd:enumeration value="KY"/>
          <xsd:enumeration value="KV"/>
          <xsd:enumeration value="KG"/>
          <xsd:enumeration value="KO"/>
          <xsd:enumeration value="KJ"/>
          <xsd:enumeration value="KU"/>
          <xsd:enumeration value="LO"/>
          <xsd:enumeration value="LA"/>
          <xsd:enumeration value="LI"/>
          <xsd:enumeration value="LN"/>
          <xsd:enumeration value="LU"/>
          <xsd:enumeration value="LB"/>
          <xsd:enumeration value="MG"/>
          <xsd:enumeration value="MS"/>
          <xsd:enumeration value="ML"/>
          <xsd:enumeration value="GV"/>
          <xsd:enumeration value="MI"/>
          <xsd:enumeration value="MR"/>
          <xsd:enumeration value="MH"/>
          <xsd:enumeration value="MN"/>
          <xsd:enumeration value="NA"/>
          <xsd:enumeration value="NV"/>
          <xsd:enumeration value="ND"/>
          <xsd:enumeration value="NR"/>
          <xsd:enumeration value="NG"/>
          <xsd:enumeration value="NE"/>
          <xsd:enumeration value="SE"/>
          <xsd:enumeration value="NO"/>
          <xsd:enumeration value="NN"/>
          <xsd:enumeration value="OC"/>
          <xsd:enumeration value="OJ"/>
          <xsd:enumeration value="OR"/>
          <xsd:enumeration value="OM"/>
          <xsd:enumeration value="OS"/>
          <xsd:enumeration value="PI"/>
          <xsd:enumeration value="PA"/>
          <xsd:enumeration value="FA"/>
          <xsd:enumeration value="PS"/>
          <xsd:enumeration value="QU"/>
          <xsd:enumeration value="RM"/>
          <xsd:enumeration value="RN"/>
          <xsd:enumeration value="RU"/>
          <xsd:enumeration value="SM"/>
          <xsd:enumeration value="SG"/>
          <xsd:enumeration value="SA"/>
          <xsd:enumeration value="SC"/>
          <xsd:enumeration value="SR"/>
          <xsd:enumeration value="SN"/>
          <xsd:enumeration value="II"/>
          <xsd:enumeration value="SD"/>
          <xsd:enumeration value="SI"/>
          <xsd:enumeration value="SO"/>
          <xsd:enumeration value="ST"/>
          <xsd:enumeration value="SU"/>
          <xsd:enumeration value="SW"/>
          <xsd:enumeration value="SS"/>
          <xsd:enumeration value="TL"/>
          <xsd:enumeration value="TY"/>
          <xsd:enumeration value="TG"/>
          <xsd:enumeration value="TA"/>
          <xsd:enumeration value="TT"/>
          <xsd:enumeration value="TE"/>
          <xsd:enumeration value="TH"/>
          <xsd:enumeration value="BO"/>
          <xsd:enumeration value="TI"/>
          <xsd:enumeration value="TO"/>
          <xsd:enumeration value="TS"/>
          <xsd:enumeration value="TN"/>
          <xsd:enumeration value="TK"/>
          <xsd:enumeration value="TW"/>
          <xsd:enumeration value="UG"/>
          <xsd:enumeration value="UK"/>
          <xsd:enumeration value="UR"/>
          <xsd:enumeration value="UZ"/>
          <xsd:enumeration value="VE"/>
          <xsd:enumeration value="VI"/>
          <xsd:enumeration value="VO"/>
          <xsd:enumeration value="WA"/>
          <xsd:enumeration value="CY"/>
          <xsd:enumeration value="FY"/>
          <xsd:enumeration value="WO"/>
          <xsd:enumeration value="XH"/>
          <xsd:enumeration value="YI"/>
          <xsd:enumeration value="YO"/>
          <xsd:enumeration value="ZA"/>
          <xsd:enumeration value="ZU"/>
        </xsd:restriction>
      </xsd:simpleType>
    </xsd:element>
    <xsd:element name="EC_Collab_Status" ma:index="15" ma:displayName="EC Status" ma:default="Not Started" ma:internalName="EC_Collab_Status">
      <xsd:simpleType>
        <xsd:restriction base="dms:Choice">
          <xsd:enumeration value="Not Started"/>
          <xsd:enumeration value="Draft"/>
          <xsd:enumeration value="Reviewed"/>
          <xsd:enumeration value="Scheduled"/>
          <xsd:enumeration value="Published"/>
          <xsd:enumeration value="Final"/>
          <xsd:enumeration value="Expired"/>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9" ma:displayName="Author"/>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ma:index="8" ma:displayName="Subject"/>
        <xsd:element ref="dc:description" minOccurs="0" maxOccurs="1" ma:index="11" ma:displayName="Comments"/>
        <xsd:element name="keywords" minOccurs="0" maxOccurs="1" type="xsd:string" ma:index="10"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Status xmlns="http://schemas.microsoft.com/sharepoint/v3/fields">Not Started</_Status>
    <EC_Collab_Status xmlns="13bcd99c-86da-4a61-8683-6da9edf89c5f">Not Started</EC_Collab_Status>
    <EC_Collab_Reference xmlns="13bcd99c-86da-4a61-8683-6da9edf89c5f" xsi:nil="true"/>
    <EC_Collab_DocumentLanguage xmlns="13bcd99c-86da-4a61-8683-6da9edf89c5f">EN</EC_Collab_DocumentLanguage>
  </documentManagement>
</p:properties>
</file>

<file path=customXml/itemProps1.xml><?xml version="1.0" encoding="utf-8"?>
<ds:datastoreItem xmlns:ds="http://schemas.openxmlformats.org/officeDocument/2006/customXml" ds:itemID="{E0434ADD-226E-46BC-B0E2-930FAC09A805}">
  <ds:schemaRefs>
    <ds:schemaRef ds:uri="http://schemas.microsoft.com/sharepoint/v3/contenttype/forms"/>
  </ds:schemaRefs>
</ds:datastoreItem>
</file>

<file path=customXml/itemProps2.xml><?xml version="1.0" encoding="utf-8"?>
<ds:datastoreItem xmlns:ds="http://schemas.openxmlformats.org/officeDocument/2006/customXml" ds:itemID="{47D2AC72-1F6B-442B-853B-D0C68C71C2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13bcd99c-86da-4a61-8683-6da9edf89c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E0AF2CC-7CCC-453F-B477-01BBB283EF4B}">
  <ds:schemaRefs>
    <ds:schemaRef ds:uri="http://purl.org/dc/terms/"/>
    <ds:schemaRef ds:uri="13bcd99c-86da-4a61-8683-6da9edf89c5f"/>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http://schemas.microsoft.com/sharepoint/v3/field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453</TotalTime>
  <Words>1561</Words>
  <Application>Microsoft Office PowerPoint</Application>
  <PresentationFormat>Widescreen</PresentationFormat>
  <Paragraphs>185</Paragraphs>
  <Slides>15</Slides>
  <Notes>1</Notes>
  <HiddenSlides>0</HiddenSlides>
  <MMClips>4</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15</vt:i4>
      </vt:variant>
    </vt:vector>
  </HeadingPairs>
  <TitlesOfParts>
    <vt:vector size="23" baseType="lpstr">
      <vt:lpstr>Arial</vt:lpstr>
      <vt:lpstr>Calibri</vt:lpstr>
      <vt:lpstr>Calibri Light</vt:lpstr>
      <vt:lpstr>EC Square Sans Pro Light</vt:lpstr>
      <vt:lpstr>Times New Roman</vt:lpstr>
      <vt:lpstr>Verdana</vt:lpstr>
      <vt:lpstr>Office Theme</vt:lpstr>
      <vt:lpstr>2_Office Theme</vt:lpstr>
      <vt:lpstr>PowerPoint Presentation</vt:lpstr>
      <vt:lpstr>Space under Horizon Europe</vt:lpstr>
      <vt:lpstr>PowerPoint Presentation</vt:lpstr>
      <vt:lpstr>Eligibility conditions: same as Space Programme</vt:lpstr>
      <vt:lpstr>Eligibility conditions: Article 22(5)</vt:lpstr>
      <vt:lpstr>Call - STRATEGIC AUTONOMY IN DEVELOPING, DEPLOYING AND USING GLOBAL SPACE-BASED INFRASTRUCTURES, SERVICES, APPLICATIONS AND DATA 2021</vt:lpstr>
      <vt:lpstr>Call - STRATEGIC AUTONOMY IN DEVELOPING, DEPLOYING AND USING GLOBAL SPACE-BASED INFRASTRUCTURES, SERVICES, APPLICATIONS AND DATA 2022 HORIZON-CL4-2022-SPACE-01</vt:lpstr>
      <vt:lpstr>Call - STRATEGIC AUTONOMY IN DEVELOPING, DEPLOYING AND USING GLOBAL SPACE-BASED INFRASTRUCTURES, SERVICES, APPLICATIONS AND DATA 2022</vt:lpstr>
      <vt:lpstr>Calls by EUSPA: HORIZON-EUSPA-2021-SPACE-02 </vt:lpstr>
      <vt:lpstr>Calls by EUSPA: HORIZON-EUSPA-2022-SPACE-02 </vt:lpstr>
      <vt:lpstr>HORIZON-EUSPA-2022-SPACE-02-56: Designing space-based downstream applications with international partners (RIA)</vt:lpstr>
      <vt:lpstr>HORIZON-EUSPA-2022-SPACE-02-56: Designing space-based downstream applications with international partners (RIA)</vt:lpstr>
      <vt:lpstr>HORIZON-EUSPA-2022-SPACE-02-56: Designing space-based downstream applications with international partners (RIA)</vt:lpstr>
      <vt:lpstr>HORIZON-EUSPA-2022-SPACE-02-56: Designing space-based downstream applications with international partners (RIA)</vt:lpstr>
      <vt:lpstr>PowerPoint Presentation</vt:lpstr>
    </vt:vector>
  </TitlesOfParts>
  <Company>European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ZACHARIADOU Eleftheria (RTD-EXT)</dc:creator>
  <cp:keywords/>
  <dc:description/>
  <cp:lastModifiedBy>Susanne Rentzow-Vasu</cp:lastModifiedBy>
  <cp:revision>177</cp:revision>
  <dcterms:created xsi:type="dcterms:W3CDTF">2020-12-04T09:35:19Z</dcterms:created>
  <dcterms:modified xsi:type="dcterms:W3CDTF">2021-07-19T14:28:20Z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0x010100258AA79CEB83498886A3A0868112325000F83437905B9666488942041C85F4396E</vt:lpwstr>
  </property>
</Properties>
</file>